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Default Extension="doc" ContentType="application/msword"/>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trictFirstAndLastChars="0" saveSubsetFonts="1">
  <p:sldMasterIdLst>
    <p:sldMasterId id="2147483713" r:id="rId1"/>
  </p:sldMasterIdLst>
  <p:notesMasterIdLst>
    <p:notesMasterId r:id="rId39"/>
  </p:notesMasterIdLst>
  <p:handoutMasterIdLst>
    <p:handoutMasterId r:id="rId40"/>
  </p:handoutMasterIdLst>
  <p:sldIdLst>
    <p:sldId id="304" r:id="rId2"/>
    <p:sldId id="404" r:id="rId3"/>
    <p:sldId id="406" r:id="rId4"/>
    <p:sldId id="403" r:id="rId5"/>
    <p:sldId id="405" r:id="rId6"/>
    <p:sldId id="400" r:id="rId7"/>
    <p:sldId id="401" r:id="rId8"/>
    <p:sldId id="402" r:id="rId9"/>
    <p:sldId id="370" r:id="rId10"/>
    <p:sldId id="371" r:id="rId11"/>
    <p:sldId id="372" r:id="rId12"/>
    <p:sldId id="373" r:id="rId13"/>
    <p:sldId id="374" r:id="rId14"/>
    <p:sldId id="375" r:id="rId15"/>
    <p:sldId id="382" r:id="rId16"/>
    <p:sldId id="383" r:id="rId17"/>
    <p:sldId id="384" r:id="rId18"/>
    <p:sldId id="385" r:id="rId19"/>
    <p:sldId id="386" r:id="rId20"/>
    <p:sldId id="387" r:id="rId21"/>
    <p:sldId id="388" r:id="rId22"/>
    <p:sldId id="389" r:id="rId23"/>
    <p:sldId id="390" r:id="rId24"/>
    <p:sldId id="391" r:id="rId25"/>
    <p:sldId id="392" r:id="rId26"/>
    <p:sldId id="393" r:id="rId27"/>
    <p:sldId id="394" r:id="rId28"/>
    <p:sldId id="395" r:id="rId29"/>
    <p:sldId id="396" r:id="rId30"/>
    <p:sldId id="397" r:id="rId31"/>
    <p:sldId id="398" r:id="rId32"/>
    <p:sldId id="376" r:id="rId33"/>
    <p:sldId id="377" r:id="rId34"/>
    <p:sldId id="378" r:id="rId35"/>
    <p:sldId id="379" r:id="rId36"/>
    <p:sldId id="380" r:id="rId37"/>
    <p:sldId id="381" r:id="rId38"/>
  </p:sldIdLst>
  <p:sldSz cx="9144000" cy="6858000" type="letter"/>
  <p:notesSz cx="6997700" cy="9283700"/>
  <p:defaultTextStyle>
    <a:defPPr>
      <a:defRPr lang="en-US"/>
    </a:defPPr>
    <a:lvl1pPr algn="l" rtl="0" eaLnBrk="0" fontAlgn="base" hangingPunct="0">
      <a:spcBef>
        <a:spcPct val="0"/>
      </a:spcBef>
      <a:spcAft>
        <a:spcPct val="0"/>
      </a:spcAft>
      <a:defRPr sz="2400" kern="1200">
        <a:solidFill>
          <a:schemeClr val="tx1"/>
        </a:solidFill>
        <a:latin typeface="Times"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pitchFamily="18" charset="0"/>
        <a:ea typeface="+mn-ea"/>
        <a:cs typeface="+mn-cs"/>
      </a:defRPr>
    </a:lvl5pPr>
    <a:lvl6pPr marL="2286000" algn="l" defTabSz="914400" rtl="0" eaLnBrk="1" latinLnBrk="0" hangingPunct="1">
      <a:defRPr sz="2400" kern="1200">
        <a:solidFill>
          <a:schemeClr val="tx1"/>
        </a:solidFill>
        <a:latin typeface="Times" pitchFamily="18" charset="0"/>
        <a:ea typeface="+mn-ea"/>
        <a:cs typeface="+mn-cs"/>
      </a:defRPr>
    </a:lvl6pPr>
    <a:lvl7pPr marL="2743200" algn="l" defTabSz="914400" rtl="0" eaLnBrk="1" latinLnBrk="0" hangingPunct="1">
      <a:defRPr sz="2400" kern="1200">
        <a:solidFill>
          <a:schemeClr val="tx1"/>
        </a:solidFill>
        <a:latin typeface="Times" pitchFamily="18" charset="0"/>
        <a:ea typeface="+mn-ea"/>
        <a:cs typeface="+mn-cs"/>
      </a:defRPr>
    </a:lvl7pPr>
    <a:lvl8pPr marL="3200400" algn="l" defTabSz="914400" rtl="0" eaLnBrk="1" latinLnBrk="0" hangingPunct="1">
      <a:defRPr sz="2400" kern="1200">
        <a:solidFill>
          <a:schemeClr val="tx1"/>
        </a:solidFill>
        <a:latin typeface="Times" pitchFamily="18" charset="0"/>
        <a:ea typeface="+mn-ea"/>
        <a:cs typeface="+mn-cs"/>
      </a:defRPr>
    </a:lvl8pPr>
    <a:lvl9pPr marL="3657600" algn="l" defTabSz="914400" rtl="0" eaLnBrk="1" latinLnBrk="0" hangingPunct="1">
      <a:defRPr sz="2400" kern="1200">
        <a:solidFill>
          <a:schemeClr val="tx1"/>
        </a:solidFill>
        <a:latin typeface="Times"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showPr>
  <p:clrMru>
    <a:srgbClr val="999900"/>
    <a:srgbClr val="FF9900"/>
    <a:srgbClr val="330066"/>
    <a:srgbClr val="003399"/>
    <a:srgbClr val="990000"/>
    <a:srgbClr val="66CCFF"/>
    <a:srgbClr val="FF0000"/>
    <a:srgbClr val="0080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218" autoAdjust="0"/>
    <p:restoredTop sz="94912" autoAdjust="0"/>
  </p:normalViewPr>
  <p:slideViewPr>
    <p:cSldViewPr>
      <p:cViewPr>
        <p:scale>
          <a:sx n="75" d="100"/>
          <a:sy n="75" d="100"/>
        </p:scale>
        <p:origin x="-1392" y="-342"/>
      </p:cViewPr>
      <p:guideLst>
        <p:guide orient="horz" pos="4224"/>
        <p:guide pos="144"/>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100" d="100"/>
        <a:sy n="100" d="100"/>
      </p:scale>
      <p:origin x="0" y="2304"/>
    </p:cViewPr>
  </p:sorterViewPr>
  <p:notesViewPr>
    <p:cSldViewPr>
      <p:cViewPr varScale="1">
        <p:scale>
          <a:sx n="81" d="100"/>
          <a:sy n="81" d="100"/>
        </p:scale>
        <p:origin x="-2059" y="-77"/>
      </p:cViewPr>
      <p:guideLst>
        <p:guide orient="horz" pos="2923"/>
        <p:guide pos="2203"/>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image" Target="../media/image17.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image" Target="../media/image20.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3666" name="Rectangle 2"/>
          <p:cNvSpPr>
            <a:spLocks noGrp="1" noChangeArrowheads="1"/>
          </p:cNvSpPr>
          <p:nvPr>
            <p:ph type="hdr" sz="quarter"/>
          </p:nvPr>
        </p:nvSpPr>
        <p:spPr bwMode="auto">
          <a:xfrm>
            <a:off x="0" y="0"/>
            <a:ext cx="3028950" cy="458788"/>
          </a:xfrm>
          <a:prstGeom prst="rect">
            <a:avLst/>
          </a:prstGeom>
          <a:noFill/>
          <a:ln w="9525">
            <a:noFill/>
            <a:miter lim="800000"/>
            <a:headEnd/>
            <a:tailEnd/>
          </a:ln>
          <a:effectLst/>
        </p:spPr>
        <p:txBody>
          <a:bodyPr vert="horz" wrap="square" lIns="91186" tIns="45594" rIns="91186" bIns="45594" numCol="1" anchor="t" anchorCtr="0" compatLnSpc="1">
            <a:prstTxWarp prst="textNoShape">
              <a:avLst/>
            </a:prstTxWarp>
          </a:bodyPr>
          <a:lstStyle>
            <a:lvl1pPr defTabSz="911225">
              <a:defRPr sz="1200"/>
            </a:lvl1pPr>
          </a:lstStyle>
          <a:p>
            <a:endParaRPr lang="en-US"/>
          </a:p>
        </p:txBody>
      </p:sp>
      <p:sp>
        <p:nvSpPr>
          <p:cNvPr id="113667" name="Rectangle 3"/>
          <p:cNvSpPr>
            <a:spLocks noGrp="1" noChangeArrowheads="1"/>
          </p:cNvSpPr>
          <p:nvPr>
            <p:ph type="dt" sz="quarter" idx="1"/>
          </p:nvPr>
        </p:nvSpPr>
        <p:spPr bwMode="auto">
          <a:xfrm>
            <a:off x="3941763" y="0"/>
            <a:ext cx="3030537" cy="458788"/>
          </a:xfrm>
          <a:prstGeom prst="rect">
            <a:avLst/>
          </a:prstGeom>
          <a:noFill/>
          <a:ln w="9525">
            <a:noFill/>
            <a:miter lim="800000"/>
            <a:headEnd/>
            <a:tailEnd/>
          </a:ln>
          <a:effectLst/>
        </p:spPr>
        <p:txBody>
          <a:bodyPr vert="horz" wrap="square" lIns="91186" tIns="45594" rIns="91186" bIns="45594" numCol="1" anchor="t" anchorCtr="0" compatLnSpc="1">
            <a:prstTxWarp prst="textNoShape">
              <a:avLst/>
            </a:prstTxWarp>
          </a:bodyPr>
          <a:lstStyle>
            <a:lvl1pPr algn="r" defTabSz="911225">
              <a:defRPr sz="1200"/>
            </a:lvl1pPr>
          </a:lstStyle>
          <a:p>
            <a:endParaRPr lang="en-US"/>
          </a:p>
        </p:txBody>
      </p:sp>
      <p:sp>
        <p:nvSpPr>
          <p:cNvPr id="113668" name="Rectangle 4"/>
          <p:cNvSpPr>
            <a:spLocks noGrp="1" noChangeArrowheads="1"/>
          </p:cNvSpPr>
          <p:nvPr>
            <p:ph type="ftr" sz="quarter" idx="2"/>
          </p:nvPr>
        </p:nvSpPr>
        <p:spPr bwMode="auto">
          <a:xfrm>
            <a:off x="0" y="8839200"/>
            <a:ext cx="3028950" cy="457200"/>
          </a:xfrm>
          <a:prstGeom prst="rect">
            <a:avLst/>
          </a:prstGeom>
          <a:noFill/>
          <a:ln w="9525">
            <a:noFill/>
            <a:miter lim="800000"/>
            <a:headEnd/>
            <a:tailEnd/>
          </a:ln>
          <a:effectLst/>
        </p:spPr>
        <p:txBody>
          <a:bodyPr vert="horz" wrap="square" lIns="91186" tIns="45594" rIns="91186" bIns="45594" numCol="1" anchor="b" anchorCtr="0" compatLnSpc="1">
            <a:prstTxWarp prst="textNoShape">
              <a:avLst/>
            </a:prstTxWarp>
          </a:bodyPr>
          <a:lstStyle>
            <a:lvl1pPr defTabSz="911225">
              <a:defRPr sz="1200"/>
            </a:lvl1pPr>
          </a:lstStyle>
          <a:p>
            <a:endParaRPr lang="en-US"/>
          </a:p>
        </p:txBody>
      </p:sp>
      <p:sp>
        <p:nvSpPr>
          <p:cNvPr id="113669" name="Rectangle 5"/>
          <p:cNvSpPr>
            <a:spLocks noGrp="1" noChangeArrowheads="1"/>
          </p:cNvSpPr>
          <p:nvPr>
            <p:ph type="sldNum" sz="quarter" idx="3"/>
          </p:nvPr>
        </p:nvSpPr>
        <p:spPr bwMode="auto">
          <a:xfrm>
            <a:off x="3941763" y="8839200"/>
            <a:ext cx="3030537" cy="457200"/>
          </a:xfrm>
          <a:prstGeom prst="rect">
            <a:avLst/>
          </a:prstGeom>
          <a:noFill/>
          <a:ln w="9525">
            <a:noFill/>
            <a:miter lim="800000"/>
            <a:headEnd/>
            <a:tailEnd/>
          </a:ln>
          <a:effectLst/>
        </p:spPr>
        <p:txBody>
          <a:bodyPr vert="horz" wrap="square" lIns="91186" tIns="45594" rIns="91186" bIns="45594" numCol="1" anchor="b" anchorCtr="0" compatLnSpc="1">
            <a:prstTxWarp prst="textNoShape">
              <a:avLst/>
            </a:prstTxWarp>
          </a:bodyPr>
          <a:lstStyle>
            <a:lvl1pPr algn="r" defTabSz="911225">
              <a:defRPr sz="1200"/>
            </a:lvl1pPr>
          </a:lstStyle>
          <a:p>
            <a:fld id="{70599917-B678-4292-9246-B4D56C878D99}" type="slidenum">
              <a:rPr lang="en-US"/>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3032125" cy="463550"/>
          </a:xfrm>
          <a:prstGeom prst="rect">
            <a:avLst/>
          </a:prstGeom>
          <a:noFill/>
          <a:ln w="9525">
            <a:noFill/>
            <a:miter lim="800000"/>
            <a:headEnd/>
            <a:tailEnd/>
          </a:ln>
          <a:effectLst/>
        </p:spPr>
        <p:txBody>
          <a:bodyPr vert="horz" wrap="square" lIns="92993" tIns="46495" rIns="92993" bIns="46495" numCol="1" anchor="t" anchorCtr="0" compatLnSpc="1">
            <a:prstTxWarp prst="textNoShape">
              <a:avLst/>
            </a:prstTxWarp>
          </a:bodyPr>
          <a:lstStyle>
            <a:lvl1pPr defTabSz="930275">
              <a:defRPr sz="1200">
                <a:latin typeface="P22 Typewriter" pitchFamily="2" charset="0"/>
              </a:defRPr>
            </a:lvl1pPr>
          </a:lstStyle>
          <a:p>
            <a:endParaRPr lang="en-US" altLang="en-US"/>
          </a:p>
        </p:txBody>
      </p:sp>
      <p:sp>
        <p:nvSpPr>
          <p:cNvPr id="7171" name="Rectangle 3"/>
          <p:cNvSpPr>
            <a:spLocks noGrp="1" noChangeArrowheads="1"/>
          </p:cNvSpPr>
          <p:nvPr>
            <p:ph type="dt" idx="1"/>
          </p:nvPr>
        </p:nvSpPr>
        <p:spPr bwMode="auto">
          <a:xfrm>
            <a:off x="3965575" y="0"/>
            <a:ext cx="3032125" cy="463550"/>
          </a:xfrm>
          <a:prstGeom prst="rect">
            <a:avLst/>
          </a:prstGeom>
          <a:noFill/>
          <a:ln w="9525">
            <a:noFill/>
            <a:miter lim="800000"/>
            <a:headEnd/>
            <a:tailEnd/>
          </a:ln>
          <a:effectLst/>
        </p:spPr>
        <p:txBody>
          <a:bodyPr vert="horz" wrap="square" lIns="92993" tIns="46495" rIns="92993" bIns="46495" numCol="1" anchor="t" anchorCtr="0" compatLnSpc="1">
            <a:prstTxWarp prst="textNoShape">
              <a:avLst/>
            </a:prstTxWarp>
          </a:bodyPr>
          <a:lstStyle>
            <a:lvl1pPr algn="r" defTabSz="930275">
              <a:defRPr sz="1200">
                <a:latin typeface="P22 Typewriter" pitchFamily="2" charset="0"/>
              </a:defRPr>
            </a:lvl1pPr>
          </a:lstStyle>
          <a:p>
            <a:endParaRPr lang="en-US" altLang="en-US"/>
          </a:p>
        </p:txBody>
      </p:sp>
      <p:sp>
        <p:nvSpPr>
          <p:cNvPr id="7172" name="Rectangle 4"/>
          <p:cNvSpPr>
            <a:spLocks noGrp="1" noRot="1" noChangeAspect="1" noChangeArrowheads="1" noTextEdit="1"/>
          </p:cNvSpPr>
          <p:nvPr>
            <p:ph type="sldImg" idx="2"/>
          </p:nvPr>
        </p:nvSpPr>
        <p:spPr bwMode="auto">
          <a:xfrm>
            <a:off x="1177925" y="696913"/>
            <a:ext cx="4643438" cy="3482975"/>
          </a:xfrm>
          <a:prstGeom prst="rect">
            <a:avLst/>
          </a:prstGeom>
          <a:noFill/>
          <a:ln w="9525">
            <a:solidFill>
              <a:srgbClr val="000000"/>
            </a:solidFill>
            <a:miter lim="800000"/>
            <a:headEnd/>
            <a:tailEnd/>
          </a:ln>
          <a:effectLst/>
        </p:spPr>
      </p:sp>
      <p:sp>
        <p:nvSpPr>
          <p:cNvPr id="7173" name="Rectangle 5"/>
          <p:cNvSpPr>
            <a:spLocks noGrp="1" noChangeArrowheads="1"/>
          </p:cNvSpPr>
          <p:nvPr>
            <p:ph type="body" sz="quarter" idx="3"/>
          </p:nvPr>
        </p:nvSpPr>
        <p:spPr bwMode="auto">
          <a:xfrm>
            <a:off x="933450" y="4411663"/>
            <a:ext cx="5130800" cy="4175125"/>
          </a:xfrm>
          <a:prstGeom prst="rect">
            <a:avLst/>
          </a:prstGeom>
          <a:noFill/>
          <a:ln w="9525">
            <a:noFill/>
            <a:miter lim="800000"/>
            <a:headEnd/>
            <a:tailEnd/>
          </a:ln>
          <a:effectLst/>
        </p:spPr>
        <p:txBody>
          <a:bodyPr vert="horz" wrap="square" lIns="92993" tIns="46495" rIns="92993" bIns="46495"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7174" name="Rectangle 6"/>
          <p:cNvSpPr>
            <a:spLocks noGrp="1" noChangeArrowheads="1"/>
          </p:cNvSpPr>
          <p:nvPr>
            <p:ph type="ftr" sz="quarter" idx="4"/>
          </p:nvPr>
        </p:nvSpPr>
        <p:spPr bwMode="auto">
          <a:xfrm>
            <a:off x="0" y="8820150"/>
            <a:ext cx="3032125" cy="463550"/>
          </a:xfrm>
          <a:prstGeom prst="rect">
            <a:avLst/>
          </a:prstGeom>
          <a:noFill/>
          <a:ln w="9525">
            <a:noFill/>
            <a:miter lim="800000"/>
            <a:headEnd/>
            <a:tailEnd/>
          </a:ln>
          <a:effectLst/>
        </p:spPr>
        <p:txBody>
          <a:bodyPr vert="horz" wrap="square" lIns="92993" tIns="46495" rIns="92993" bIns="46495" numCol="1" anchor="b" anchorCtr="0" compatLnSpc="1">
            <a:prstTxWarp prst="textNoShape">
              <a:avLst/>
            </a:prstTxWarp>
          </a:bodyPr>
          <a:lstStyle>
            <a:lvl1pPr defTabSz="930275">
              <a:defRPr sz="1200">
                <a:latin typeface="P22 Typewriter" pitchFamily="2" charset="0"/>
              </a:defRPr>
            </a:lvl1pPr>
          </a:lstStyle>
          <a:p>
            <a:endParaRPr lang="en-US" altLang="en-US"/>
          </a:p>
        </p:txBody>
      </p:sp>
      <p:sp>
        <p:nvSpPr>
          <p:cNvPr id="7175" name="Rectangle 7"/>
          <p:cNvSpPr>
            <a:spLocks noGrp="1" noChangeArrowheads="1"/>
          </p:cNvSpPr>
          <p:nvPr>
            <p:ph type="sldNum" sz="quarter" idx="5"/>
          </p:nvPr>
        </p:nvSpPr>
        <p:spPr bwMode="auto">
          <a:xfrm>
            <a:off x="3965575" y="8820150"/>
            <a:ext cx="3032125" cy="463550"/>
          </a:xfrm>
          <a:prstGeom prst="rect">
            <a:avLst/>
          </a:prstGeom>
          <a:noFill/>
          <a:ln w="9525">
            <a:noFill/>
            <a:miter lim="800000"/>
            <a:headEnd/>
            <a:tailEnd/>
          </a:ln>
          <a:effectLst/>
        </p:spPr>
        <p:txBody>
          <a:bodyPr vert="horz" wrap="square" lIns="92993" tIns="46495" rIns="92993" bIns="46495" numCol="1" anchor="b" anchorCtr="0" compatLnSpc="1">
            <a:prstTxWarp prst="textNoShape">
              <a:avLst/>
            </a:prstTxWarp>
          </a:bodyPr>
          <a:lstStyle>
            <a:lvl1pPr algn="r" defTabSz="930275">
              <a:defRPr sz="1200">
                <a:latin typeface="P22 Typewriter" pitchFamily="2" charset="0"/>
              </a:defRPr>
            </a:lvl1pPr>
          </a:lstStyle>
          <a:p>
            <a:fld id="{34DAB4D4-6751-4D59-AD0B-544136B24B22}"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P22 Typewriter" pitchFamily="2" charset="0"/>
        <a:ea typeface="+mn-ea"/>
        <a:cs typeface="+mn-cs"/>
      </a:defRPr>
    </a:lvl1pPr>
    <a:lvl2pPr marL="457200" algn="l" rtl="0" eaLnBrk="0" fontAlgn="base" hangingPunct="0">
      <a:spcBef>
        <a:spcPct val="30000"/>
      </a:spcBef>
      <a:spcAft>
        <a:spcPct val="0"/>
      </a:spcAft>
      <a:defRPr sz="1200" kern="1200">
        <a:solidFill>
          <a:schemeClr val="tx1"/>
        </a:solidFill>
        <a:latin typeface="P22 Typewriter" pitchFamily="2" charset="0"/>
        <a:ea typeface="+mn-ea"/>
        <a:cs typeface="+mn-cs"/>
      </a:defRPr>
    </a:lvl2pPr>
    <a:lvl3pPr marL="914400" algn="l" rtl="0" eaLnBrk="0" fontAlgn="base" hangingPunct="0">
      <a:spcBef>
        <a:spcPct val="30000"/>
      </a:spcBef>
      <a:spcAft>
        <a:spcPct val="0"/>
      </a:spcAft>
      <a:defRPr sz="1200" kern="1200">
        <a:solidFill>
          <a:schemeClr val="tx1"/>
        </a:solidFill>
        <a:latin typeface="P22 Typewriter" pitchFamily="2" charset="0"/>
        <a:ea typeface="+mn-ea"/>
        <a:cs typeface="+mn-cs"/>
      </a:defRPr>
    </a:lvl3pPr>
    <a:lvl4pPr marL="1371600" algn="l" rtl="0" eaLnBrk="0" fontAlgn="base" hangingPunct="0">
      <a:spcBef>
        <a:spcPct val="30000"/>
      </a:spcBef>
      <a:spcAft>
        <a:spcPct val="0"/>
      </a:spcAft>
      <a:defRPr sz="1200" kern="1200">
        <a:solidFill>
          <a:schemeClr val="tx1"/>
        </a:solidFill>
        <a:latin typeface="P22 Typewriter" pitchFamily="2" charset="0"/>
        <a:ea typeface="+mn-ea"/>
        <a:cs typeface="+mn-cs"/>
      </a:defRPr>
    </a:lvl4pPr>
    <a:lvl5pPr marL="1828800" algn="l" rtl="0" eaLnBrk="0" fontAlgn="base" hangingPunct="0">
      <a:spcBef>
        <a:spcPct val="30000"/>
      </a:spcBef>
      <a:spcAft>
        <a:spcPct val="0"/>
      </a:spcAft>
      <a:defRPr sz="1200" kern="1200">
        <a:solidFill>
          <a:schemeClr val="tx1"/>
        </a:solidFill>
        <a:latin typeface="P22 Typewriter" pitchFamily="2"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6" name="正方形/長方形 189"/>
          <p:cNvSpPr/>
          <p:nvPr/>
        </p:nvSpPr>
        <p:spPr>
          <a:xfrm>
            <a:off x="-9554" y="0"/>
            <a:ext cx="9144000" cy="6858000"/>
          </a:xfrm>
          <a:prstGeom prst="rect">
            <a:avLst/>
          </a:prstGeom>
          <a:gradFill flip="none" rotWithShape="1">
            <a:gsLst>
              <a:gs pos="0">
                <a:schemeClr val="tx2">
                  <a:tint val="60000"/>
                  <a:alpha val="10000"/>
                </a:schemeClr>
              </a:gs>
              <a:gs pos="39999">
                <a:schemeClr val="tx2">
                  <a:lumMod val="20000"/>
                  <a:lumOff val="80000"/>
                </a:schemeClr>
              </a:gs>
              <a:gs pos="70000">
                <a:schemeClr val="tx2">
                  <a:lumMod val="20000"/>
                  <a:lumOff val="80000"/>
                </a:schemeClr>
              </a:gs>
              <a:gs pos="87000">
                <a:schemeClr val="tx2">
                  <a:lumMod val="40000"/>
                  <a:lumOff val="60000"/>
                </a:schemeClr>
              </a:gs>
            </a:gsLst>
            <a:lin ang="5400000" scaled="1"/>
            <a:tileRect/>
          </a:gradFill>
          <a:ln w="6350">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 name="グループ化 90"/>
          <p:cNvGrpSpPr>
            <a:grpSpLocks/>
          </p:cNvGrpSpPr>
          <p:nvPr/>
        </p:nvGrpSpPr>
        <p:grpSpPr bwMode="auto">
          <a:xfrm>
            <a:off x="4765" y="5589626"/>
            <a:ext cx="5067302" cy="1268398"/>
            <a:chOff x="16865" y="4817936"/>
            <a:chExt cx="5067302" cy="1268398"/>
          </a:xfrm>
        </p:grpSpPr>
        <p:sp>
          <p:nvSpPr>
            <p:cNvPr id="92" name="図形 91"/>
            <p:cNvSpPr>
              <a:spLocks/>
            </p:cNvSpPr>
            <p:nvPr/>
          </p:nvSpPr>
          <p:spPr bwMode="auto">
            <a:xfrm>
              <a:off x="16865" y="5459197"/>
              <a:ext cx="254515" cy="303681"/>
            </a:xfrm>
            <a:custGeom>
              <a:avLst/>
              <a:gdLst/>
              <a:ahLst/>
              <a:cxnLst>
                <a:cxn ang="0">
                  <a:pos x="159" y="122"/>
                </a:cxn>
                <a:cxn ang="0">
                  <a:pos x="166" y="115"/>
                </a:cxn>
                <a:cxn ang="0">
                  <a:pos x="166" y="100"/>
                </a:cxn>
                <a:cxn ang="0">
                  <a:pos x="166" y="78"/>
                </a:cxn>
                <a:cxn ang="0">
                  <a:pos x="155" y="63"/>
                </a:cxn>
                <a:cxn ang="0">
                  <a:pos x="144" y="48"/>
                </a:cxn>
                <a:cxn ang="0">
                  <a:pos x="111" y="23"/>
                </a:cxn>
                <a:cxn ang="0">
                  <a:pos x="78" y="15"/>
                </a:cxn>
                <a:cxn ang="0">
                  <a:pos x="44" y="4"/>
                </a:cxn>
                <a:cxn ang="0">
                  <a:pos x="0" y="0"/>
                </a:cxn>
                <a:cxn ang="0">
                  <a:pos x="0" y="0"/>
                </a:cxn>
                <a:cxn ang="0">
                  <a:pos x="44" y="8"/>
                </a:cxn>
                <a:cxn ang="0">
                  <a:pos x="78" y="19"/>
                </a:cxn>
                <a:cxn ang="0">
                  <a:pos x="111" y="30"/>
                </a:cxn>
                <a:cxn ang="0">
                  <a:pos x="141" y="52"/>
                </a:cxn>
                <a:cxn ang="0">
                  <a:pos x="155" y="71"/>
                </a:cxn>
                <a:cxn ang="0">
                  <a:pos x="159" y="85"/>
                </a:cxn>
                <a:cxn ang="0">
                  <a:pos x="166" y="100"/>
                </a:cxn>
                <a:cxn ang="0">
                  <a:pos x="159" y="119"/>
                </a:cxn>
                <a:cxn ang="0">
                  <a:pos x="159" y="119"/>
                </a:cxn>
                <a:cxn ang="0">
                  <a:pos x="148" y="141"/>
                </a:cxn>
                <a:cxn ang="0">
                  <a:pos x="133" y="156"/>
                </a:cxn>
                <a:cxn ang="0">
                  <a:pos x="96" y="174"/>
                </a:cxn>
                <a:cxn ang="0">
                  <a:pos x="48" y="193"/>
                </a:cxn>
                <a:cxn ang="0">
                  <a:pos x="0" y="211"/>
                </a:cxn>
                <a:cxn ang="0">
                  <a:pos x="0" y="215"/>
                </a:cxn>
                <a:cxn ang="0">
                  <a:pos x="48" y="200"/>
                </a:cxn>
                <a:cxn ang="0">
                  <a:pos x="100" y="178"/>
                </a:cxn>
                <a:cxn ang="0">
                  <a:pos x="133" y="156"/>
                </a:cxn>
                <a:cxn ang="0">
                  <a:pos x="148" y="141"/>
                </a:cxn>
                <a:cxn ang="0">
                  <a:pos x="155" y="122"/>
                </a:cxn>
              </a:cxnLst>
              <a:rect l="0" t="0" r="0" b="0"/>
              <a:pathLst>
                <a:path w="166" h="215">
                  <a:moveTo>
                    <a:pt x="159" y="122"/>
                  </a:moveTo>
                  <a:lnTo>
                    <a:pt x="166" y="115"/>
                  </a:lnTo>
                  <a:lnTo>
                    <a:pt x="166" y="100"/>
                  </a:lnTo>
                  <a:lnTo>
                    <a:pt x="166" y="78"/>
                  </a:lnTo>
                  <a:lnTo>
                    <a:pt x="155" y="63"/>
                  </a:lnTo>
                  <a:lnTo>
                    <a:pt x="144" y="48"/>
                  </a:lnTo>
                  <a:lnTo>
                    <a:pt x="111" y="23"/>
                  </a:lnTo>
                  <a:lnTo>
                    <a:pt x="78" y="15"/>
                  </a:lnTo>
                  <a:lnTo>
                    <a:pt x="44" y="4"/>
                  </a:lnTo>
                  <a:lnTo>
                    <a:pt x="0" y="0"/>
                  </a:lnTo>
                  <a:lnTo>
                    <a:pt x="0" y="0"/>
                  </a:lnTo>
                  <a:lnTo>
                    <a:pt x="44" y="8"/>
                  </a:lnTo>
                  <a:lnTo>
                    <a:pt x="78" y="19"/>
                  </a:lnTo>
                  <a:lnTo>
                    <a:pt x="111" y="30"/>
                  </a:lnTo>
                  <a:lnTo>
                    <a:pt x="141" y="52"/>
                  </a:lnTo>
                  <a:lnTo>
                    <a:pt x="155" y="71"/>
                  </a:lnTo>
                  <a:lnTo>
                    <a:pt x="159" y="85"/>
                  </a:lnTo>
                  <a:lnTo>
                    <a:pt x="166" y="100"/>
                  </a:lnTo>
                  <a:lnTo>
                    <a:pt x="159" y="119"/>
                  </a:lnTo>
                  <a:lnTo>
                    <a:pt x="159" y="119"/>
                  </a:lnTo>
                  <a:lnTo>
                    <a:pt x="148" y="141"/>
                  </a:lnTo>
                  <a:lnTo>
                    <a:pt x="133" y="156"/>
                  </a:lnTo>
                  <a:lnTo>
                    <a:pt x="96" y="174"/>
                  </a:lnTo>
                  <a:lnTo>
                    <a:pt x="48" y="193"/>
                  </a:lnTo>
                  <a:lnTo>
                    <a:pt x="0" y="211"/>
                  </a:lnTo>
                  <a:lnTo>
                    <a:pt x="0" y="215"/>
                  </a:lnTo>
                  <a:lnTo>
                    <a:pt x="48" y="200"/>
                  </a:lnTo>
                  <a:lnTo>
                    <a:pt x="100" y="178"/>
                  </a:lnTo>
                  <a:lnTo>
                    <a:pt x="133" y="156"/>
                  </a:lnTo>
                  <a:lnTo>
                    <a:pt x="148" y="141"/>
                  </a:lnTo>
                  <a:lnTo>
                    <a:pt x="155" y="122"/>
                  </a:lnTo>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93" name="図形 92"/>
            <p:cNvSpPr>
              <a:spLocks/>
            </p:cNvSpPr>
            <p:nvPr/>
          </p:nvSpPr>
          <p:spPr bwMode="auto">
            <a:xfrm>
              <a:off x="16865" y="4906922"/>
              <a:ext cx="159455" cy="187859"/>
            </a:xfrm>
            <a:custGeom>
              <a:avLst/>
              <a:gdLst/>
              <a:ahLst/>
              <a:cxnLst>
                <a:cxn ang="0">
                  <a:pos x="104" y="85"/>
                </a:cxn>
                <a:cxn ang="0">
                  <a:pos x="104" y="77"/>
                </a:cxn>
                <a:cxn ang="0">
                  <a:pos x="100" y="62"/>
                </a:cxn>
                <a:cxn ang="0">
                  <a:pos x="96" y="55"/>
                </a:cxn>
                <a:cxn ang="0">
                  <a:pos x="85" y="40"/>
                </a:cxn>
                <a:cxn ang="0">
                  <a:pos x="63" y="22"/>
                </a:cxn>
                <a:cxn ang="0">
                  <a:pos x="41" y="7"/>
                </a:cxn>
                <a:cxn ang="0">
                  <a:pos x="0" y="0"/>
                </a:cxn>
                <a:cxn ang="0">
                  <a:pos x="0" y="3"/>
                </a:cxn>
                <a:cxn ang="0">
                  <a:pos x="41" y="14"/>
                </a:cxn>
                <a:cxn ang="0">
                  <a:pos x="63" y="29"/>
                </a:cxn>
                <a:cxn ang="0">
                  <a:pos x="78" y="40"/>
                </a:cxn>
                <a:cxn ang="0">
                  <a:pos x="89" y="55"/>
                </a:cxn>
                <a:cxn ang="0">
                  <a:pos x="100" y="70"/>
                </a:cxn>
                <a:cxn ang="0">
                  <a:pos x="100" y="77"/>
                </a:cxn>
                <a:cxn ang="0">
                  <a:pos x="100" y="85"/>
                </a:cxn>
                <a:cxn ang="0">
                  <a:pos x="85" y="99"/>
                </a:cxn>
                <a:cxn ang="0">
                  <a:pos x="59" y="114"/>
                </a:cxn>
                <a:cxn ang="0">
                  <a:pos x="0" y="133"/>
                </a:cxn>
                <a:cxn ang="0">
                  <a:pos x="33" y="129"/>
                </a:cxn>
                <a:cxn ang="0">
                  <a:pos x="63" y="114"/>
                </a:cxn>
                <a:cxn ang="0">
                  <a:pos x="85" y="99"/>
                </a:cxn>
                <a:cxn ang="0">
                  <a:pos x="104" y="85"/>
                </a:cxn>
              </a:cxnLst>
              <a:rect l="0" t="0" r="0" b="0"/>
              <a:pathLst>
                <a:path w="104" h="133">
                  <a:moveTo>
                    <a:pt x="104" y="85"/>
                  </a:moveTo>
                  <a:lnTo>
                    <a:pt x="104" y="77"/>
                  </a:lnTo>
                  <a:lnTo>
                    <a:pt x="100" y="62"/>
                  </a:lnTo>
                  <a:lnTo>
                    <a:pt x="96" y="55"/>
                  </a:lnTo>
                  <a:lnTo>
                    <a:pt x="85" y="40"/>
                  </a:lnTo>
                  <a:lnTo>
                    <a:pt x="63" y="22"/>
                  </a:lnTo>
                  <a:lnTo>
                    <a:pt x="41" y="7"/>
                  </a:lnTo>
                  <a:lnTo>
                    <a:pt x="0" y="0"/>
                  </a:lnTo>
                  <a:lnTo>
                    <a:pt x="0" y="3"/>
                  </a:lnTo>
                  <a:lnTo>
                    <a:pt x="41" y="14"/>
                  </a:lnTo>
                  <a:lnTo>
                    <a:pt x="63" y="29"/>
                  </a:lnTo>
                  <a:lnTo>
                    <a:pt x="78" y="40"/>
                  </a:lnTo>
                  <a:lnTo>
                    <a:pt x="89" y="55"/>
                  </a:lnTo>
                  <a:lnTo>
                    <a:pt x="100" y="70"/>
                  </a:lnTo>
                  <a:lnTo>
                    <a:pt x="100" y="77"/>
                  </a:lnTo>
                  <a:lnTo>
                    <a:pt x="100" y="85"/>
                  </a:lnTo>
                  <a:lnTo>
                    <a:pt x="85" y="99"/>
                  </a:lnTo>
                  <a:lnTo>
                    <a:pt x="59" y="114"/>
                  </a:lnTo>
                  <a:lnTo>
                    <a:pt x="0" y="133"/>
                  </a:lnTo>
                  <a:lnTo>
                    <a:pt x="33" y="129"/>
                  </a:lnTo>
                  <a:lnTo>
                    <a:pt x="63" y="114"/>
                  </a:lnTo>
                  <a:lnTo>
                    <a:pt x="85" y="99"/>
                  </a:lnTo>
                  <a:lnTo>
                    <a:pt x="104" y="85"/>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94" name="図形 93"/>
            <p:cNvSpPr>
              <a:spLocks/>
            </p:cNvSpPr>
            <p:nvPr/>
          </p:nvSpPr>
          <p:spPr bwMode="auto">
            <a:xfrm>
              <a:off x="3842256" y="5919663"/>
              <a:ext cx="317377" cy="166671"/>
            </a:xfrm>
            <a:custGeom>
              <a:avLst/>
              <a:gdLst/>
              <a:ahLst/>
              <a:cxnLst>
                <a:cxn ang="0">
                  <a:pos x="4" y="74"/>
                </a:cxn>
                <a:cxn ang="0">
                  <a:pos x="19" y="59"/>
                </a:cxn>
                <a:cxn ang="0">
                  <a:pos x="45" y="44"/>
                </a:cxn>
                <a:cxn ang="0">
                  <a:pos x="74" y="29"/>
                </a:cxn>
                <a:cxn ang="0">
                  <a:pos x="111" y="18"/>
                </a:cxn>
                <a:cxn ang="0">
                  <a:pos x="174" y="3"/>
                </a:cxn>
                <a:cxn ang="0">
                  <a:pos x="207" y="3"/>
                </a:cxn>
                <a:cxn ang="0">
                  <a:pos x="207" y="0"/>
                </a:cxn>
                <a:cxn ang="0">
                  <a:pos x="170" y="3"/>
                </a:cxn>
                <a:cxn ang="0">
                  <a:pos x="111" y="18"/>
                </a:cxn>
                <a:cxn ang="0">
                  <a:pos x="74" y="29"/>
                </a:cxn>
                <a:cxn ang="0">
                  <a:pos x="41" y="40"/>
                </a:cxn>
                <a:cxn ang="0">
                  <a:pos x="15" y="55"/>
                </a:cxn>
                <a:cxn ang="0">
                  <a:pos x="4" y="74"/>
                </a:cxn>
                <a:cxn ang="0">
                  <a:pos x="0" y="85"/>
                </a:cxn>
                <a:cxn ang="0">
                  <a:pos x="4" y="103"/>
                </a:cxn>
                <a:cxn ang="0">
                  <a:pos x="15" y="118"/>
                </a:cxn>
                <a:cxn ang="0">
                  <a:pos x="19" y="118"/>
                </a:cxn>
                <a:cxn ang="0">
                  <a:pos x="11" y="103"/>
                </a:cxn>
                <a:cxn ang="0">
                  <a:pos x="4" y="85"/>
                </a:cxn>
                <a:cxn ang="0">
                  <a:pos x="4" y="74"/>
                </a:cxn>
              </a:cxnLst>
              <a:rect l="0" t="0" r="0" b="0"/>
              <a:pathLst>
                <a:path w="207" h="118">
                  <a:moveTo>
                    <a:pt x="4" y="74"/>
                  </a:moveTo>
                  <a:lnTo>
                    <a:pt x="19" y="59"/>
                  </a:lnTo>
                  <a:lnTo>
                    <a:pt x="45" y="44"/>
                  </a:lnTo>
                  <a:lnTo>
                    <a:pt x="74" y="29"/>
                  </a:lnTo>
                  <a:lnTo>
                    <a:pt x="111" y="18"/>
                  </a:lnTo>
                  <a:lnTo>
                    <a:pt x="174" y="3"/>
                  </a:lnTo>
                  <a:lnTo>
                    <a:pt x="207" y="3"/>
                  </a:lnTo>
                  <a:lnTo>
                    <a:pt x="207" y="0"/>
                  </a:lnTo>
                  <a:lnTo>
                    <a:pt x="170" y="3"/>
                  </a:lnTo>
                  <a:lnTo>
                    <a:pt x="111" y="18"/>
                  </a:lnTo>
                  <a:lnTo>
                    <a:pt x="74" y="29"/>
                  </a:lnTo>
                  <a:lnTo>
                    <a:pt x="41" y="40"/>
                  </a:lnTo>
                  <a:lnTo>
                    <a:pt x="15" y="55"/>
                  </a:lnTo>
                  <a:lnTo>
                    <a:pt x="4" y="74"/>
                  </a:lnTo>
                  <a:lnTo>
                    <a:pt x="0" y="85"/>
                  </a:lnTo>
                  <a:lnTo>
                    <a:pt x="4" y="103"/>
                  </a:lnTo>
                  <a:lnTo>
                    <a:pt x="15" y="118"/>
                  </a:lnTo>
                  <a:lnTo>
                    <a:pt x="19" y="118"/>
                  </a:lnTo>
                  <a:lnTo>
                    <a:pt x="11" y="103"/>
                  </a:lnTo>
                  <a:lnTo>
                    <a:pt x="4" y="85"/>
                  </a:lnTo>
                  <a:lnTo>
                    <a:pt x="4" y="74"/>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95" name="図形 94"/>
            <p:cNvSpPr>
              <a:spLocks/>
            </p:cNvSpPr>
            <p:nvPr/>
          </p:nvSpPr>
          <p:spPr bwMode="auto">
            <a:xfrm>
              <a:off x="16865" y="4984607"/>
              <a:ext cx="22998" cy="67799"/>
            </a:xfrm>
            <a:custGeom>
              <a:avLst/>
              <a:gdLst/>
              <a:ahLst/>
              <a:cxnLst>
                <a:cxn ang="0">
                  <a:pos x="15" y="22"/>
                </a:cxn>
                <a:cxn ang="0">
                  <a:pos x="0" y="0"/>
                </a:cxn>
                <a:cxn ang="0">
                  <a:pos x="0" y="4"/>
                </a:cxn>
                <a:cxn ang="0">
                  <a:pos x="7" y="22"/>
                </a:cxn>
                <a:cxn ang="0">
                  <a:pos x="7" y="33"/>
                </a:cxn>
                <a:cxn ang="0">
                  <a:pos x="0" y="44"/>
                </a:cxn>
                <a:cxn ang="0">
                  <a:pos x="0" y="48"/>
                </a:cxn>
                <a:cxn ang="0">
                  <a:pos x="4" y="48"/>
                </a:cxn>
                <a:cxn ang="0">
                  <a:pos x="7" y="33"/>
                </a:cxn>
                <a:cxn ang="0">
                  <a:pos x="15" y="22"/>
                </a:cxn>
              </a:cxnLst>
              <a:rect l="0" t="0" r="0" b="0"/>
              <a:pathLst>
                <a:path w="15" h="48">
                  <a:moveTo>
                    <a:pt x="15" y="22"/>
                  </a:moveTo>
                  <a:lnTo>
                    <a:pt x="0" y="0"/>
                  </a:lnTo>
                  <a:lnTo>
                    <a:pt x="0" y="4"/>
                  </a:lnTo>
                  <a:lnTo>
                    <a:pt x="7" y="22"/>
                  </a:lnTo>
                  <a:lnTo>
                    <a:pt x="7" y="33"/>
                  </a:lnTo>
                  <a:lnTo>
                    <a:pt x="0" y="44"/>
                  </a:lnTo>
                  <a:lnTo>
                    <a:pt x="0" y="48"/>
                  </a:lnTo>
                  <a:lnTo>
                    <a:pt x="4" y="48"/>
                  </a:lnTo>
                  <a:lnTo>
                    <a:pt x="7" y="33"/>
                  </a:lnTo>
                  <a:lnTo>
                    <a:pt x="15" y="22"/>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96" name="図形 95"/>
            <p:cNvSpPr>
              <a:spLocks/>
            </p:cNvSpPr>
            <p:nvPr/>
          </p:nvSpPr>
          <p:spPr bwMode="auto">
            <a:xfrm>
              <a:off x="16865" y="5470497"/>
              <a:ext cx="159455" cy="261307"/>
            </a:xfrm>
            <a:custGeom>
              <a:avLst/>
              <a:gdLst/>
              <a:ahLst/>
              <a:cxnLst>
                <a:cxn ang="0">
                  <a:pos x="78" y="137"/>
                </a:cxn>
                <a:cxn ang="0">
                  <a:pos x="100" y="107"/>
                </a:cxn>
                <a:cxn ang="0">
                  <a:pos x="104" y="70"/>
                </a:cxn>
                <a:cxn ang="0">
                  <a:pos x="100" y="63"/>
                </a:cxn>
                <a:cxn ang="0">
                  <a:pos x="89" y="44"/>
                </a:cxn>
                <a:cxn ang="0">
                  <a:pos x="56" y="22"/>
                </a:cxn>
                <a:cxn ang="0">
                  <a:pos x="0" y="0"/>
                </a:cxn>
                <a:cxn ang="0">
                  <a:pos x="56" y="26"/>
                </a:cxn>
                <a:cxn ang="0">
                  <a:pos x="85" y="44"/>
                </a:cxn>
                <a:cxn ang="0">
                  <a:pos x="100" y="66"/>
                </a:cxn>
                <a:cxn ang="0">
                  <a:pos x="100" y="70"/>
                </a:cxn>
                <a:cxn ang="0">
                  <a:pos x="96" y="107"/>
                </a:cxn>
                <a:cxn ang="0">
                  <a:pos x="78" y="137"/>
                </a:cxn>
                <a:cxn ang="0">
                  <a:pos x="59" y="151"/>
                </a:cxn>
                <a:cxn ang="0">
                  <a:pos x="44" y="162"/>
                </a:cxn>
                <a:cxn ang="0">
                  <a:pos x="0" y="181"/>
                </a:cxn>
                <a:cxn ang="0">
                  <a:pos x="0" y="185"/>
                </a:cxn>
                <a:cxn ang="0">
                  <a:pos x="44" y="166"/>
                </a:cxn>
                <a:cxn ang="0">
                  <a:pos x="63" y="151"/>
                </a:cxn>
                <a:cxn ang="0">
                  <a:pos x="78" y="137"/>
                </a:cxn>
              </a:cxnLst>
              <a:rect l="0" t="0" r="0" b="0"/>
              <a:pathLst>
                <a:path w="104" h="185">
                  <a:moveTo>
                    <a:pt x="78" y="137"/>
                  </a:moveTo>
                  <a:lnTo>
                    <a:pt x="100" y="107"/>
                  </a:lnTo>
                  <a:lnTo>
                    <a:pt x="104" y="70"/>
                  </a:lnTo>
                  <a:lnTo>
                    <a:pt x="100" y="63"/>
                  </a:lnTo>
                  <a:lnTo>
                    <a:pt x="89" y="44"/>
                  </a:lnTo>
                  <a:lnTo>
                    <a:pt x="56" y="22"/>
                  </a:lnTo>
                  <a:lnTo>
                    <a:pt x="0" y="0"/>
                  </a:lnTo>
                  <a:lnTo>
                    <a:pt x="56" y="26"/>
                  </a:lnTo>
                  <a:lnTo>
                    <a:pt x="85" y="44"/>
                  </a:lnTo>
                  <a:lnTo>
                    <a:pt x="100" y="66"/>
                  </a:lnTo>
                  <a:lnTo>
                    <a:pt x="100" y="70"/>
                  </a:lnTo>
                  <a:lnTo>
                    <a:pt x="96" y="107"/>
                  </a:lnTo>
                  <a:lnTo>
                    <a:pt x="78" y="137"/>
                  </a:lnTo>
                  <a:lnTo>
                    <a:pt x="59" y="151"/>
                  </a:lnTo>
                  <a:lnTo>
                    <a:pt x="44" y="162"/>
                  </a:lnTo>
                  <a:lnTo>
                    <a:pt x="0" y="181"/>
                  </a:lnTo>
                  <a:lnTo>
                    <a:pt x="0" y="185"/>
                  </a:lnTo>
                  <a:lnTo>
                    <a:pt x="44" y="166"/>
                  </a:lnTo>
                  <a:lnTo>
                    <a:pt x="63" y="151"/>
                  </a:lnTo>
                  <a:lnTo>
                    <a:pt x="78" y="137"/>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97" name="図形 96"/>
            <p:cNvSpPr>
              <a:spLocks/>
            </p:cNvSpPr>
            <p:nvPr/>
          </p:nvSpPr>
          <p:spPr bwMode="auto">
            <a:xfrm>
              <a:off x="16865" y="4817936"/>
              <a:ext cx="5067302" cy="1268398"/>
            </a:xfrm>
            <a:custGeom>
              <a:avLst/>
              <a:gdLst/>
              <a:ahLst/>
              <a:cxnLst>
                <a:cxn ang="0">
                  <a:pos x="2033" y="665"/>
                </a:cxn>
                <a:cxn ang="0">
                  <a:pos x="2103" y="332"/>
                </a:cxn>
                <a:cxn ang="0">
                  <a:pos x="1042" y="192"/>
                </a:cxn>
                <a:cxn ang="0">
                  <a:pos x="987" y="0"/>
                </a:cxn>
                <a:cxn ang="0">
                  <a:pos x="159" y="118"/>
                </a:cxn>
                <a:cxn ang="0">
                  <a:pos x="174" y="22"/>
                </a:cxn>
                <a:cxn ang="0">
                  <a:pos x="314" y="236"/>
                </a:cxn>
                <a:cxn ang="0">
                  <a:pos x="381" y="122"/>
                </a:cxn>
                <a:cxn ang="0">
                  <a:pos x="104" y="266"/>
                </a:cxn>
                <a:cxn ang="0">
                  <a:pos x="621" y="51"/>
                </a:cxn>
                <a:cxn ang="0">
                  <a:pos x="89" y="362"/>
                </a:cxn>
                <a:cxn ang="0">
                  <a:pos x="717" y="628"/>
                </a:cxn>
                <a:cxn ang="0">
                  <a:pos x="185" y="754"/>
                </a:cxn>
                <a:cxn ang="0">
                  <a:pos x="647" y="473"/>
                </a:cxn>
                <a:cxn ang="0">
                  <a:pos x="155" y="454"/>
                </a:cxn>
                <a:cxn ang="0">
                  <a:pos x="148" y="680"/>
                </a:cxn>
                <a:cxn ang="0">
                  <a:pos x="588" y="898"/>
                </a:cxn>
                <a:cxn ang="0">
                  <a:pos x="932" y="772"/>
                </a:cxn>
                <a:cxn ang="0">
                  <a:pos x="813" y="813"/>
                </a:cxn>
                <a:cxn ang="0">
                  <a:pos x="817" y="883"/>
                </a:cxn>
                <a:cxn ang="0">
                  <a:pos x="924" y="806"/>
                </a:cxn>
                <a:cxn ang="0">
                  <a:pos x="1028" y="809"/>
                </a:cxn>
                <a:cxn ang="0">
                  <a:pos x="1150" y="854"/>
                </a:cxn>
                <a:cxn ang="0">
                  <a:pos x="1209" y="865"/>
                </a:cxn>
                <a:cxn ang="0">
                  <a:pos x="1261" y="854"/>
                </a:cxn>
                <a:cxn ang="0">
                  <a:pos x="1309" y="839"/>
                </a:cxn>
                <a:cxn ang="0">
                  <a:pos x="1408" y="783"/>
                </a:cxn>
                <a:cxn ang="0">
                  <a:pos x="1567" y="757"/>
                </a:cxn>
                <a:cxn ang="0">
                  <a:pos x="1586" y="757"/>
                </a:cxn>
                <a:cxn ang="0">
                  <a:pos x="2170" y="595"/>
                </a:cxn>
                <a:cxn ang="0">
                  <a:pos x="2048" y="403"/>
                </a:cxn>
                <a:cxn ang="0">
                  <a:pos x="1490" y="717"/>
                </a:cxn>
                <a:cxn ang="0">
                  <a:pos x="1819" y="547"/>
                </a:cxn>
                <a:cxn ang="0">
                  <a:pos x="1379" y="358"/>
                </a:cxn>
                <a:cxn ang="0">
                  <a:pos x="1597" y="639"/>
                </a:cxn>
                <a:cxn ang="0">
                  <a:pos x="1967" y="547"/>
                </a:cxn>
                <a:cxn ang="0">
                  <a:pos x="1848" y="436"/>
                </a:cxn>
                <a:cxn ang="0">
                  <a:pos x="1386" y="377"/>
                </a:cxn>
                <a:cxn ang="0">
                  <a:pos x="2717" y="547"/>
                </a:cxn>
                <a:cxn ang="0">
                  <a:pos x="2410" y="373"/>
                </a:cxn>
                <a:cxn ang="0">
                  <a:pos x="2499" y="417"/>
                </a:cxn>
                <a:cxn ang="0">
                  <a:pos x="2303" y="617"/>
                </a:cxn>
                <a:cxn ang="0">
                  <a:pos x="2388" y="517"/>
                </a:cxn>
                <a:cxn ang="0">
                  <a:pos x="1911" y="373"/>
                </a:cxn>
                <a:cxn ang="0">
                  <a:pos x="1889" y="743"/>
                </a:cxn>
                <a:cxn ang="0">
                  <a:pos x="1645" y="787"/>
                </a:cxn>
                <a:cxn ang="0">
                  <a:pos x="1671" y="813"/>
                </a:cxn>
                <a:cxn ang="0">
                  <a:pos x="1715" y="857"/>
                </a:cxn>
                <a:cxn ang="0">
                  <a:pos x="1800" y="879"/>
                </a:cxn>
                <a:cxn ang="0">
                  <a:pos x="2022" y="876"/>
                </a:cxn>
                <a:cxn ang="0">
                  <a:pos x="2122" y="798"/>
                </a:cxn>
                <a:cxn ang="0">
                  <a:pos x="2296" y="842"/>
                </a:cxn>
                <a:cxn ang="0">
                  <a:pos x="2366" y="879"/>
                </a:cxn>
                <a:cxn ang="0">
                  <a:pos x="2429" y="854"/>
                </a:cxn>
                <a:cxn ang="0">
                  <a:pos x="2554" y="898"/>
                </a:cxn>
                <a:cxn ang="0">
                  <a:pos x="2606" y="842"/>
                </a:cxn>
                <a:cxn ang="0">
                  <a:pos x="2639" y="879"/>
                </a:cxn>
                <a:cxn ang="0">
                  <a:pos x="2676" y="879"/>
                </a:cxn>
                <a:cxn ang="0">
                  <a:pos x="2976" y="809"/>
                </a:cxn>
                <a:cxn ang="0">
                  <a:pos x="3027" y="824"/>
                </a:cxn>
                <a:cxn ang="0">
                  <a:pos x="3042" y="839"/>
                </a:cxn>
                <a:cxn ang="0">
                  <a:pos x="3264" y="850"/>
                </a:cxn>
                <a:cxn ang="0">
                  <a:pos x="3279" y="879"/>
                </a:cxn>
              </a:cxnLst>
              <a:rect l="0" t="0" r="0" b="0"/>
              <a:pathLst>
                <a:path w="3305" h="898">
                  <a:moveTo>
                    <a:pt x="3209" y="794"/>
                  </a:moveTo>
                  <a:lnTo>
                    <a:pt x="3131" y="780"/>
                  </a:lnTo>
                  <a:lnTo>
                    <a:pt x="3046" y="772"/>
                  </a:lnTo>
                  <a:lnTo>
                    <a:pt x="2928" y="769"/>
                  </a:lnTo>
                  <a:lnTo>
                    <a:pt x="2832" y="769"/>
                  </a:lnTo>
                  <a:lnTo>
                    <a:pt x="2514" y="780"/>
                  </a:lnTo>
                  <a:lnTo>
                    <a:pt x="2325" y="783"/>
                  </a:lnTo>
                  <a:lnTo>
                    <a:pt x="2188" y="787"/>
                  </a:lnTo>
                  <a:lnTo>
                    <a:pt x="2107" y="783"/>
                  </a:lnTo>
                  <a:lnTo>
                    <a:pt x="2092" y="783"/>
                  </a:lnTo>
                  <a:lnTo>
                    <a:pt x="2022" y="780"/>
                  </a:lnTo>
                  <a:lnTo>
                    <a:pt x="1978" y="772"/>
                  </a:lnTo>
                  <a:lnTo>
                    <a:pt x="1937" y="765"/>
                  </a:lnTo>
                  <a:lnTo>
                    <a:pt x="1907" y="754"/>
                  </a:lnTo>
                  <a:lnTo>
                    <a:pt x="1907" y="750"/>
                  </a:lnTo>
                  <a:lnTo>
                    <a:pt x="1904" y="750"/>
                  </a:lnTo>
                  <a:lnTo>
                    <a:pt x="1893" y="739"/>
                  </a:lnTo>
                  <a:lnTo>
                    <a:pt x="1889" y="728"/>
                  </a:lnTo>
                  <a:lnTo>
                    <a:pt x="1889" y="717"/>
                  </a:lnTo>
                  <a:lnTo>
                    <a:pt x="1896" y="713"/>
                  </a:lnTo>
                  <a:lnTo>
                    <a:pt x="1926" y="695"/>
                  </a:lnTo>
                  <a:lnTo>
                    <a:pt x="1989" y="672"/>
                  </a:lnTo>
                  <a:lnTo>
                    <a:pt x="2033" y="665"/>
                  </a:lnTo>
                  <a:lnTo>
                    <a:pt x="2089" y="654"/>
                  </a:lnTo>
                  <a:lnTo>
                    <a:pt x="2199" y="639"/>
                  </a:lnTo>
                  <a:lnTo>
                    <a:pt x="2403" y="613"/>
                  </a:lnTo>
                  <a:lnTo>
                    <a:pt x="2484" y="602"/>
                  </a:lnTo>
                  <a:lnTo>
                    <a:pt x="2565" y="595"/>
                  </a:lnTo>
                  <a:lnTo>
                    <a:pt x="2647" y="576"/>
                  </a:lnTo>
                  <a:lnTo>
                    <a:pt x="2650" y="576"/>
                  </a:lnTo>
                  <a:lnTo>
                    <a:pt x="2710" y="558"/>
                  </a:lnTo>
                  <a:lnTo>
                    <a:pt x="2732" y="547"/>
                  </a:lnTo>
                  <a:lnTo>
                    <a:pt x="2747" y="532"/>
                  </a:lnTo>
                  <a:lnTo>
                    <a:pt x="2765" y="513"/>
                  </a:lnTo>
                  <a:lnTo>
                    <a:pt x="2776" y="488"/>
                  </a:lnTo>
                  <a:lnTo>
                    <a:pt x="2776" y="473"/>
                  </a:lnTo>
                  <a:lnTo>
                    <a:pt x="2776" y="458"/>
                  </a:lnTo>
                  <a:lnTo>
                    <a:pt x="2765" y="447"/>
                  </a:lnTo>
                  <a:lnTo>
                    <a:pt x="2750" y="432"/>
                  </a:lnTo>
                  <a:lnTo>
                    <a:pt x="2732" y="417"/>
                  </a:lnTo>
                  <a:lnTo>
                    <a:pt x="2706" y="406"/>
                  </a:lnTo>
                  <a:lnTo>
                    <a:pt x="2636" y="384"/>
                  </a:lnTo>
                  <a:lnTo>
                    <a:pt x="2547" y="366"/>
                  </a:lnTo>
                  <a:lnTo>
                    <a:pt x="2480" y="362"/>
                  </a:lnTo>
                  <a:lnTo>
                    <a:pt x="2325" y="343"/>
                  </a:lnTo>
                  <a:lnTo>
                    <a:pt x="2103" y="332"/>
                  </a:lnTo>
                  <a:lnTo>
                    <a:pt x="1978" y="332"/>
                  </a:lnTo>
                  <a:lnTo>
                    <a:pt x="1852" y="332"/>
                  </a:lnTo>
                  <a:lnTo>
                    <a:pt x="1700" y="336"/>
                  </a:lnTo>
                  <a:lnTo>
                    <a:pt x="1405" y="347"/>
                  </a:lnTo>
                  <a:lnTo>
                    <a:pt x="1401" y="347"/>
                  </a:lnTo>
                  <a:lnTo>
                    <a:pt x="1305" y="347"/>
                  </a:lnTo>
                  <a:lnTo>
                    <a:pt x="1238" y="347"/>
                  </a:lnTo>
                  <a:lnTo>
                    <a:pt x="1198" y="343"/>
                  </a:lnTo>
                  <a:lnTo>
                    <a:pt x="1113" y="332"/>
                  </a:lnTo>
                  <a:lnTo>
                    <a:pt x="1109" y="332"/>
                  </a:lnTo>
                  <a:lnTo>
                    <a:pt x="1065" y="329"/>
                  </a:lnTo>
                  <a:lnTo>
                    <a:pt x="1013" y="318"/>
                  </a:lnTo>
                  <a:lnTo>
                    <a:pt x="972" y="303"/>
                  </a:lnTo>
                  <a:lnTo>
                    <a:pt x="943" y="288"/>
                  </a:lnTo>
                  <a:lnTo>
                    <a:pt x="939" y="288"/>
                  </a:lnTo>
                  <a:lnTo>
                    <a:pt x="932" y="277"/>
                  </a:lnTo>
                  <a:lnTo>
                    <a:pt x="928" y="266"/>
                  </a:lnTo>
                  <a:lnTo>
                    <a:pt x="928" y="251"/>
                  </a:lnTo>
                  <a:lnTo>
                    <a:pt x="928" y="244"/>
                  </a:lnTo>
                  <a:lnTo>
                    <a:pt x="943" y="225"/>
                  </a:lnTo>
                  <a:lnTo>
                    <a:pt x="972" y="207"/>
                  </a:lnTo>
                  <a:lnTo>
                    <a:pt x="1039" y="192"/>
                  </a:lnTo>
                  <a:lnTo>
                    <a:pt x="1042" y="192"/>
                  </a:lnTo>
                  <a:lnTo>
                    <a:pt x="1113" y="181"/>
                  </a:lnTo>
                  <a:lnTo>
                    <a:pt x="1168" y="181"/>
                  </a:lnTo>
                  <a:lnTo>
                    <a:pt x="1279" y="173"/>
                  </a:lnTo>
                  <a:lnTo>
                    <a:pt x="1294" y="173"/>
                  </a:lnTo>
                  <a:lnTo>
                    <a:pt x="1371" y="155"/>
                  </a:lnTo>
                  <a:lnTo>
                    <a:pt x="1442" y="148"/>
                  </a:lnTo>
                  <a:lnTo>
                    <a:pt x="1497" y="125"/>
                  </a:lnTo>
                  <a:lnTo>
                    <a:pt x="1516" y="118"/>
                  </a:lnTo>
                  <a:lnTo>
                    <a:pt x="1530" y="103"/>
                  </a:lnTo>
                  <a:lnTo>
                    <a:pt x="1542" y="81"/>
                  </a:lnTo>
                  <a:lnTo>
                    <a:pt x="1545" y="66"/>
                  </a:lnTo>
                  <a:lnTo>
                    <a:pt x="1542" y="48"/>
                  </a:lnTo>
                  <a:lnTo>
                    <a:pt x="1530" y="37"/>
                  </a:lnTo>
                  <a:lnTo>
                    <a:pt x="1516" y="26"/>
                  </a:lnTo>
                  <a:lnTo>
                    <a:pt x="1479" y="11"/>
                  </a:lnTo>
                  <a:lnTo>
                    <a:pt x="1427" y="0"/>
                  </a:lnTo>
                  <a:lnTo>
                    <a:pt x="1349" y="0"/>
                  </a:lnTo>
                  <a:lnTo>
                    <a:pt x="1338" y="0"/>
                  </a:lnTo>
                  <a:lnTo>
                    <a:pt x="1323" y="0"/>
                  </a:lnTo>
                  <a:lnTo>
                    <a:pt x="1275" y="0"/>
                  </a:lnTo>
                  <a:lnTo>
                    <a:pt x="1268" y="0"/>
                  </a:lnTo>
                  <a:lnTo>
                    <a:pt x="1002" y="0"/>
                  </a:lnTo>
                  <a:lnTo>
                    <a:pt x="987" y="0"/>
                  </a:lnTo>
                  <a:lnTo>
                    <a:pt x="854" y="0"/>
                  </a:lnTo>
                  <a:lnTo>
                    <a:pt x="843" y="0"/>
                  </a:lnTo>
                  <a:lnTo>
                    <a:pt x="813" y="0"/>
                  </a:lnTo>
                  <a:lnTo>
                    <a:pt x="706" y="0"/>
                  </a:lnTo>
                  <a:lnTo>
                    <a:pt x="691" y="0"/>
                  </a:lnTo>
                  <a:lnTo>
                    <a:pt x="351" y="7"/>
                  </a:lnTo>
                  <a:lnTo>
                    <a:pt x="0" y="7"/>
                  </a:lnTo>
                  <a:lnTo>
                    <a:pt x="0" y="11"/>
                  </a:lnTo>
                  <a:lnTo>
                    <a:pt x="30" y="14"/>
                  </a:lnTo>
                  <a:lnTo>
                    <a:pt x="44" y="26"/>
                  </a:lnTo>
                  <a:lnTo>
                    <a:pt x="48" y="37"/>
                  </a:lnTo>
                  <a:lnTo>
                    <a:pt x="41" y="48"/>
                  </a:lnTo>
                  <a:lnTo>
                    <a:pt x="30" y="51"/>
                  </a:lnTo>
                  <a:lnTo>
                    <a:pt x="19" y="51"/>
                  </a:lnTo>
                  <a:lnTo>
                    <a:pt x="0" y="51"/>
                  </a:lnTo>
                  <a:lnTo>
                    <a:pt x="0" y="55"/>
                  </a:lnTo>
                  <a:lnTo>
                    <a:pt x="44" y="63"/>
                  </a:lnTo>
                  <a:lnTo>
                    <a:pt x="85" y="66"/>
                  </a:lnTo>
                  <a:lnTo>
                    <a:pt x="85" y="70"/>
                  </a:lnTo>
                  <a:lnTo>
                    <a:pt x="89" y="70"/>
                  </a:lnTo>
                  <a:lnTo>
                    <a:pt x="118" y="81"/>
                  </a:lnTo>
                  <a:lnTo>
                    <a:pt x="144" y="96"/>
                  </a:lnTo>
                  <a:lnTo>
                    <a:pt x="159" y="118"/>
                  </a:lnTo>
                  <a:lnTo>
                    <a:pt x="166" y="133"/>
                  </a:lnTo>
                  <a:lnTo>
                    <a:pt x="166" y="151"/>
                  </a:lnTo>
                  <a:lnTo>
                    <a:pt x="155" y="166"/>
                  </a:lnTo>
                  <a:lnTo>
                    <a:pt x="133" y="181"/>
                  </a:lnTo>
                  <a:lnTo>
                    <a:pt x="104" y="196"/>
                  </a:lnTo>
                  <a:lnTo>
                    <a:pt x="70" y="207"/>
                  </a:lnTo>
                  <a:lnTo>
                    <a:pt x="0" y="218"/>
                  </a:lnTo>
                  <a:lnTo>
                    <a:pt x="70" y="210"/>
                  </a:lnTo>
                  <a:lnTo>
                    <a:pt x="104" y="203"/>
                  </a:lnTo>
                  <a:lnTo>
                    <a:pt x="133" y="188"/>
                  </a:lnTo>
                  <a:lnTo>
                    <a:pt x="155" y="173"/>
                  </a:lnTo>
                  <a:lnTo>
                    <a:pt x="166" y="151"/>
                  </a:lnTo>
                  <a:lnTo>
                    <a:pt x="170" y="133"/>
                  </a:lnTo>
                  <a:lnTo>
                    <a:pt x="159" y="111"/>
                  </a:lnTo>
                  <a:lnTo>
                    <a:pt x="148" y="92"/>
                  </a:lnTo>
                  <a:lnTo>
                    <a:pt x="126" y="81"/>
                  </a:lnTo>
                  <a:lnTo>
                    <a:pt x="104" y="70"/>
                  </a:lnTo>
                  <a:lnTo>
                    <a:pt x="159" y="63"/>
                  </a:lnTo>
                  <a:lnTo>
                    <a:pt x="185" y="55"/>
                  </a:lnTo>
                  <a:lnTo>
                    <a:pt x="189" y="51"/>
                  </a:lnTo>
                  <a:lnTo>
                    <a:pt x="196" y="40"/>
                  </a:lnTo>
                  <a:lnTo>
                    <a:pt x="196" y="33"/>
                  </a:lnTo>
                  <a:lnTo>
                    <a:pt x="174" y="22"/>
                  </a:lnTo>
                  <a:lnTo>
                    <a:pt x="141" y="7"/>
                  </a:lnTo>
                  <a:lnTo>
                    <a:pt x="351" y="11"/>
                  </a:lnTo>
                  <a:lnTo>
                    <a:pt x="385" y="7"/>
                  </a:lnTo>
                  <a:lnTo>
                    <a:pt x="385" y="11"/>
                  </a:lnTo>
                  <a:lnTo>
                    <a:pt x="414" y="14"/>
                  </a:lnTo>
                  <a:lnTo>
                    <a:pt x="425" y="26"/>
                  </a:lnTo>
                  <a:lnTo>
                    <a:pt x="414" y="37"/>
                  </a:lnTo>
                  <a:lnTo>
                    <a:pt x="396" y="40"/>
                  </a:lnTo>
                  <a:lnTo>
                    <a:pt x="377" y="48"/>
                  </a:lnTo>
                  <a:lnTo>
                    <a:pt x="336" y="48"/>
                  </a:lnTo>
                  <a:lnTo>
                    <a:pt x="285" y="51"/>
                  </a:lnTo>
                  <a:lnTo>
                    <a:pt x="281" y="51"/>
                  </a:lnTo>
                  <a:lnTo>
                    <a:pt x="311" y="63"/>
                  </a:lnTo>
                  <a:lnTo>
                    <a:pt x="336" y="70"/>
                  </a:lnTo>
                  <a:lnTo>
                    <a:pt x="377" y="96"/>
                  </a:lnTo>
                  <a:lnTo>
                    <a:pt x="396" y="118"/>
                  </a:lnTo>
                  <a:lnTo>
                    <a:pt x="407" y="125"/>
                  </a:lnTo>
                  <a:lnTo>
                    <a:pt x="410" y="148"/>
                  </a:lnTo>
                  <a:lnTo>
                    <a:pt x="399" y="173"/>
                  </a:lnTo>
                  <a:lnTo>
                    <a:pt x="392" y="188"/>
                  </a:lnTo>
                  <a:lnTo>
                    <a:pt x="381" y="203"/>
                  </a:lnTo>
                  <a:lnTo>
                    <a:pt x="351" y="221"/>
                  </a:lnTo>
                  <a:lnTo>
                    <a:pt x="314" y="236"/>
                  </a:lnTo>
                  <a:lnTo>
                    <a:pt x="274" y="244"/>
                  </a:lnTo>
                  <a:lnTo>
                    <a:pt x="311" y="233"/>
                  </a:lnTo>
                  <a:lnTo>
                    <a:pt x="340" y="218"/>
                  </a:lnTo>
                  <a:lnTo>
                    <a:pt x="362" y="203"/>
                  </a:lnTo>
                  <a:lnTo>
                    <a:pt x="377" y="181"/>
                  </a:lnTo>
                  <a:lnTo>
                    <a:pt x="392" y="151"/>
                  </a:lnTo>
                  <a:lnTo>
                    <a:pt x="396" y="148"/>
                  </a:lnTo>
                  <a:lnTo>
                    <a:pt x="385" y="122"/>
                  </a:lnTo>
                  <a:lnTo>
                    <a:pt x="366" y="96"/>
                  </a:lnTo>
                  <a:lnTo>
                    <a:pt x="344" y="81"/>
                  </a:lnTo>
                  <a:lnTo>
                    <a:pt x="322" y="66"/>
                  </a:lnTo>
                  <a:lnTo>
                    <a:pt x="274" y="51"/>
                  </a:lnTo>
                  <a:lnTo>
                    <a:pt x="251" y="48"/>
                  </a:lnTo>
                  <a:lnTo>
                    <a:pt x="229" y="40"/>
                  </a:lnTo>
                  <a:lnTo>
                    <a:pt x="196" y="48"/>
                  </a:lnTo>
                  <a:lnTo>
                    <a:pt x="200" y="48"/>
                  </a:lnTo>
                  <a:lnTo>
                    <a:pt x="229" y="48"/>
                  </a:lnTo>
                  <a:lnTo>
                    <a:pt x="251" y="51"/>
                  </a:lnTo>
                  <a:lnTo>
                    <a:pt x="270" y="55"/>
                  </a:lnTo>
                  <a:lnTo>
                    <a:pt x="314" y="70"/>
                  </a:lnTo>
                  <a:lnTo>
                    <a:pt x="340" y="81"/>
                  </a:lnTo>
                  <a:lnTo>
                    <a:pt x="366" y="103"/>
                  </a:lnTo>
                  <a:lnTo>
                    <a:pt x="381" y="122"/>
                  </a:lnTo>
                  <a:lnTo>
                    <a:pt x="392" y="148"/>
                  </a:lnTo>
                  <a:lnTo>
                    <a:pt x="385" y="151"/>
                  </a:lnTo>
                  <a:lnTo>
                    <a:pt x="370" y="181"/>
                  </a:lnTo>
                  <a:lnTo>
                    <a:pt x="355" y="203"/>
                  </a:lnTo>
                  <a:lnTo>
                    <a:pt x="329" y="218"/>
                  </a:lnTo>
                  <a:lnTo>
                    <a:pt x="296" y="233"/>
                  </a:lnTo>
                  <a:lnTo>
                    <a:pt x="255" y="244"/>
                  </a:lnTo>
                  <a:lnTo>
                    <a:pt x="255" y="247"/>
                  </a:lnTo>
                  <a:lnTo>
                    <a:pt x="104" y="266"/>
                  </a:lnTo>
                  <a:lnTo>
                    <a:pt x="74" y="273"/>
                  </a:lnTo>
                  <a:lnTo>
                    <a:pt x="74" y="266"/>
                  </a:lnTo>
                  <a:lnTo>
                    <a:pt x="44" y="273"/>
                  </a:lnTo>
                  <a:lnTo>
                    <a:pt x="0" y="277"/>
                  </a:lnTo>
                  <a:lnTo>
                    <a:pt x="0" y="281"/>
                  </a:lnTo>
                  <a:lnTo>
                    <a:pt x="44" y="277"/>
                  </a:lnTo>
                  <a:lnTo>
                    <a:pt x="56" y="273"/>
                  </a:lnTo>
                  <a:lnTo>
                    <a:pt x="26" y="281"/>
                  </a:lnTo>
                  <a:lnTo>
                    <a:pt x="0" y="295"/>
                  </a:lnTo>
                  <a:lnTo>
                    <a:pt x="0" y="303"/>
                  </a:lnTo>
                  <a:lnTo>
                    <a:pt x="4" y="303"/>
                  </a:lnTo>
                  <a:lnTo>
                    <a:pt x="4" y="295"/>
                  </a:lnTo>
                  <a:lnTo>
                    <a:pt x="48" y="281"/>
                  </a:lnTo>
                  <a:lnTo>
                    <a:pt x="104" y="266"/>
                  </a:lnTo>
                  <a:lnTo>
                    <a:pt x="470" y="221"/>
                  </a:lnTo>
                  <a:lnTo>
                    <a:pt x="507" y="218"/>
                  </a:lnTo>
                  <a:lnTo>
                    <a:pt x="510" y="218"/>
                  </a:lnTo>
                  <a:lnTo>
                    <a:pt x="547" y="207"/>
                  </a:lnTo>
                  <a:lnTo>
                    <a:pt x="588" y="192"/>
                  </a:lnTo>
                  <a:lnTo>
                    <a:pt x="606" y="181"/>
                  </a:lnTo>
                  <a:lnTo>
                    <a:pt x="617" y="166"/>
                  </a:lnTo>
                  <a:lnTo>
                    <a:pt x="628" y="151"/>
                  </a:lnTo>
                  <a:lnTo>
                    <a:pt x="628" y="140"/>
                  </a:lnTo>
                  <a:lnTo>
                    <a:pt x="632" y="133"/>
                  </a:lnTo>
                  <a:lnTo>
                    <a:pt x="628" y="118"/>
                  </a:lnTo>
                  <a:lnTo>
                    <a:pt x="617" y="103"/>
                  </a:lnTo>
                  <a:lnTo>
                    <a:pt x="603" y="85"/>
                  </a:lnTo>
                  <a:lnTo>
                    <a:pt x="566" y="66"/>
                  </a:lnTo>
                  <a:lnTo>
                    <a:pt x="518" y="55"/>
                  </a:lnTo>
                  <a:lnTo>
                    <a:pt x="447" y="48"/>
                  </a:lnTo>
                  <a:lnTo>
                    <a:pt x="451" y="48"/>
                  </a:lnTo>
                  <a:lnTo>
                    <a:pt x="477" y="40"/>
                  </a:lnTo>
                  <a:lnTo>
                    <a:pt x="477" y="48"/>
                  </a:lnTo>
                  <a:lnTo>
                    <a:pt x="484" y="40"/>
                  </a:lnTo>
                  <a:lnTo>
                    <a:pt x="525" y="40"/>
                  </a:lnTo>
                  <a:lnTo>
                    <a:pt x="580" y="40"/>
                  </a:lnTo>
                  <a:lnTo>
                    <a:pt x="621" y="51"/>
                  </a:lnTo>
                  <a:lnTo>
                    <a:pt x="658" y="66"/>
                  </a:lnTo>
                  <a:lnTo>
                    <a:pt x="677" y="77"/>
                  </a:lnTo>
                  <a:lnTo>
                    <a:pt x="688" y="92"/>
                  </a:lnTo>
                  <a:lnTo>
                    <a:pt x="699" y="103"/>
                  </a:lnTo>
                  <a:lnTo>
                    <a:pt x="706" y="118"/>
                  </a:lnTo>
                  <a:lnTo>
                    <a:pt x="702" y="148"/>
                  </a:lnTo>
                  <a:lnTo>
                    <a:pt x="688" y="166"/>
                  </a:lnTo>
                  <a:lnTo>
                    <a:pt x="673" y="188"/>
                  </a:lnTo>
                  <a:lnTo>
                    <a:pt x="636" y="207"/>
                  </a:lnTo>
                  <a:lnTo>
                    <a:pt x="595" y="218"/>
                  </a:lnTo>
                  <a:lnTo>
                    <a:pt x="558" y="225"/>
                  </a:lnTo>
                  <a:lnTo>
                    <a:pt x="484" y="236"/>
                  </a:lnTo>
                  <a:lnTo>
                    <a:pt x="455" y="236"/>
                  </a:lnTo>
                  <a:lnTo>
                    <a:pt x="381" y="244"/>
                  </a:lnTo>
                  <a:lnTo>
                    <a:pt x="311" y="258"/>
                  </a:lnTo>
                  <a:lnTo>
                    <a:pt x="255" y="258"/>
                  </a:lnTo>
                  <a:lnTo>
                    <a:pt x="185" y="273"/>
                  </a:lnTo>
                  <a:lnTo>
                    <a:pt x="141" y="288"/>
                  </a:lnTo>
                  <a:lnTo>
                    <a:pt x="111" y="306"/>
                  </a:lnTo>
                  <a:lnTo>
                    <a:pt x="96" y="321"/>
                  </a:lnTo>
                  <a:lnTo>
                    <a:pt x="89" y="336"/>
                  </a:lnTo>
                  <a:lnTo>
                    <a:pt x="89" y="351"/>
                  </a:lnTo>
                  <a:lnTo>
                    <a:pt x="89" y="362"/>
                  </a:lnTo>
                  <a:lnTo>
                    <a:pt x="100" y="377"/>
                  </a:lnTo>
                  <a:lnTo>
                    <a:pt x="111" y="392"/>
                  </a:lnTo>
                  <a:lnTo>
                    <a:pt x="133" y="406"/>
                  </a:lnTo>
                  <a:lnTo>
                    <a:pt x="159" y="417"/>
                  </a:lnTo>
                  <a:lnTo>
                    <a:pt x="218" y="436"/>
                  </a:lnTo>
                  <a:lnTo>
                    <a:pt x="296" y="447"/>
                  </a:lnTo>
                  <a:lnTo>
                    <a:pt x="433" y="458"/>
                  </a:lnTo>
                  <a:lnTo>
                    <a:pt x="495" y="462"/>
                  </a:lnTo>
                  <a:lnTo>
                    <a:pt x="521" y="462"/>
                  </a:lnTo>
                  <a:lnTo>
                    <a:pt x="702" y="477"/>
                  </a:lnTo>
                  <a:lnTo>
                    <a:pt x="743" y="484"/>
                  </a:lnTo>
                  <a:lnTo>
                    <a:pt x="776" y="491"/>
                  </a:lnTo>
                  <a:lnTo>
                    <a:pt x="854" y="513"/>
                  </a:lnTo>
                  <a:lnTo>
                    <a:pt x="887" y="528"/>
                  </a:lnTo>
                  <a:lnTo>
                    <a:pt x="909" y="539"/>
                  </a:lnTo>
                  <a:lnTo>
                    <a:pt x="917" y="547"/>
                  </a:lnTo>
                  <a:lnTo>
                    <a:pt x="924" y="558"/>
                  </a:lnTo>
                  <a:lnTo>
                    <a:pt x="917" y="573"/>
                  </a:lnTo>
                  <a:lnTo>
                    <a:pt x="902" y="584"/>
                  </a:lnTo>
                  <a:lnTo>
                    <a:pt x="876" y="595"/>
                  </a:lnTo>
                  <a:lnTo>
                    <a:pt x="799" y="617"/>
                  </a:lnTo>
                  <a:lnTo>
                    <a:pt x="728" y="628"/>
                  </a:lnTo>
                  <a:lnTo>
                    <a:pt x="717" y="628"/>
                  </a:lnTo>
                  <a:lnTo>
                    <a:pt x="658" y="632"/>
                  </a:lnTo>
                  <a:lnTo>
                    <a:pt x="628" y="639"/>
                  </a:lnTo>
                  <a:lnTo>
                    <a:pt x="462" y="658"/>
                  </a:lnTo>
                  <a:lnTo>
                    <a:pt x="385" y="672"/>
                  </a:lnTo>
                  <a:lnTo>
                    <a:pt x="325" y="687"/>
                  </a:lnTo>
                  <a:lnTo>
                    <a:pt x="285" y="702"/>
                  </a:lnTo>
                  <a:lnTo>
                    <a:pt x="259" y="717"/>
                  </a:lnTo>
                  <a:lnTo>
                    <a:pt x="244" y="735"/>
                  </a:lnTo>
                  <a:lnTo>
                    <a:pt x="240" y="754"/>
                  </a:lnTo>
                  <a:lnTo>
                    <a:pt x="240" y="757"/>
                  </a:lnTo>
                  <a:lnTo>
                    <a:pt x="251" y="772"/>
                  </a:lnTo>
                  <a:lnTo>
                    <a:pt x="266" y="794"/>
                  </a:lnTo>
                  <a:lnTo>
                    <a:pt x="292" y="809"/>
                  </a:lnTo>
                  <a:lnTo>
                    <a:pt x="322" y="824"/>
                  </a:lnTo>
                  <a:lnTo>
                    <a:pt x="385" y="839"/>
                  </a:lnTo>
                  <a:lnTo>
                    <a:pt x="447" y="850"/>
                  </a:lnTo>
                  <a:lnTo>
                    <a:pt x="381" y="842"/>
                  </a:lnTo>
                  <a:lnTo>
                    <a:pt x="292" y="824"/>
                  </a:lnTo>
                  <a:lnTo>
                    <a:pt x="251" y="813"/>
                  </a:lnTo>
                  <a:lnTo>
                    <a:pt x="214" y="794"/>
                  </a:lnTo>
                  <a:lnTo>
                    <a:pt x="196" y="772"/>
                  </a:lnTo>
                  <a:lnTo>
                    <a:pt x="185" y="757"/>
                  </a:lnTo>
                  <a:lnTo>
                    <a:pt x="185" y="754"/>
                  </a:lnTo>
                  <a:lnTo>
                    <a:pt x="185" y="743"/>
                  </a:lnTo>
                  <a:lnTo>
                    <a:pt x="189" y="728"/>
                  </a:lnTo>
                  <a:lnTo>
                    <a:pt x="200" y="717"/>
                  </a:lnTo>
                  <a:lnTo>
                    <a:pt x="218" y="702"/>
                  </a:lnTo>
                  <a:lnTo>
                    <a:pt x="244" y="687"/>
                  </a:lnTo>
                  <a:lnTo>
                    <a:pt x="281" y="680"/>
                  </a:lnTo>
                  <a:lnTo>
                    <a:pt x="329" y="669"/>
                  </a:lnTo>
                  <a:lnTo>
                    <a:pt x="425" y="658"/>
                  </a:lnTo>
                  <a:lnTo>
                    <a:pt x="592" y="632"/>
                  </a:lnTo>
                  <a:lnTo>
                    <a:pt x="628" y="628"/>
                  </a:lnTo>
                  <a:lnTo>
                    <a:pt x="699" y="617"/>
                  </a:lnTo>
                  <a:lnTo>
                    <a:pt x="776" y="602"/>
                  </a:lnTo>
                  <a:lnTo>
                    <a:pt x="806" y="587"/>
                  </a:lnTo>
                  <a:lnTo>
                    <a:pt x="824" y="573"/>
                  </a:lnTo>
                  <a:lnTo>
                    <a:pt x="828" y="562"/>
                  </a:lnTo>
                  <a:lnTo>
                    <a:pt x="828" y="554"/>
                  </a:lnTo>
                  <a:lnTo>
                    <a:pt x="824" y="539"/>
                  </a:lnTo>
                  <a:lnTo>
                    <a:pt x="817" y="525"/>
                  </a:lnTo>
                  <a:lnTo>
                    <a:pt x="791" y="506"/>
                  </a:lnTo>
                  <a:lnTo>
                    <a:pt x="758" y="491"/>
                  </a:lnTo>
                  <a:lnTo>
                    <a:pt x="714" y="488"/>
                  </a:lnTo>
                  <a:lnTo>
                    <a:pt x="677" y="477"/>
                  </a:lnTo>
                  <a:lnTo>
                    <a:pt x="647" y="473"/>
                  </a:lnTo>
                  <a:lnTo>
                    <a:pt x="610" y="473"/>
                  </a:lnTo>
                  <a:lnTo>
                    <a:pt x="562" y="469"/>
                  </a:lnTo>
                  <a:lnTo>
                    <a:pt x="425" y="469"/>
                  </a:lnTo>
                  <a:lnTo>
                    <a:pt x="336" y="469"/>
                  </a:lnTo>
                  <a:lnTo>
                    <a:pt x="300" y="462"/>
                  </a:lnTo>
                  <a:lnTo>
                    <a:pt x="240" y="458"/>
                  </a:lnTo>
                  <a:lnTo>
                    <a:pt x="144" y="443"/>
                  </a:lnTo>
                  <a:lnTo>
                    <a:pt x="63" y="421"/>
                  </a:lnTo>
                  <a:lnTo>
                    <a:pt x="30" y="406"/>
                  </a:lnTo>
                  <a:lnTo>
                    <a:pt x="0" y="392"/>
                  </a:lnTo>
                  <a:lnTo>
                    <a:pt x="0" y="399"/>
                  </a:lnTo>
                  <a:lnTo>
                    <a:pt x="41" y="417"/>
                  </a:lnTo>
                  <a:lnTo>
                    <a:pt x="89" y="432"/>
                  </a:lnTo>
                  <a:lnTo>
                    <a:pt x="189" y="454"/>
                  </a:lnTo>
                  <a:lnTo>
                    <a:pt x="100" y="447"/>
                  </a:lnTo>
                  <a:lnTo>
                    <a:pt x="48" y="432"/>
                  </a:lnTo>
                  <a:lnTo>
                    <a:pt x="0" y="417"/>
                  </a:lnTo>
                  <a:lnTo>
                    <a:pt x="0" y="421"/>
                  </a:lnTo>
                  <a:lnTo>
                    <a:pt x="59" y="443"/>
                  </a:lnTo>
                  <a:lnTo>
                    <a:pt x="0" y="428"/>
                  </a:lnTo>
                  <a:lnTo>
                    <a:pt x="0" y="432"/>
                  </a:lnTo>
                  <a:lnTo>
                    <a:pt x="74" y="447"/>
                  </a:lnTo>
                  <a:lnTo>
                    <a:pt x="155" y="454"/>
                  </a:lnTo>
                  <a:lnTo>
                    <a:pt x="96" y="454"/>
                  </a:lnTo>
                  <a:lnTo>
                    <a:pt x="0" y="443"/>
                  </a:lnTo>
                  <a:lnTo>
                    <a:pt x="41" y="454"/>
                  </a:lnTo>
                  <a:lnTo>
                    <a:pt x="0" y="447"/>
                  </a:lnTo>
                  <a:lnTo>
                    <a:pt x="0" y="454"/>
                  </a:lnTo>
                  <a:lnTo>
                    <a:pt x="48" y="454"/>
                  </a:lnTo>
                  <a:lnTo>
                    <a:pt x="111" y="462"/>
                  </a:lnTo>
                  <a:lnTo>
                    <a:pt x="144" y="473"/>
                  </a:lnTo>
                  <a:lnTo>
                    <a:pt x="181" y="488"/>
                  </a:lnTo>
                  <a:lnTo>
                    <a:pt x="203" y="502"/>
                  </a:lnTo>
                  <a:lnTo>
                    <a:pt x="229" y="528"/>
                  </a:lnTo>
                  <a:lnTo>
                    <a:pt x="237" y="543"/>
                  </a:lnTo>
                  <a:lnTo>
                    <a:pt x="237" y="562"/>
                  </a:lnTo>
                  <a:lnTo>
                    <a:pt x="229" y="576"/>
                  </a:lnTo>
                  <a:lnTo>
                    <a:pt x="211" y="602"/>
                  </a:lnTo>
                  <a:lnTo>
                    <a:pt x="181" y="624"/>
                  </a:lnTo>
                  <a:lnTo>
                    <a:pt x="118" y="643"/>
                  </a:lnTo>
                  <a:lnTo>
                    <a:pt x="63" y="658"/>
                  </a:lnTo>
                  <a:lnTo>
                    <a:pt x="0" y="669"/>
                  </a:lnTo>
                  <a:lnTo>
                    <a:pt x="0" y="680"/>
                  </a:lnTo>
                  <a:lnTo>
                    <a:pt x="85" y="672"/>
                  </a:lnTo>
                  <a:lnTo>
                    <a:pt x="155" y="672"/>
                  </a:lnTo>
                  <a:lnTo>
                    <a:pt x="148" y="680"/>
                  </a:lnTo>
                  <a:lnTo>
                    <a:pt x="63" y="680"/>
                  </a:lnTo>
                  <a:lnTo>
                    <a:pt x="26" y="684"/>
                  </a:lnTo>
                  <a:lnTo>
                    <a:pt x="0" y="684"/>
                  </a:lnTo>
                  <a:lnTo>
                    <a:pt x="0" y="687"/>
                  </a:lnTo>
                  <a:lnTo>
                    <a:pt x="26" y="687"/>
                  </a:lnTo>
                  <a:lnTo>
                    <a:pt x="59" y="684"/>
                  </a:lnTo>
                  <a:lnTo>
                    <a:pt x="141" y="680"/>
                  </a:lnTo>
                  <a:lnTo>
                    <a:pt x="89" y="702"/>
                  </a:lnTo>
                  <a:lnTo>
                    <a:pt x="63" y="724"/>
                  </a:lnTo>
                  <a:lnTo>
                    <a:pt x="48" y="739"/>
                  </a:lnTo>
                  <a:lnTo>
                    <a:pt x="44" y="750"/>
                  </a:lnTo>
                  <a:lnTo>
                    <a:pt x="44" y="757"/>
                  </a:lnTo>
                  <a:lnTo>
                    <a:pt x="56" y="765"/>
                  </a:lnTo>
                  <a:lnTo>
                    <a:pt x="74" y="783"/>
                  </a:lnTo>
                  <a:lnTo>
                    <a:pt x="104" y="798"/>
                  </a:lnTo>
                  <a:lnTo>
                    <a:pt x="141" y="820"/>
                  </a:lnTo>
                  <a:lnTo>
                    <a:pt x="211" y="839"/>
                  </a:lnTo>
                  <a:lnTo>
                    <a:pt x="244" y="850"/>
                  </a:lnTo>
                  <a:lnTo>
                    <a:pt x="325" y="868"/>
                  </a:lnTo>
                  <a:lnTo>
                    <a:pt x="421" y="879"/>
                  </a:lnTo>
                  <a:lnTo>
                    <a:pt x="518" y="883"/>
                  </a:lnTo>
                  <a:lnTo>
                    <a:pt x="603" y="891"/>
                  </a:lnTo>
                  <a:lnTo>
                    <a:pt x="588" y="898"/>
                  </a:lnTo>
                  <a:lnTo>
                    <a:pt x="592" y="898"/>
                  </a:lnTo>
                  <a:lnTo>
                    <a:pt x="606" y="891"/>
                  </a:lnTo>
                  <a:lnTo>
                    <a:pt x="610" y="891"/>
                  </a:lnTo>
                  <a:lnTo>
                    <a:pt x="628" y="898"/>
                  </a:lnTo>
                  <a:lnTo>
                    <a:pt x="636" y="898"/>
                  </a:lnTo>
                  <a:lnTo>
                    <a:pt x="617" y="891"/>
                  </a:lnTo>
                  <a:lnTo>
                    <a:pt x="665" y="891"/>
                  </a:lnTo>
                  <a:lnTo>
                    <a:pt x="665" y="883"/>
                  </a:lnTo>
                  <a:lnTo>
                    <a:pt x="673" y="898"/>
                  </a:lnTo>
                  <a:lnTo>
                    <a:pt x="677" y="898"/>
                  </a:lnTo>
                  <a:lnTo>
                    <a:pt x="673" y="891"/>
                  </a:lnTo>
                  <a:lnTo>
                    <a:pt x="673" y="876"/>
                  </a:lnTo>
                  <a:lnTo>
                    <a:pt x="677" y="857"/>
                  </a:lnTo>
                  <a:lnTo>
                    <a:pt x="680" y="839"/>
                  </a:lnTo>
                  <a:lnTo>
                    <a:pt x="714" y="824"/>
                  </a:lnTo>
                  <a:lnTo>
                    <a:pt x="747" y="809"/>
                  </a:lnTo>
                  <a:lnTo>
                    <a:pt x="773" y="806"/>
                  </a:lnTo>
                  <a:lnTo>
                    <a:pt x="832" y="783"/>
                  </a:lnTo>
                  <a:lnTo>
                    <a:pt x="839" y="787"/>
                  </a:lnTo>
                  <a:lnTo>
                    <a:pt x="843" y="783"/>
                  </a:lnTo>
                  <a:lnTo>
                    <a:pt x="876" y="780"/>
                  </a:lnTo>
                  <a:lnTo>
                    <a:pt x="884" y="780"/>
                  </a:lnTo>
                  <a:lnTo>
                    <a:pt x="932" y="772"/>
                  </a:lnTo>
                  <a:lnTo>
                    <a:pt x="998" y="780"/>
                  </a:lnTo>
                  <a:lnTo>
                    <a:pt x="939" y="783"/>
                  </a:lnTo>
                  <a:lnTo>
                    <a:pt x="932" y="783"/>
                  </a:lnTo>
                  <a:lnTo>
                    <a:pt x="924" y="783"/>
                  </a:lnTo>
                  <a:lnTo>
                    <a:pt x="887" y="787"/>
                  </a:lnTo>
                  <a:lnTo>
                    <a:pt x="817" y="806"/>
                  </a:lnTo>
                  <a:lnTo>
                    <a:pt x="784" y="813"/>
                  </a:lnTo>
                  <a:lnTo>
                    <a:pt x="747" y="828"/>
                  </a:lnTo>
                  <a:lnTo>
                    <a:pt x="717" y="850"/>
                  </a:lnTo>
                  <a:lnTo>
                    <a:pt x="706" y="865"/>
                  </a:lnTo>
                  <a:lnTo>
                    <a:pt x="702" y="876"/>
                  </a:lnTo>
                  <a:lnTo>
                    <a:pt x="702" y="883"/>
                  </a:lnTo>
                  <a:lnTo>
                    <a:pt x="714" y="898"/>
                  </a:lnTo>
                  <a:lnTo>
                    <a:pt x="717" y="898"/>
                  </a:lnTo>
                  <a:lnTo>
                    <a:pt x="706" y="883"/>
                  </a:lnTo>
                  <a:lnTo>
                    <a:pt x="706" y="876"/>
                  </a:lnTo>
                  <a:lnTo>
                    <a:pt x="714" y="857"/>
                  </a:lnTo>
                  <a:lnTo>
                    <a:pt x="728" y="842"/>
                  </a:lnTo>
                  <a:lnTo>
                    <a:pt x="769" y="824"/>
                  </a:lnTo>
                  <a:lnTo>
                    <a:pt x="817" y="806"/>
                  </a:lnTo>
                  <a:lnTo>
                    <a:pt x="861" y="794"/>
                  </a:lnTo>
                  <a:lnTo>
                    <a:pt x="832" y="806"/>
                  </a:lnTo>
                  <a:lnTo>
                    <a:pt x="813" y="813"/>
                  </a:lnTo>
                  <a:lnTo>
                    <a:pt x="776" y="839"/>
                  </a:lnTo>
                  <a:lnTo>
                    <a:pt x="769" y="857"/>
                  </a:lnTo>
                  <a:lnTo>
                    <a:pt x="762" y="868"/>
                  </a:lnTo>
                  <a:lnTo>
                    <a:pt x="769" y="883"/>
                  </a:lnTo>
                  <a:lnTo>
                    <a:pt x="776" y="898"/>
                  </a:lnTo>
                  <a:lnTo>
                    <a:pt x="784" y="898"/>
                  </a:lnTo>
                  <a:lnTo>
                    <a:pt x="773" y="883"/>
                  </a:lnTo>
                  <a:lnTo>
                    <a:pt x="769" y="868"/>
                  </a:lnTo>
                  <a:lnTo>
                    <a:pt x="773" y="857"/>
                  </a:lnTo>
                  <a:lnTo>
                    <a:pt x="791" y="835"/>
                  </a:lnTo>
                  <a:lnTo>
                    <a:pt x="806" y="820"/>
                  </a:lnTo>
                  <a:lnTo>
                    <a:pt x="832" y="809"/>
                  </a:lnTo>
                  <a:lnTo>
                    <a:pt x="869" y="798"/>
                  </a:lnTo>
                  <a:lnTo>
                    <a:pt x="917" y="787"/>
                  </a:lnTo>
                  <a:lnTo>
                    <a:pt x="887" y="798"/>
                  </a:lnTo>
                  <a:lnTo>
                    <a:pt x="858" y="813"/>
                  </a:lnTo>
                  <a:lnTo>
                    <a:pt x="832" y="835"/>
                  </a:lnTo>
                  <a:lnTo>
                    <a:pt x="817" y="857"/>
                  </a:lnTo>
                  <a:lnTo>
                    <a:pt x="817" y="865"/>
                  </a:lnTo>
                  <a:lnTo>
                    <a:pt x="817" y="883"/>
                  </a:lnTo>
                  <a:lnTo>
                    <a:pt x="828" y="898"/>
                  </a:lnTo>
                  <a:lnTo>
                    <a:pt x="832" y="898"/>
                  </a:lnTo>
                  <a:lnTo>
                    <a:pt x="817" y="883"/>
                  </a:lnTo>
                  <a:lnTo>
                    <a:pt x="817" y="868"/>
                  </a:lnTo>
                  <a:lnTo>
                    <a:pt x="817" y="857"/>
                  </a:lnTo>
                  <a:lnTo>
                    <a:pt x="832" y="839"/>
                  </a:lnTo>
                  <a:lnTo>
                    <a:pt x="847" y="824"/>
                  </a:lnTo>
                  <a:lnTo>
                    <a:pt x="872" y="809"/>
                  </a:lnTo>
                  <a:lnTo>
                    <a:pt x="898" y="798"/>
                  </a:lnTo>
                  <a:lnTo>
                    <a:pt x="943" y="787"/>
                  </a:lnTo>
                  <a:lnTo>
                    <a:pt x="983" y="783"/>
                  </a:lnTo>
                  <a:lnTo>
                    <a:pt x="943" y="794"/>
                  </a:lnTo>
                  <a:lnTo>
                    <a:pt x="917" y="806"/>
                  </a:lnTo>
                  <a:lnTo>
                    <a:pt x="898" y="820"/>
                  </a:lnTo>
                  <a:lnTo>
                    <a:pt x="884" y="828"/>
                  </a:lnTo>
                  <a:lnTo>
                    <a:pt x="872" y="854"/>
                  </a:lnTo>
                  <a:lnTo>
                    <a:pt x="872" y="865"/>
                  </a:lnTo>
                  <a:lnTo>
                    <a:pt x="876" y="879"/>
                  </a:lnTo>
                  <a:lnTo>
                    <a:pt x="895" y="898"/>
                  </a:lnTo>
                  <a:lnTo>
                    <a:pt x="898" y="898"/>
                  </a:lnTo>
                  <a:lnTo>
                    <a:pt x="884" y="879"/>
                  </a:lnTo>
                  <a:lnTo>
                    <a:pt x="876" y="865"/>
                  </a:lnTo>
                  <a:lnTo>
                    <a:pt x="876" y="854"/>
                  </a:lnTo>
                  <a:lnTo>
                    <a:pt x="887" y="828"/>
                  </a:lnTo>
                  <a:lnTo>
                    <a:pt x="902" y="820"/>
                  </a:lnTo>
                  <a:lnTo>
                    <a:pt x="924" y="806"/>
                  </a:lnTo>
                  <a:lnTo>
                    <a:pt x="946" y="794"/>
                  </a:lnTo>
                  <a:lnTo>
                    <a:pt x="987" y="783"/>
                  </a:lnTo>
                  <a:lnTo>
                    <a:pt x="1028" y="780"/>
                  </a:lnTo>
                  <a:lnTo>
                    <a:pt x="1054" y="780"/>
                  </a:lnTo>
                  <a:lnTo>
                    <a:pt x="1002" y="794"/>
                  </a:lnTo>
                  <a:lnTo>
                    <a:pt x="965" y="813"/>
                  </a:lnTo>
                  <a:lnTo>
                    <a:pt x="932" y="839"/>
                  </a:lnTo>
                  <a:lnTo>
                    <a:pt x="924" y="850"/>
                  </a:lnTo>
                  <a:lnTo>
                    <a:pt x="917" y="865"/>
                  </a:lnTo>
                  <a:lnTo>
                    <a:pt x="924" y="876"/>
                  </a:lnTo>
                  <a:lnTo>
                    <a:pt x="939" y="898"/>
                  </a:lnTo>
                  <a:lnTo>
                    <a:pt x="943" y="898"/>
                  </a:lnTo>
                  <a:lnTo>
                    <a:pt x="928" y="876"/>
                  </a:lnTo>
                  <a:lnTo>
                    <a:pt x="924" y="865"/>
                  </a:lnTo>
                  <a:lnTo>
                    <a:pt x="928" y="850"/>
                  </a:lnTo>
                  <a:lnTo>
                    <a:pt x="943" y="828"/>
                  </a:lnTo>
                  <a:lnTo>
                    <a:pt x="969" y="813"/>
                  </a:lnTo>
                  <a:lnTo>
                    <a:pt x="994" y="806"/>
                  </a:lnTo>
                  <a:lnTo>
                    <a:pt x="1054" y="783"/>
                  </a:lnTo>
                  <a:lnTo>
                    <a:pt x="1109" y="772"/>
                  </a:lnTo>
                  <a:lnTo>
                    <a:pt x="1079" y="783"/>
                  </a:lnTo>
                  <a:lnTo>
                    <a:pt x="1050" y="794"/>
                  </a:lnTo>
                  <a:lnTo>
                    <a:pt x="1028" y="809"/>
                  </a:lnTo>
                  <a:lnTo>
                    <a:pt x="1009" y="828"/>
                  </a:lnTo>
                  <a:lnTo>
                    <a:pt x="998" y="842"/>
                  </a:lnTo>
                  <a:lnTo>
                    <a:pt x="994" y="857"/>
                  </a:lnTo>
                  <a:lnTo>
                    <a:pt x="994" y="879"/>
                  </a:lnTo>
                  <a:lnTo>
                    <a:pt x="1009" y="898"/>
                  </a:lnTo>
                  <a:lnTo>
                    <a:pt x="1013" y="898"/>
                  </a:lnTo>
                  <a:lnTo>
                    <a:pt x="998" y="876"/>
                  </a:lnTo>
                  <a:lnTo>
                    <a:pt x="998" y="857"/>
                  </a:lnTo>
                  <a:lnTo>
                    <a:pt x="1002" y="842"/>
                  </a:lnTo>
                  <a:lnTo>
                    <a:pt x="1013" y="835"/>
                  </a:lnTo>
                  <a:lnTo>
                    <a:pt x="1035" y="809"/>
                  </a:lnTo>
                  <a:lnTo>
                    <a:pt x="1065" y="794"/>
                  </a:lnTo>
                  <a:lnTo>
                    <a:pt x="1105" y="780"/>
                  </a:lnTo>
                  <a:lnTo>
                    <a:pt x="1139" y="769"/>
                  </a:lnTo>
                  <a:lnTo>
                    <a:pt x="1205" y="765"/>
                  </a:lnTo>
                  <a:lnTo>
                    <a:pt x="1235" y="765"/>
                  </a:lnTo>
                  <a:lnTo>
                    <a:pt x="1238" y="765"/>
                  </a:lnTo>
                  <a:lnTo>
                    <a:pt x="1209" y="772"/>
                  </a:lnTo>
                  <a:lnTo>
                    <a:pt x="1183" y="787"/>
                  </a:lnTo>
                  <a:lnTo>
                    <a:pt x="1161" y="806"/>
                  </a:lnTo>
                  <a:lnTo>
                    <a:pt x="1142" y="828"/>
                  </a:lnTo>
                  <a:lnTo>
                    <a:pt x="1142" y="842"/>
                  </a:lnTo>
                  <a:lnTo>
                    <a:pt x="1150" y="854"/>
                  </a:lnTo>
                  <a:lnTo>
                    <a:pt x="1161" y="876"/>
                  </a:lnTo>
                  <a:lnTo>
                    <a:pt x="1183" y="898"/>
                  </a:lnTo>
                  <a:lnTo>
                    <a:pt x="1190" y="898"/>
                  </a:lnTo>
                  <a:lnTo>
                    <a:pt x="1161" y="868"/>
                  </a:lnTo>
                  <a:lnTo>
                    <a:pt x="1153" y="854"/>
                  </a:lnTo>
                  <a:lnTo>
                    <a:pt x="1150" y="842"/>
                  </a:lnTo>
                  <a:lnTo>
                    <a:pt x="1150" y="828"/>
                  </a:lnTo>
                  <a:lnTo>
                    <a:pt x="1153" y="820"/>
                  </a:lnTo>
                  <a:lnTo>
                    <a:pt x="1164" y="806"/>
                  </a:lnTo>
                  <a:lnTo>
                    <a:pt x="1194" y="783"/>
                  </a:lnTo>
                  <a:lnTo>
                    <a:pt x="1224" y="772"/>
                  </a:lnTo>
                  <a:lnTo>
                    <a:pt x="1253" y="765"/>
                  </a:lnTo>
                  <a:lnTo>
                    <a:pt x="1261" y="765"/>
                  </a:lnTo>
                  <a:lnTo>
                    <a:pt x="1279" y="757"/>
                  </a:lnTo>
                  <a:lnTo>
                    <a:pt x="1286" y="757"/>
                  </a:lnTo>
                  <a:lnTo>
                    <a:pt x="1290" y="757"/>
                  </a:lnTo>
                  <a:lnTo>
                    <a:pt x="1305" y="757"/>
                  </a:lnTo>
                  <a:lnTo>
                    <a:pt x="1249" y="780"/>
                  </a:lnTo>
                  <a:lnTo>
                    <a:pt x="1224" y="794"/>
                  </a:lnTo>
                  <a:lnTo>
                    <a:pt x="1209" y="813"/>
                  </a:lnTo>
                  <a:lnTo>
                    <a:pt x="1205" y="828"/>
                  </a:lnTo>
                  <a:lnTo>
                    <a:pt x="1205" y="842"/>
                  </a:lnTo>
                  <a:lnTo>
                    <a:pt x="1209" y="865"/>
                  </a:lnTo>
                  <a:lnTo>
                    <a:pt x="1224" y="879"/>
                  </a:lnTo>
                  <a:lnTo>
                    <a:pt x="1249" y="898"/>
                  </a:lnTo>
                  <a:lnTo>
                    <a:pt x="1261" y="898"/>
                  </a:lnTo>
                  <a:lnTo>
                    <a:pt x="1231" y="879"/>
                  </a:lnTo>
                  <a:lnTo>
                    <a:pt x="1213" y="857"/>
                  </a:lnTo>
                  <a:lnTo>
                    <a:pt x="1209" y="842"/>
                  </a:lnTo>
                  <a:lnTo>
                    <a:pt x="1205" y="828"/>
                  </a:lnTo>
                  <a:lnTo>
                    <a:pt x="1209" y="813"/>
                  </a:lnTo>
                  <a:lnTo>
                    <a:pt x="1220" y="806"/>
                  </a:lnTo>
                  <a:lnTo>
                    <a:pt x="1235" y="787"/>
                  </a:lnTo>
                  <a:lnTo>
                    <a:pt x="1268" y="772"/>
                  </a:lnTo>
                  <a:lnTo>
                    <a:pt x="1323" y="757"/>
                  </a:lnTo>
                  <a:lnTo>
                    <a:pt x="1331" y="757"/>
                  </a:lnTo>
                  <a:lnTo>
                    <a:pt x="1335" y="757"/>
                  </a:lnTo>
                  <a:lnTo>
                    <a:pt x="1357" y="750"/>
                  </a:lnTo>
                  <a:lnTo>
                    <a:pt x="1427" y="743"/>
                  </a:lnTo>
                  <a:lnTo>
                    <a:pt x="1375" y="754"/>
                  </a:lnTo>
                  <a:lnTo>
                    <a:pt x="1338" y="765"/>
                  </a:lnTo>
                  <a:lnTo>
                    <a:pt x="1305" y="783"/>
                  </a:lnTo>
                  <a:lnTo>
                    <a:pt x="1290" y="794"/>
                  </a:lnTo>
                  <a:lnTo>
                    <a:pt x="1275" y="809"/>
                  </a:lnTo>
                  <a:lnTo>
                    <a:pt x="1261" y="835"/>
                  </a:lnTo>
                  <a:lnTo>
                    <a:pt x="1261" y="854"/>
                  </a:lnTo>
                  <a:lnTo>
                    <a:pt x="1264" y="857"/>
                  </a:lnTo>
                  <a:lnTo>
                    <a:pt x="1279" y="879"/>
                  </a:lnTo>
                  <a:lnTo>
                    <a:pt x="1309" y="898"/>
                  </a:lnTo>
                  <a:lnTo>
                    <a:pt x="1316" y="898"/>
                  </a:lnTo>
                  <a:lnTo>
                    <a:pt x="1286" y="879"/>
                  </a:lnTo>
                  <a:lnTo>
                    <a:pt x="1264" y="857"/>
                  </a:lnTo>
                  <a:lnTo>
                    <a:pt x="1264" y="850"/>
                  </a:lnTo>
                  <a:lnTo>
                    <a:pt x="1264" y="835"/>
                  </a:lnTo>
                  <a:lnTo>
                    <a:pt x="1279" y="809"/>
                  </a:lnTo>
                  <a:lnTo>
                    <a:pt x="1290" y="798"/>
                  </a:lnTo>
                  <a:lnTo>
                    <a:pt x="1309" y="787"/>
                  </a:lnTo>
                  <a:lnTo>
                    <a:pt x="1357" y="765"/>
                  </a:lnTo>
                  <a:lnTo>
                    <a:pt x="1401" y="750"/>
                  </a:lnTo>
                  <a:lnTo>
                    <a:pt x="1464" y="739"/>
                  </a:lnTo>
                  <a:lnTo>
                    <a:pt x="1505" y="735"/>
                  </a:lnTo>
                  <a:lnTo>
                    <a:pt x="1534" y="735"/>
                  </a:lnTo>
                  <a:lnTo>
                    <a:pt x="1486" y="743"/>
                  </a:lnTo>
                  <a:lnTo>
                    <a:pt x="1431" y="757"/>
                  </a:lnTo>
                  <a:lnTo>
                    <a:pt x="1371" y="772"/>
                  </a:lnTo>
                  <a:lnTo>
                    <a:pt x="1346" y="787"/>
                  </a:lnTo>
                  <a:lnTo>
                    <a:pt x="1323" y="809"/>
                  </a:lnTo>
                  <a:lnTo>
                    <a:pt x="1320" y="820"/>
                  </a:lnTo>
                  <a:lnTo>
                    <a:pt x="1309" y="839"/>
                  </a:lnTo>
                  <a:lnTo>
                    <a:pt x="1316" y="850"/>
                  </a:lnTo>
                  <a:lnTo>
                    <a:pt x="1320" y="857"/>
                  </a:lnTo>
                  <a:lnTo>
                    <a:pt x="1331" y="876"/>
                  </a:lnTo>
                  <a:lnTo>
                    <a:pt x="1364" y="898"/>
                  </a:lnTo>
                  <a:lnTo>
                    <a:pt x="1375" y="898"/>
                  </a:lnTo>
                  <a:lnTo>
                    <a:pt x="1364" y="894"/>
                  </a:lnTo>
                  <a:lnTo>
                    <a:pt x="1331" y="876"/>
                  </a:lnTo>
                  <a:lnTo>
                    <a:pt x="1320" y="857"/>
                  </a:lnTo>
                  <a:lnTo>
                    <a:pt x="1316" y="850"/>
                  </a:lnTo>
                  <a:lnTo>
                    <a:pt x="1316" y="835"/>
                  </a:lnTo>
                  <a:lnTo>
                    <a:pt x="1320" y="824"/>
                  </a:lnTo>
                  <a:lnTo>
                    <a:pt x="1323" y="813"/>
                  </a:lnTo>
                  <a:lnTo>
                    <a:pt x="1357" y="787"/>
                  </a:lnTo>
                  <a:lnTo>
                    <a:pt x="1390" y="769"/>
                  </a:lnTo>
                  <a:lnTo>
                    <a:pt x="1431" y="757"/>
                  </a:lnTo>
                  <a:lnTo>
                    <a:pt x="1471" y="750"/>
                  </a:lnTo>
                  <a:lnTo>
                    <a:pt x="1542" y="739"/>
                  </a:lnTo>
                  <a:lnTo>
                    <a:pt x="1571" y="735"/>
                  </a:lnTo>
                  <a:lnTo>
                    <a:pt x="1623" y="735"/>
                  </a:lnTo>
                  <a:lnTo>
                    <a:pt x="1527" y="750"/>
                  </a:lnTo>
                  <a:lnTo>
                    <a:pt x="1486" y="757"/>
                  </a:lnTo>
                  <a:lnTo>
                    <a:pt x="1445" y="769"/>
                  </a:lnTo>
                  <a:lnTo>
                    <a:pt x="1408" y="783"/>
                  </a:lnTo>
                  <a:lnTo>
                    <a:pt x="1390" y="798"/>
                  </a:lnTo>
                  <a:lnTo>
                    <a:pt x="1375" y="809"/>
                  </a:lnTo>
                  <a:lnTo>
                    <a:pt x="1364" y="835"/>
                  </a:lnTo>
                  <a:lnTo>
                    <a:pt x="1364" y="842"/>
                  </a:lnTo>
                  <a:lnTo>
                    <a:pt x="1371" y="857"/>
                  </a:lnTo>
                  <a:lnTo>
                    <a:pt x="1379" y="876"/>
                  </a:lnTo>
                  <a:lnTo>
                    <a:pt x="1416" y="898"/>
                  </a:lnTo>
                  <a:lnTo>
                    <a:pt x="1427" y="898"/>
                  </a:lnTo>
                  <a:lnTo>
                    <a:pt x="1386" y="876"/>
                  </a:lnTo>
                  <a:lnTo>
                    <a:pt x="1371" y="857"/>
                  </a:lnTo>
                  <a:lnTo>
                    <a:pt x="1371" y="842"/>
                  </a:lnTo>
                  <a:lnTo>
                    <a:pt x="1371" y="835"/>
                  </a:lnTo>
                  <a:lnTo>
                    <a:pt x="1379" y="813"/>
                  </a:lnTo>
                  <a:lnTo>
                    <a:pt x="1394" y="798"/>
                  </a:lnTo>
                  <a:lnTo>
                    <a:pt x="1416" y="783"/>
                  </a:lnTo>
                  <a:lnTo>
                    <a:pt x="1445" y="769"/>
                  </a:lnTo>
                  <a:lnTo>
                    <a:pt x="1486" y="757"/>
                  </a:lnTo>
                  <a:lnTo>
                    <a:pt x="1567" y="743"/>
                  </a:lnTo>
                  <a:lnTo>
                    <a:pt x="1645" y="735"/>
                  </a:lnTo>
                  <a:lnTo>
                    <a:pt x="1737" y="728"/>
                  </a:lnTo>
                  <a:lnTo>
                    <a:pt x="1756" y="735"/>
                  </a:lnTo>
                  <a:lnTo>
                    <a:pt x="1638" y="743"/>
                  </a:lnTo>
                  <a:lnTo>
                    <a:pt x="1567" y="757"/>
                  </a:lnTo>
                  <a:lnTo>
                    <a:pt x="1534" y="765"/>
                  </a:lnTo>
                  <a:lnTo>
                    <a:pt x="1512" y="772"/>
                  </a:lnTo>
                  <a:lnTo>
                    <a:pt x="1471" y="794"/>
                  </a:lnTo>
                  <a:lnTo>
                    <a:pt x="1445" y="820"/>
                  </a:lnTo>
                  <a:lnTo>
                    <a:pt x="1442" y="828"/>
                  </a:lnTo>
                  <a:lnTo>
                    <a:pt x="1434" y="842"/>
                  </a:lnTo>
                  <a:lnTo>
                    <a:pt x="1442" y="857"/>
                  </a:lnTo>
                  <a:lnTo>
                    <a:pt x="1449" y="868"/>
                  </a:lnTo>
                  <a:lnTo>
                    <a:pt x="1464" y="883"/>
                  </a:lnTo>
                  <a:lnTo>
                    <a:pt x="1490" y="894"/>
                  </a:lnTo>
                  <a:lnTo>
                    <a:pt x="1497" y="898"/>
                  </a:lnTo>
                  <a:lnTo>
                    <a:pt x="1505" y="898"/>
                  </a:lnTo>
                  <a:lnTo>
                    <a:pt x="1490" y="894"/>
                  </a:lnTo>
                  <a:lnTo>
                    <a:pt x="1471" y="879"/>
                  </a:lnTo>
                  <a:lnTo>
                    <a:pt x="1449" y="868"/>
                  </a:lnTo>
                  <a:lnTo>
                    <a:pt x="1442" y="857"/>
                  </a:lnTo>
                  <a:lnTo>
                    <a:pt x="1442" y="842"/>
                  </a:lnTo>
                  <a:lnTo>
                    <a:pt x="1442" y="828"/>
                  </a:lnTo>
                  <a:lnTo>
                    <a:pt x="1449" y="820"/>
                  </a:lnTo>
                  <a:lnTo>
                    <a:pt x="1475" y="798"/>
                  </a:lnTo>
                  <a:lnTo>
                    <a:pt x="1512" y="780"/>
                  </a:lnTo>
                  <a:lnTo>
                    <a:pt x="1545" y="765"/>
                  </a:lnTo>
                  <a:lnTo>
                    <a:pt x="1586" y="757"/>
                  </a:lnTo>
                  <a:lnTo>
                    <a:pt x="1671" y="743"/>
                  </a:lnTo>
                  <a:lnTo>
                    <a:pt x="1782" y="735"/>
                  </a:lnTo>
                  <a:lnTo>
                    <a:pt x="1882" y="739"/>
                  </a:lnTo>
                  <a:lnTo>
                    <a:pt x="1882" y="735"/>
                  </a:lnTo>
                  <a:lnTo>
                    <a:pt x="1797" y="728"/>
                  </a:lnTo>
                  <a:lnTo>
                    <a:pt x="1737" y="728"/>
                  </a:lnTo>
                  <a:lnTo>
                    <a:pt x="1652" y="728"/>
                  </a:lnTo>
                  <a:lnTo>
                    <a:pt x="1567" y="728"/>
                  </a:lnTo>
                  <a:lnTo>
                    <a:pt x="1560" y="728"/>
                  </a:lnTo>
                  <a:lnTo>
                    <a:pt x="1519" y="724"/>
                  </a:lnTo>
                  <a:lnTo>
                    <a:pt x="1501" y="717"/>
                  </a:lnTo>
                  <a:lnTo>
                    <a:pt x="1490" y="709"/>
                  </a:lnTo>
                  <a:lnTo>
                    <a:pt x="1497" y="702"/>
                  </a:lnTo>
                  <a:lnTo>
                    <a:pt x="1505" y="695"/>
                  </a:lnTo>
                  <a:lnTo>
                    <a:pt x="1582" y="680"/>
                  </a:lnTo>
                  <a:lnTo>
                    <a:pt x="1675" y="672"/>
                  </a:lnTo>
                  <a:lnTo>
                    <a:pt x="1822" y="669"/>
                  </a:lnTo>
                  <a:lnTo>
                    <a:pt x="1882" y="665"/>
                  </a:lnTo>
                  <a:lnTo>
                    <a:pt x="1941" y="658"/>
                  </a:lnTo>
                  <a:lnTo>
                    <a:pt x="2007" y="647"/>
                  </a:lnTo>
                  <a:lnTo>
                    <a:pt x="2077" y="632"/>
                  </a:lnTo>
                  <a:lnTo>
                    <a:pt x="2144" y="610"/>
                  </a:lnTo>
                  <a:lnTo>
                    <a:pt x="2170" y="595"/>
                  </a:lnTo>
                  <a:lnTo>
                    <a:pt x="2188" y="576"/>
                  </a:lnTo>
                  <a:lnTo>
                    <a:pt x="2207" y="558"/>
                  </a:lnTo>
                  <a:lnTo>
                    <a:pt x="2218" y="539"/>
                  </a:lnTo>
                  <a:lnTo>
                    <a:pt x="2225" y="525"/>
                  </a:lnTo>
                  <a:lnTo>
                    <a:pt x="2225" y="502"/>
                  </a:lnTo>
                  <a:lnTo>
                    <a:pt x="2214" y="477"/>
                  </a:lnTo>
                  <a:lnTo>
                    <a:pt x="2203" y="462"/>
                  </a:lnTo>
                  <a:lnTo>
                    <a:pt x="2188" y="454"/>
                  </a:lnTo>
                  <a:lnTo>
                    <a:pt x="2170" y="436"/>
                  </a:lnTo>
                  <a:lnTo>
                    <a:pt x="2137" y="421"/>
                  </a:lnTo>
                  <a:lnTo>
                    <a:pt x="2100" y="414"/>
                  </a:lnTo>
                  <a:lnTo>
                    <a:pt x="2048" y="399"/>
                  </a:lnTo>
                  <a:lnTo>
                    <a:pt x="1992" y="388"/>
                  </a:lnTo>
                  <a:lnTo>
                    <a:pt x="1922" y="377"/>
                  </a:lnTo>
                  <a:lnTo>
                    <a:pt x="1863" y="373"/>
                  </a:lnTo>
                  <a:lnTo>
                    <a:pt x="1782" y="373"/>
                  </a:lnTo>
                  <a:lnTo>
                    <a:pt x="1652" y="366"/>
                  </a:lnTo>
                  <a:lnTo>
                    <a:pt x="1652" y="373"/>
                  </a:lnTo>
                  <a:lnTo>
                    <a:pt x="1782" y="373"/>
                  </a:lnTo>
                  <a:lnTo>
                    <a:pt x="1863" y="377"/>
                  </a:lnTo>
                  <a:lnTo>
                    <a:pt x="1922" y="384"/>
                  </a:lnTo>
                  <a:lnTo>
                    <a:pt x="1992" y="392"/>
                  </a:lnTo>
                  <a:lnTo>
                    <a:pt x="2048" y="403"/>
                  </a:lnTo>
                  <a:lnTo>
                    <a:pt x="2100" y="414"/>
                  </a:lnTo>
                  <a:lnTo>
                    <a:pt x="2133" y="428"/>
                  </a:lnTo>
                  <a:lnTo>
                    <a:pt x="2163" y="443"/>
                  </a:lnTo>
                  <a:lnTo>
                    <a:pt x="2185" y="454"/>
                  </a:lnTo>
                  <a:lnTo>
                    <a:pt x="2203" y="469"/>
                  </a:lnTo>
                  <a:lnTo>
                    <a:pt x="2214" y="484"/>
                  </a:lnTo>
                  <a:lnTo>
                    <a:pt x="2218" y="502"/>
                  </a:lnTo>
                  <a:lnTo>
                    <a:pt x="2218" y="525"/>
                  </a:lnTo>
                  <a:lnTo>
                    <a:pt x="2214" y="539"/>
                  </a:lnTo>
                  <a:lnTo>
                    <a:pt x="2203" y="558"/>
                  </a:lnTo>
                  <a:lnTo>
                    <a:pt x="2188" y="576"/>
                  </a:lnTo>
                  <a:lnTo>
                    <a:pt x="2163" y="595"/>
                  </a:lnTo>
                  <a:lnTo>
                    <a:pt x="2137" y="610"/>
                  </a:lnTo>
                  <a:lnTo>
                    <a:pt x="2074" y="628"/>
                  </a:lnTo>
                  <a:lnTo>
                    <a:pt x="2004" y="643"/>
                  </a:lnTo>
                  <a:lnTo>
                    <a:pt x="1878" y="658"/>
                  </a:lnTo>
                  <a:lnTo>
                    <a:pt x="1822" y="665"/>
                  </a:lnTo>
                  <a:lnTo>
                    <a:pt x="1675" y="669"/>
                  </a:lnTo>
                  <a:lnTo>
                    <a:pt x="1575" y="680"/>
                  </a:lnTo>
                  <a:lnTo>
                    <a:pt x="1505" y="687"/>
                  </a:lnTo>
                  <a:lnTo>
                    <a:pt x="1490" y="698"/>
                  </a:lnTo>
                  <a:lnTo>
                    <a:pt x="1486" y="709"/>
                  </a:lnTo>
                  <a:lnTo>
                    <a:pt x="1490" y="717"/>
                  </a:lnTo>
                  <a:lnTo>
                    <a:pt x="1505" y="724"/>
                  </a:lnTo>
                  <a:lnTo>
                    <a:pt x="1534" y="728"/>
                  </a:lnTo>
                  <a:lnTo>
                    <a:pt x="1501" y="735"/>
                  </a:lnTo>
                  <a:lnTo>
                    <a:pt x="1464" y="735"/>
                  </a:lnTo>
                  <a:lnTo>
                    <a:pt x="1394" y="739"/>
                  </a:lnTo>
                  <a:lnTo>
                    <a:pt x="1320" y="724"/>
                  </a:lnTo>
                  <a:lnTo>
                    <a:pt x="1286" y="709"/>
                  </a:lnTo>
                  <a:lnTo>
                    <a:pt x="1275" y="702"/>
                  </a:lnTo>
                  <a:lnTo>
                    <a:pt x="1275" y="695"/>
                  </a:lnTo>
                  <a:lnTo>
                    <a:pt x="1275" y="687"/>
                  </a:lnTo>
                  <a:lnTo>
                    <a:pt x="1279" y="672"/>
                  </a:lnTo>
                  <a:lnTo>
                    <a:pt x="1286" y="665"/>
                  </a:lnTo>
                  <a:lnTo>
                    <a:pt x="1305" y="658"/>
                  </a:lnTo>
                  <a:lnTo>
                    <a:pt x="1331" y="647"/>
                  </a:lnTo>
                  <a:lnTo>
                    <a:pt x="1364" y="639"/>
                  </a:lnTo>
                  <a:lnTo>
                    <a:pt x="1527" y="624"/>
                  </a:lnTo>
                  <a:lnTo>
                    <a:pt x="1567" y="624"/>
                  </a:lnTo>
                  <a:lnTo>
                    <a:pt x="1656" y="617"/>
                  </a:lnTo>
                  <a:lnTo>
                    <a:pt x="1708" y="610"/>
                  </a:lnTo>
                  <a:lnTo>
                    <a:pt x="1752" y="599"/>
                  </a:lnTo>
                  <a:lnTo>
                    <a:pt x="1793" y="576"/>
                  </a:lnTo>
                  <a:lnTo>
                    <a:pt x="1808" y="562"/>
                  </a:lnTo>
                  <a:lnTo>
                    <a:pt x="1819" y="547"/>
                  </a:lnTo>
                  <a:lnTo>
                    <a:pt x="1822" y="532"/>
                  </a:lnTo>
                  <a:lnTo>
                    <a:pt x="1822" y="517"/>
                  </a:lnTo>
                  <a:lnTo>
                    <a:pt x="1811" y="499"/>
                  </a:lnTo>
                  <a:lnTo>
                    <a:pt x="1808" y="488"/>
                  </a:lnTo>
                  <a:lnTo>
                    <a:pt x="1793" y="473"/>
                  </a:lnTo>
                  <a:lnTo>
                    <a:pt x="1767" y="462"/>
                  </a:lnTo>
                  <a:lnTo>
                    <a:pt x="1741" y="454"/>
                  </a:lnTo>
                  <a:lnTo>
                    <a:pt x="1700" y="447"/>
                  </a:lnTo>
                  <a:lnTo>
                    <a:pt x="1652" y="436"/>
                  </a:lnTo>
                  <a:lnTo>
                    <a:pt x="1597" y="432"/>
                  </a:lnTo>
                  <a:lnTo>
                    <a:pt x="1527" y="428"/>
                  </a:lnTo>
                  <a:lnTo>
                    <a:pt x="1512" y="428"/>
                  </a:lnTo>
                  <a:lnTo>
                    <a:pt x="1471" y="421"/>
                  </a:lnTo>
                  <a:lnTo>
                    <a:pt x="1427" y="417"/>
                  </a:lnTo>
                  <a:lnTo>
                    <a:pt x="1375" y="403"/>
                  </a:lnTo>
                  <a:lnTo>
                    <a:pt x="1338" y="388"/>
                  </a:lnTo>
                  <a:lnTo>
                    <a:pt x="1335" y="384"/>
                  </a:lnTo>
                  <a:lnTo>
                    <a:pt x="1331" y="377"/>
                  </a:lnTo>
                  <a:lnTo>
                    <a:pt x="1335" y="366"/>
                  </a:lnTo>
                  <a:lnTo>
                    <a:pt x="1338" y="358"/>
                  </a:lnTo>
                  <a:lnTo>
                    <a:pt x="1349" y="351"/>
                  </a:lnTo>
                  <a:lnTo>
                    <a:pt x="1390" y="351"/>
                  </a:lnTo>
                  <a:lnTo>
                    <a:pt x="1379" y="358"/>
                  </a:lnTo>
                  <a:lnTo>
                    <a:pt x="1375" y="366"/>
                  </a:lnTo>
                  <a:lnTo>
                    <a:pt x="1379" y="373"/>
                  </a:lnTo>
                  <a:lnTo>
                    <a:pt x="1386" y="384"/>
                  </a:lnTo>
                  <a:lnTo>
                    <a:pt x="1420" y="392"/>
                  </a:lnTo>
                  <a:lnTo>
                    <a:pt x="1431" y="399"/>
                  </a:lnTo>
                  <a:lnTo>
                    <a:pt x="1460" y="406"/>
                  </a:lnTo>
                  <a:lnTo>
                    <a:pt x="1516" y="417"/>
                  </a:lnTo>
                  <a:lnTo>
                    <a:pt x="1604" y="421"/>
                  </a:lnTo>
                  <a:lnTo>
                    <a:pt x="1615" y="421"/>
                  </a:lnTo>
                  <a:lnTo>
                    <a:pt x="1741" y="432"/>
                  </a:lnTo>
                  <a:lnTo>
                    <a:pt x="1808" y="454"/>
                  </a:lnTo>
                  <a:lnTo>
                    <a:pt x="1852" y="462"/>
                  </a:lnTo>
                  <a:lnTo>
                    <a:pt x="1878" y="484"/>
                  </a:lnTo>
                  <a:lnTo>
                    <a:pt x="1893" y="502"/>
                  </a:lnTo>
                  <a:lnTo>
                    <a:pt x="1896" y="517"/>
                  </a:lnTo>
                  <a:lnTo>
                    <a:pt x="1896" y="528"/>
                  </a:lnTo>
                  <a:lnTo>
                    <a:pt x="1893" y="539"/>
                  </a:lnTo>
                  <a:lnTo>
                    <a:pt x="1878" y="554"/>
                  </a:lnTo>
                  <a:lnTo>
                    <a:pt x="1856" y="569"/>
                  </a:lnTo>
                  <a:lnTo>
                    <a:pt x="1811" y="587"/>
                  </a:lnTo>
                  <a:lnTo>
                    <a:pt x="1756" y="610"/>
                  </a:lnTo>
                  <a:lnTo>
                    <a:pt x="1697" y="624"/>
                  </a:lnTo>
                  <a:lnTo>
                    <a:pt x="1597" y="639"/>
                  </a:lnTo>
                  <a:lnTo>
                    <a:pt x="1553" y="643"/>
                  </a:lnTo>
                  <a:lnTo>
                    <a:pt x="1553" y="647"/>
                  </a:lnTo>
                  <a:lnTo>
                    <a:pt x="1601" y="643"/>
                  </a:lnTo>
                  <a:lnTo>
                    <a:pt x="1700" y="624"/>
                  </a:lnTo>
                  <a:lnTo>
                    <a:pt x="1763" y="613"/>
                  </a:lnTo>
                  <a:lnTo>
                    <a:pt x="1819" y="595"/>
                  </a:lnTo>
                  <a:lnTo>
                    <a:pt x="1863" y="569"/>
                  </a:lnTo>
                  <a:lnTo>
                    <a:pt x="1878" y="558"/>
                  </a:lnTo>
                  <a:lnTo>
                    <a:pt x="1893" y="543"/>
                  </a:lnTo>
                  <a:lnTo>
                    <a:pt x="1896" y="528"/>
                  </a:lnTo>
                  <a:lnTo>
                    <a:pt x="1896" y="517"/>
                  </a:lnTo>
                  <a:lnTo>
                    <a:pt x="1896" y="499"/>
                  </a:lnTo>
                  <a:lnTo>
                    <a:pt x="1882" y="484"/>
                  </a:lnTo>
                  <a:lnTo>
                    <a:pt x="1863" y="462"/>
                  </a:lnTo>
                  <a:lnTo>
                    <a:pt x="1822" y="454"/>
                  </a:lnTo>
                  <a:lnTo>
                    <a:pt x="1767" y="436"/>
                  </a:lnTo>
                  <a:lnTo>
                    <a:pt x="1848" y="443"/>
                  </a:lnTo>
                  <a:lnTo>
                    <a:pt x="1904" y="454"/>
                  </a:lnTo>
                  <a:lnTo>
                    <a:pt x="1941" y="469"/>
                  </a:lnTo>
                  <a:lnTo>
                    <a:pt x="1967" y="488"/>
                  </a:lnTo>
                  <a:lnTo>
                    <a:pt x="1981" y="506"/>
                  </a:lnTo>
                  <a:lnTo>
                    <a:pt x="1978" y="528"/>
                  </a:lnTo>
                  <a:lnTo>
                    <a:pt x="1967" y="547"/>
                  </a:lnTo>
                  <a:lnTo>
                    <a:pt x="1952" y="569"/>
                  </a:lnTo>
                  <a:lnTo>
                    <a:pt x="1919" y="587"/>
                  </a:lnTo>
                  <a:lnTo>
                    <a:pt x="1878" y="610"/>
                  </a:lnTo>
                  <a:lnTo>
                    <a:pt x="1837" y="624"/>
                  </a:lnTo>
                  <a:lnTo>
                    <a:pt x="1800" y="632"/>
                  </a:lnTo>
                  <a:lnTo>
                    <a:pt x="1745" y="639"/>
                  </a:lnTo>
                  <a:lnTo>
                    <a:pt x="1726" y="643"/>
                  </a:lnTo>
                  <a:lnTo>
                    <a:pt x="1771" y="643"/>
                  </a:lnTo>
                  <a:lnTo>
                    <a:pt x="1819" y="639"/>
                  </a:lnTo>
                  <a:lnTo>
                    <a:pt x="1907" y="628"/>
                  </a:lnTo>
                  <a:lnTo>
                    <a:pt x="1959" y="613"/>
                  </a:lnTo>
                  <a:lnTo>
                    <a:pt x="2007" y="595"/>
                  </a:lnTo>
                  <a:lnTo>
                    <a:pt x="2037" y="569"/>
                  </a:lnTo>
                  <a:lnTo>
                    <a:pt x="2052" y="554"/>
                  </a:lnTo>
                  <a:lnTo>
                    <a:pt x="2059" y="539"/>
                  </a:lnTo>
                  <a:lnTo>
                    <a:pt x="2059" y="525"/>
                  </a:lnTo>
                  <a:lnTo>
                    <a:pt x="2052" y="513"/>
                  </a:lnTo>
                  <a:lnTo>
                    <a:pt x="2044" y="491"/>
                  </a:lnTo>
                  <a:lnTo>
                    <a:pt x="2022" y="477"/>
                  </a:lnTo>
                  <a:lnTo>
                    <a:pt x="1981" y="458"/>
                  </a:lnTo>
                  <a:lnTo>
                    <a:pt x="1933" y="447"/>
                  </a:lnTo>
                  <a:lnTo>
                    <a:pt x="1852" y="436"/>
                  </a:lnTo>
                  <a:lnTo>
                    <a:pt x="1848" y="436"/>
                  </a:lnTo>
                  <a:lnTo>
                    <a:pt x="1841" y="436"/>
                  </a:lnTo>
                  <a:lnTo>
                    <a:pt x="1656" y="421"/>
                  </a:lnTo>
                  <a:lnTo>
                    <a:pt x="1545" y="406"/>
                  </a:lnTo>
                  <a:lnTo>
                    <a:pt x="1505" y="403"/>
                  </a:lnTo>
                  <a:lnTo>
                    <a:pt x="1479" y="392"/>
                  </a:lnTo>
                  <a:lnTo>
                    <a:pt x="1456" y="384"/>
                  </a:lnTo>
                  <a:lnTo>
                    <a:pt x="1442" y="373"/>
                  </a:lnTo>
                  <a:lnTo>
                    <a:pt x="1434" y="366"/>
                  </a:lnTo>
                  <a:lnTo>
                    <a:pt x="1442" y="351"/>
                  </a:lnTo>
                  <a:lnTo>
                    <a:pt x="1434" y="351"/>
                  </a:lnTo>
                  <a:lnTo>
                    <a:pt x="1431" y="358"/>
                  </a:lnTo>
                  <a:lnTo>
                    <a:pt x="1431" y="366"/>
                  </a:lnTo>
                  <a:lnTo>
                    <a:pt x="1442" y="377"/>
                  </a:lnTo>
                  <a:lnTo>
                    <a:pt x="1456" y="388"/>
                  </a:lnTo>
                  <a:lnTo>
                    <a:pt x="1479" y="399"/>
                  </a:lnTo>
                  <a:lnTo>
                    <a:pt x="1530" y="406"/>
                  </a:lnTo>
                  <a:lnTo>
                    <a:pt x="1612" y="421"/>
                  </a:lnTo>
                  <a:lnTo>
                    <a:pt x="1604" y="421"/>
                  </a:lnTo>
                  <a:lnTo>
                    <a:pt x="1516" y="417"/>
                  </a:lnTo>
                  <a:lnTo>
                    <a:pt x="1460" y="406"/>
                  </a:lnTo>
                  <a:lnTo>
                    <a:pt x="1431" y="399"/>
                  </a:lnTo>
                  <a:lnTo>
                    <a:pt x="1420" y="392"/>
                  </a:lnTo>
                  <a:lnTo>
                    <a:pt x="1386" y="377"/>
                  </a:lnTo>
                  <a:lnTo>
                    <a:pt x="1379" y="366"/>
                  </a:lnTo>
                  <a:lnTo>
                    <a:pt x="1390" y="358"/>
                  </a:lnTo>
                  <a:lnTo>
                    <a:pt x="1401" y="351"/>
                  </a:lnTo>
                  <a:lnTo>
                    <a:pt x="1693" y="343"/>
                  </a:lnTo>
                  <a:lnTo>
                    <a:pt x="1852" y="336"/>
                  </a:lnTo>
                  <a:lnTo>
                    <a:pt x="1978" y="332"/>
                  </a:lnTo>
                  <a:lnTo>
                    <a:pt x="2103" y="336"/>
                  </a:lnTo>
                  <a:lnTo>
                    <a:pt x="2325" y="347"/>
                  </a:lnTo>
                  <a:lnTo>
                    <a:pt x="2480" y="362"/>
                  </a:lnTo>
                  <a:lnTo>
                    <a:pt x="2547" y="373"/>
                  </a:lnTo>
                  <a:lnTo>
                    <a:pt x="2650" y="392"/>
                  </a:lnTo>
                  <a:lnTo>
                    <a:pt x="2687" y="403"/>
                  </a:lnTo>
                  <a:lnTo>
                    <a:pt x="2717" y="417"/>
                  </a:lnTo>
                  <a:lnTo>
                    <a:pt x="2739" y="428"/>
                  </a:lnTo>
                  <a:lnTo>
                    <a:pt x="2758" y="443"/>
                  </a:lnTo>
                  <a:lnTo>
                    <a:pt x="2765" y="454"/>
                  </a:lnTo>
                  <a:lnTo>
                    <a:pt x="2772" y="462"/>
                  </a:lnTo>
                  <a:lnTo>
                    <a:pt x="2772" y="473"/>
                  </a:lnTo>
                  <a:lnTo>
                    <a:pt x="2772" y="488"/>
                  </a:lnTo>
                  <a:lnTo>
                    <a:pt x="2761" y="506"/>
                  </a:lnTo>
                  <a:lnTo>
                    <a:pt x="2747" y="532"/>
                  </a:lnTo>
                  <a:lnTo>
                    <a:pt x="2735" y="543"/>
                  </a:lnTo>
                  <a:lnTo>
                    <a:pt x="2717" y="547"/>
                  </a:lnTo>
                  <a:lnTo>
                    <a:pt x="2669" y="569"/>
                  </a:lnTo>
                  <a:lnTo>
                    <a:pt x="2695" y="554"/>
                  </a:lnTo>
                  <a:lnTo>
                    <a:pt x="2717" y="532"/>
                  </a:lnTo>
                  <a:lnTo>
                    <a:pt x="2732" y="517"/>
                  </a:lnTo>
                  <a:lnTo>
                    <a:pt x="2735" y="502"/>
                  </a:lnTo>
                  <a:lnTo>
                    <a:pt x="2747" y="477"/>
                  </a:lnTo>
                  <a:lnTo>
                    <a:pt x="2747" y="469"/>
                  </a:lnTo>
                  <a:lnTo>
                    <a:pt x="2735" y="454"/>
                  </a:lnTo>
                  <a:lnTo>
                    <a:pt x="2724" y="447"/>
                  </a:lnTo>
                  <a:lnTo>
                    <a:pt x="2702" y="421"/>
                  </a:lnTo>
                  <a:lnTo>
                    <a:pt x="2662" y="406"/>
                  </a:lnTo>
                  <a:lnTo>
                    <a:pt x="2621" y="392"/>
                  </a:lnTo>
                  <a:lnTo>
                    <a:pt x="2547" y="377"/>
                  </a:lnTo>
                  <a:lnTo>
                    <a:pt x="2510" y="373"/>
                  </a:lnTo>
                  <a:lnTo>
                    <a:pt x="2510" y="377"/>
                  </a:lnTo>
                  <a:lnTo>
                    <a:pt x="2455" y="366"/>
                  </a:lnTo>
                  <a:lnTo>
                    <a:pt x="2384" y="358"/>
                  </a:lnTo>
                  <a:lnTo>
                    <a:pt x="2384" y="362"/>
                  </a:lnTo>
                  <a:lnTo>
                    <a:pt x="2270" y="351"/>
                  </a:lnTo>
                  <a:lnTo>
                    <a:pt x="2214" y="347"/>
                  </a:lnTo>
                  <a:lnTo>
                    <a:pt x="2214" y="351"/>
                  </a:lnTo>
                  <a:lnTo>
                    <a:pt x="2273" y="351"/>
                  </a:lnTo>
                  <a:lnTo>
                    <a:pt x="2410" y="373"/>
                  </a:lnTo>
                  <a:lnTo>
                    <a:pt x="2480" y="388"/>
                  </a:lnTo>
                  <a:lnTo>
                    <a:pt x="2551" y="406"/>
                  </a:lnTo>
                  <a:lnTo>
                    <a:pt x="2610" y="436"/>
                  </a:lnTo>
                  <a:lnTo>
                    <a:pt x="2636" y="454"/>
                  </a:lnTo>
                  <a:lnTo>
                    <a:pt x="2650" y="469"/>
                  </a:lnTo>
                  <a:lnTo>
                    <a:pt x="2654" y="484"/>
                  </a:lnTo>
                  <a:lnTo>
                    <a:pt x="2654" y="499"/>
                  </a:lnTo>
                  <a:lnTo>
                    <a:pt x="2647" y="517"/>
                  </a:lnTo>
                  <a:lnTo>
                    <a:pt x="2632" y="543"/>
                  </a:lnTo>
                  <a:lnTo>
                    <a:pt x="2606" y="562"/>
                  </a:lnTo>
                  <a:lnTo>
                    <a:pt x="2569" y="576"/>
                  </a:lnTo>
                  <a:lnTo>
                    <a:pt x="2525" y="595"/>
                  </a:lnTo>
                  <a:lnTo>
                    <a:pt x="2440" y="610"/>
                  </a:lnTo>
                  <a:lnTo>
                    <a:pt x="2473" y="587"/>
                  </a:lnTo>
                  <a:lnTo>
                    <a:pt x="2521" y="562"/>
                  </a:lnTo>
                  <a:lnTo>
                    <a:pt x="2540" y="543"/>
                  </a:lnTo>
                  <a:lnTo>
                    <a:pt x="2554" y="525"/>
                  </a:lnTo>
                  <a:lnTo>
                    <a:pt x="2565" y="499"/>
                  </a:lnTo>
                  <a:lnTo>
                    <a:pt x="2565" y="469"/>
                  </a:lnTo>
                  <a:lnTo>
                    <a:pt x="2554" y="458"/>
                  </a:lnTo>
                  <a:lnTo>
                    <a:pt x="2547" y="447"/>
                  </a:lnTo>
                  <a:lnTo>
                    <a:pt x="2525" y="432"/>
                  </a:lnTo>
                  <a:lnTo>
                    <a:pt x="2499" y="417"/>
                  </a:lnTo>
                  <a:lnTo>
                    <a:pt x="2466" y="403"/>
                  </a:lnTo>
                  <a:lnTo>
                    <a:pt x="2410" y="392"/>
                  </a:lnTo>
                  <a:lnTo>
                    <a:pt x="2344" y="384"/>
                  </a:lnTo>
                  <a:lnTo>
                    <a:pt x="2273" y="373"/>
                  </a:lnTo>
                  <a:lnTo>
                    <a:pt x="2214" y="366"/>
                  </a:lnTo>
                  <a:lnTo>
                    <a:pt x="2148" y="362"/>
                  </a:lnTo>
                  <a:lnTo>
                    <a:pt x="2148" y="366"/>
                  </a:lnTo>
                  <a:lnTo>
                    <a:pt x="2203" y="373"/>
                  </a:lnTo>
                  <a:lnTo>
                    <a:pt x="2325" y="384"/>
                  </a:lnTo>
                  <a:lnTo>
                    <a:pt x="2388" y="399"/>
                  </a:lnTo>
                  <a:lnTo>
                    <a:pt x="2451" y="417"/>
                  </a:lnTo>
                  <a:lnTo>
                    <a:pt x="2473" y="432"/>
                  </a:lnTo>
                  <a:lnTo>
                    <a:pt x="2495" y="447"/>
                  </a:lnTo>
                  <a:lnTo>
                    <a:pt x="2510" y="458"/>
                  </a:lnTo>
                  <a:lnTo>
                    <a:pt x="2525" y="477"/>
                  </a:lnTo>
                  <a:lnTo>
                    <a:pt x="2525" y="491"/>
                  </a:lnTo>
                  <a:lnTo>
                    <a:pt x="2514" y="525"/>
                  </a:lnTo>
                  <a:lnTo>
                    <a:pt x="2506" y="543"/>
                  </a:lnTo>
                  <a:lnTo>
                    <a:pt x="2484" y="562"/>
                  </a:lnTo>
                  <a:lnTo>
                    <a:pt x="2466" y="587"/>
                  </a:lnTo>
                  <a:lnTo>
                    <a:pt x="2425" y="610"/>
                  </a:lnTo>
                  <a:lnTo>
                    <a:pt x="2403" y="610"/>
                  </a:lnTo>
                  <a:lnTo>
                    <a:pt x="2303" y="617"/>
                  </a:lnTo>
                  <a:lnTo>
                    <a:pt x="2351" y="602"/>
                  </a:lnTo>
                  <a:lnTo>
                    <a:pt x="2384" y="584"/>
                  </a:lnTo>
                  <a:lnTo>
                    <a:pt x="2410" y="562"/>
                  </a:lnTo>
                  <a:lnTo>
                    <a:pt x="2429" y="539"/>
                  </a:lnTo>
                  <a:lnTo>
                    <a:pt x="2436" y="513"/>
                  </a:lnTo>
                  <a:lnTo>
                    <a:pt x="2440" y="491"/>
                  </a:lnTo>
                  <a:lnTo>
                    <a:pt x="2436" y="477"/>
                  </a:lnTo>
                  <a:lnTo>
                    <a:pt x="2421" y="458"/>
                  </a:lnTo>
                  <a:lnTo>
                    <a:pt x="2399" y="447"/>
                  </a:lnTo>
                  <a:lnTo>
                    <a:pt x="2344" y="421"/>
                  </a:lnTo>
                  <a:lnTo>
                    <a:pt x="2277" y="399"/>
                  </a:lnTo>
                  <a:lnTo>
                    <a:pt x="2203" y="384"/>
                  </a:lnTo>
                  <a:lnTo>
                    <a:pt x="2066" y="366"/>
                  </a:lnTo>
                  <a:lnTo>
                    <a:pt x="2004" y="362"/>
                  </a:lnTo>
                  <a:lnTo>
                    <a:pt x="2004" y="366"/>
                  </a:lnTo>
                  <a:lnTo>
                    <a:pt x="2118" y="384"/>
                  </a:lnTo>
                  <a:lnTo>
                    <a:pt x="2207" y="403"/>
                  </a:lnTo>
                  <a:lnTo>
                    <a:pt x="2277" y="421"/>
                  </a:lnTo>
                  <a:lnTo>
                    <a:pt x="2325" y="443"/>
                  </a:lnTo>
                  <a:lnTo>
                    <a:pt x="2355" y="454"/>
                  </a:lnTo>
                  <a:lnTo>
                    <a:pt x="2373" y="469"/>
                  </a:lnTo>
                  <a:lnTo>
                    <a:pt x="2384" y="484"/>
                  </a:lnTo>
                  <a:lnTo>
                    <a:pt x="2388" y="517"/>
                  </a:lnTo>
                  <a:lnTo>
                    <a:pt x="2384" y="543"/>
                  </a:lnTo>
                  <a:lnTo>
                    <a:pt x="2370" y="569"/>
                  </a:lnTo>
                  <a:lnTo>
                    <a:pt x="2351" y="587"/>
                  </a:lnTo>
                  <a:lnTo>
                    <a:pt x="2310" y="613"/>
                  </a:lnTo>
                  <a:lnTo>
                    <a:pt x="2296" y="617"/>
                  </a:lnTo>
                  <a:lnTo>
                    <a:pt x="2296" y="624"/>
                  </a:lnTo>
                  <a:lnTo>
                    <a:pt x="2159" y="639"/>
                  </a:lnTo>
                  <a:lnTo>
                    <a:pt x="2207" y="617"/>
                  </a:lnTo>
                  <a:lnTo>
                    <a:pt x="2244" y="595"/>
                  </a:lnTo>
                  <a:lnTo>
                    <a:pt x="2270" y="569"/>
                  </a:lnTo>
                  <a:lnTo>
                    <a:pt x="2284" y="543"/>
                  </a:lnTo>
                  <a:lnTo>
                    <a:pt x="2288" y="525"/>
                  </a:lnTo>
                  <a:lnTo>
                    <a:pt x="2296" y="506"/>
                  </a:lnTo>
                  <a:lnTo>
                    <a:pt x="2288" y="488"/>
                  </a:lnTo>
                  <a:lnTo>
                    <a:pt x="2284" y="473"/>
                  </a:lnTo>
                  <a:lnTo>
                    <a:pt x="2273" y="454"/>
                  </a:lnTo>
                  <a:lnTo>
                    <a:pt x="2255" y="443"/>
                  </a:lnTo>
                  <a:lnTo>
                    <a:pt x="2229" y="432"/>
                  </a:lnTo>
                  <a:lnTo>
                    <a:pt x="2174" y="406"/>
                  </a:lnTo>
                  <a:lnTo>
                    <a:pt x="2103" y="392"/>
                  </a:lnTo>
                  <a:lnTo>
                    <a:pt x="1978" y="373"/>
                  </a:lnTo>
                  <a:lnTo>
                    <a:pt x="1919" y="366"/>
                  </a:lnTo>
                  <a:lnTo>
                    <a:pt x="1911" y="373"/>
                  </a:lnTo>
                  <a:lnTo>
                    <a:pt x="1974" y="377"/>
                  </a:lnTo>
                  <a:lnTo>
                    <a:pt x="2100" y="399"/>
                  </a:lnTo>
                  <a:lnTo>
                    <a:pt x="2163" y="414"/>
                  </a:lnTo>
                  <a:lnTo>
                    <a:pt x="2225" y="432"/>
                  </a:lnTo>
                  <a:lnTo>
                    <a:pt x="2248" y="447"/>
                  </a:lnTo>
                  <a:lnTo>
                    <a:pt x="2270" y="458"/>
                  </a:lnTo>
                  <a:lnTo>
                    <a:pt x="2284" y="473"/>
                  </a:lnTo>
                  <a:lnTo>
                    <a:pt x="2288" y="488"/>
                  </a:lnTo>
                  <a:lnTo>
                    <a:pt x="2288" y="506"/>
                  </a:lnTo>
                  <a:lnTo>
                    <a:pt x="2284" y="525"/>
                  </a:lnTo>
                  <a:lnTo>
                    <a:pt x="2277" y="547"/>
                  </a:lnTo>
                  <a:lnTo>
                    <a:pt x="2262" y="573"/>
                  </a:lnTo>
                  <a:lnTo>
                    <a:pt x="2233" y="599"/>
                  </a:lnTo>
                  <a:lnTo>
                    <a:pt x="2199" y="617"/>
                  </a:lnTo>
                  <a:lnTo>
                    <a:pt x="2144" y="643"/>
                  </a:lnTo>
                  <a:lnTo>
                    <a:pt x="2089" y="647"/>
                  </a:lnTo>
                  <a:lnTo>
                    <a:pt x="2033" y="658"/>
                  </a:lnTo>
                  <a:lnTo>
                    <a:pt x="1989" y="669"/>
                  </a:lnTo>
                  <a:lnTo>
                    <a:pt x="1922" y="695"/>
                  </a:lnTo>
                  <a:lnTo>
                    <a:pt x="1893" y="709"/>
                  </a:lnTo>
                  <a:lnTo>
                    <a:pt x="1889" y="717"/>
                  </a:lnTo>
                  <a:lnTo>
                    <a:pt x="1882" y="728"/>
                  </a:lnTo>
                  <a:lnTo>
                    <a:pt x="1889" y="743"/>
                  </a:lnTo>
                  <a:lnTo>
                    <a:pt x="1893" y="750"/>
                  </a:lnTo>
                  <a:lnTo>
                    <a:pt x="1863" y="750"/>
                  </a:lnTo>
                  <a:lnTo>
                    <a:pt x="1778" y="757"/>
                  </a:lnTo>
                  <a:lnTo>
                    <a:pt x="1715" y="765"/>
                  </a:lnTo>
                  <a:lnTo>
                    <a:pt x="1671" y="772"/>
                  </a:lnTo>
                  <a:lnTo>
                    <a:pt x="1641" y="783"/>
                  </a:lnTo>
                  <a:lnTo>
                    <a:pt x="1623" y="794"/>
                  </a:lnTo>
                  <a:lnTo>
                    <a:pt x="1604" y="809"/>
                  </a:lnTo>
                  <a:lnTo>
                    <a:pt x="1597" y="824"/>
                  </a:lnTo>
                  <a:lnTo>
                    <a:pt x="1597" y="839"/>
                  </a:lnTo>
                  <a:lnTo>
                    <a:pt x="1597" y="854"/>
                  </a:lnTo>
                  <a:lnTo>
                    <a:pt x="1601" y="857"/>
                  </a:lnTo>
                  <a:lnTo>
                    <a:pt x="1623" y="879"/>
                  </a:lnTo>
                  <a:lnTo>
                    <a:pt x="1660" y="898"/>
                  </a:lnTo>
                  <a:lnTo>
                    <a:pt x="1671" y="898"/>
                  </a:lnTo>
                  <a:lnTo>
                    <a:pt x="1627" y="879"/>
                  </a:lnTo>
                  <a:lnTo>
                    <a:pt x="1604" y="857"/>
                  </a:lnTo>
                  <a:lnTo>
                    <a:pt x="1601" y="850"/>
                  </a:lnTo>
                  <a:lnTo>
                    <a:pt x="1597" y="839"/>
                  </a:lnTo>
                  <a:lnTo>
                    <a:pt x="1601" y="824"/>
                  </a:lnTo>
                  <a:lnTo>
                    <a:pt x="1612" y="809"/>
                  </a:lnTo>
                  <a:lnTo>
                    <a:pt x="1627" y="798"/>
                  </a:lnTo>
                  <a:lnTo>
                    <a:pt x="1645" y="787"/>
                  </a:lnTo>
                  <a:lnTo>
                    <a:pt x="1671" y="780"/>
                  </a:lnTo>
                  <a:lnTo>
                    <a:pt x="1715" y="769"/>
                  </a:lnTo>
                  <a:lnTo>
                    <a:pt x="1778" y="757"/>
                  </a:lnTo>
                  <a:lnTo>
                    <a:pt x="1863" y="754"/>
                  </a:lnTo>
                  <a:lnTo>
                    <a:pt x="1896" y="754"/>
                  </a:lnTo>
                  <a:lnTo>
                    <a:pt x="1919" y="757"/>
                  </a:lnTo>
                  <a:lnTo>
                    <a:pt x="1878" y="757"/>
                  </a:lnTo>
                  <a:lnTo>
                    <a:pt x="1811" y="765"/>
                  </a:lnTo>
                  <a:lnTo>
                    <a:pt x="1737" y="780"/>
                  </a:lnTo>
                  <a:lnTo>
                    <a:pt x="1708" y="787"/>
                  </a:lnTo>
                  <a:lnTo>
                    <a:pt x="1682" y="798"/>
                  </a:lnTo>
                  <a:lnTo>
                    <a:pt x="1671" y="813"/>
                  </a:lnTo>
                  <a:lnTo>
                    <a:pt x="1660" y="828"/>
                  </a:lnTo>
                  <a:lnTo>
                    <a:pt x="1656" y="842"/>
                  </a:lnTo>
                  <a:lnTo>
                    <a:pt x="1667" y="865"/>
                  </a:lnTo>
                  <a:lnTo>
                    <a:pt x="1686" y="883"/>
                  </a:lnTo>
                  <a:lnTo>
                    <a:pt x="1712" y="898"/>
                  </a:lnTo>
                  <a:lnTo>
                    <a:pt x="1723" y="898"/>
                  </a:lnTo>
                  <a:lnTo>
                    <a:pt x="1686" y="883"/>
                  </a:lnTo>
                  <a:lnTo>
                    <a:pt x="1667" y="865"/>
                  </a:lnTo>
                  <a:lnTo>
                    <a:pt x="1660" y="842"/>
                  </a:lnTo>
                  <a:lnTo>
                    <a:pt x="1667" y="828"/>
                  </a:lnTo>
                  <a:lnTo>
                    <a:pt x="1671" y="813"/>
                  </a:lnTo>
                  <a:lnTo>
                    <a:pt x="1686" y="806"/>
                  </a:lnTo>
                  <a:lnTo>
                    <a:pt x="1712" y="787"/>
                  </a:lnTo>
                  <a:lnTo>
                    <a:pt x="1745" y="780"/>
                  </a:lnTo>
                  <a:lnTo>
                    <a:pt x="1822" y="769"/>
                  </a:lnTo>
                  <a:lnTo>
                    <a:pt x="1893" y="765"/>
                  </a:lnTo>
                  <a:lnTo>
                    <a:pt x="1922" y="765"/>
                  </a:lnTo>
                  <a:lnTo>
                    <a:pt x="1922" y="757"/>
                  </a:lnTo>
                  <a:lnTo>
                    <a:pt x="1963" y="772"/>
                  </a:lnTo>
                  <a:lnTo>
                    <a:pt x="1870" y="772"/>
                  </a:lnTo>
                  <a:lnTo>
                    <a:pt x="1837" y="772"/>
                  </a:lnTo>
                  <a:lnTo>
                    <a:pt x="1797" y="780"/>
                  </a:lnTo>
                  <a:lnTo>
                    <a:pt x="1767" y="787"/>
                  </a:lnTo>
                  <a:lnTo>
                    <a:pt x="1730" y="809"/>
                  </a:lnTo>
                  <a:lnTo>
                    <a:pt x="1715" y="824"/>
                  </a:lnTo>
                  <a:lnTo>
                    <a:pt x="1712" y="835"/>
                  </a:lnTo>
                  <a:lnTo>
                    <a:pt x="1712" y="850"/>
                  </a:lnTo>
                  <a:lnTo>
                    <a:pt x="1715" y="865"/>
                  </a:lnTo>
                  <a:lnTo>
                    <a:pt x="1737" y="883"/>
                  </a:lnTo>
                  <a:lnTo>
                    <a:pt x="1771" y="898"/>
                  </a:lnTo>
                  <a:lnTo>
                    <a:pt x="1782" y="898"/>
                  </a:lnTo>
                  <a:lnTo>
                    <a:pt x="1741" y="879"/>
                  </a:lnTo>
                  <a:lnTo>
                    <a:pt x="1730" y="868"/>
                  </a:lnTo>
                  <a:lnTo>
                    <a:pt x="1715" y="857"/>
                  </a:lnTo>
                  <a:lnTo>
                    <a:pt x="1712" y="850"/>
                  </a:lnTo>
                  <a:lnTo>
                    <a:pt x="1715" y="835"/>
                  </a:lnTo>
                  <a:lnTo>
                    <a:pt x="1715" y="828"/>
                  </a:lnTo>
                  <a:lnTo>
                    <a:pt x="1737" y="809"/>
                  </a:lnTo>
                  <a:lnTo>
                    <a:pt x="1771" y="794"/>
                  </a:lnTo>
                  <a:lnTo>
                    <a:pt x="1797" y="783"/>
                  </a:lnTo>
                  <a:lnTo>
                    <a:pt x="1837" y="780"/>
                  </a:lnTo>
                  <a:lnTo>
                    <a:pt x="1878" y="772"/>
                  </a:lnTo>
                  <a:lnTo>
                    <a:pt x="1978" y="780"/>
                  </a:lnTo>
                  <a:lnTo>
                    <a:pt x="1922" y="780"/>
                  </a:lnTo>
                  <a:lnTo>
                    <a:pt x="1852" y="787"/>
                  </a:lnTo>
                  <a:lnTo>
                    <a:pt x="1822" y="798"/>
                  </a:lnTo>
                  <a:lnTo>
                    <a:pt x="1793" y="809"/>
                  </a:lnTo>
                  <a:lnTo>
                    <a:pt x="1771" y="824"/>
                  </a:lnTo>
                  <a:lnTo>
                    <a:pt x="1763" y="839"/>
                  </a:lnTo>
                  <a:lnTo>
                    <a:pt x="1763" y="842"/>
                  </a:lnTo>
                  <a:lnTo>
                    <a:pt x="1767" y="857"/>
                  </a:lnTo>
                  <a:lnTo>
                    <a:pt x="1778" y="865"/>
                  </a:lnTo>
                  <a:lnTo>
                    <a:pt x="1785" y="879"/>
                  </a:lnTo>
                  <a:lnTo>
                    <a:pt x="1811" y="891"/>
                  </a:lnTo>
                  <a:lnTo>
                    <a:pt x="1837" y="898"/>
                  </a:lnTo>
                  <a:lnTo>
                    <a:pt x="1852" y="898"/>
                  </a:lnTo>
                  <a:lnTo>
                    <a:pt x="1800" y="879"/>
                  </a:lnTo>
                  <a:lnTo>
                    <a:pt x="1778" y="857"/>
                  </a:lnTo>
                  <a:lnTo>
                    <a:pt x="1767" y="842"/>
                  </a:lnTo>
                  <a:lnTo>
                    <a:pt x="1767" y="839"/>
                  </a:lnTo>
                  <a:lnTo>
                    <a:pt x="1771" y="828"/>
                  </a:lnTo>
                  <a:lnTo>
                    <a:pt x="1782" y="820"/>
                  </a:lnTo>
                  <a:lnTo>
                    <a:pt x="1808" y="809"/>
                  </a:lnTo>
                  <a:lnTo>
                    <a:pt x="1848" y="798"/>
                  </a:lnTo>
                  <a:lnTo>
                    <a:pt x="1889" y="787"/>
                  </a:lnTo>
                  <a:lnTo>
                    <a:pt x="1963" y="783"/>
                  </a:lnTo>
                  <a:lnTo>
                    <a:pt x="1996" y="780"/>
                  </a:lnTo>
                  <a:lnTo>
                    <a:pt x="2018" y="783"/>
                  </a:lnTo>
                  <a:lnTo>
                    <a:pt x="2074" y="787"/>
                  </a:lnTo>
                  <a:lnTo>
                    <a:pt x="2037" y="798"/>
                  </a:lnTo>
                  <a:lnTo>
                    <a:pt x="2018" y="820"/>
                  </a:lnTo>
                  <a:lnTo>
                    <a:pt x="2007" y="835"/>
                  </a:lnTo>
                  <a:lnTo>
                    <a:pt x="2007" y="839"/>
                  </a:lnTo>
                  <a:lnTo>
                    <a:pt x="2007" y="857"/>
                  </a:lnTo>
                  <a:lnTo>
                    <a:pt x="2018" y="876"/>
                  </a:lnTo>
                  <a:lnTo>
                    <a:pt x="2029" y="891"/>
                  </a:lnTo>
                  <a:lnTo>
                    <a:pt x="2044" y="898"/>
                  </a:lnTo>
                  <a:lnTo>
                    <a:pt x="2052" y="898"/>
                  </a:lnTo>
                  <a:lnTo>
                    <a:pt x="2037" y="891"/>
                  </a:lnTo>
                  <a:lnTo>
                    <a:pt x="2022" y="876"/>
                  </a:lnTo>
                  <a:lnTo>
                    <a:pt x="2011" y="857"/>
                  </a:lnTo>
                  <a:lnTo>
                    <a:pt x="2007" y="839"/>
                  </a:lnTo>
                  <a:lnTo>
                    <a:pt x="2011" y="835"/>
                  </a:lnTo>
                  <a:lnTo>
                    <a:pt x="2029" y="820"/>
                  </a:lnTo>
                  <a:lnTo>
                    <a:pt x="2052" y="798"/>
                  </a:lnTo>
                  <a:lnTo>
                    <a:pt x="2074" y="794"/>
                  </a:lnTo>
                  <a:lnTo>
                    <a:pt x="2092" y="787"/>
                  </a:lnTo>
                  <a:lnTo>
                    <a:pt x="2137" y="787"/>
                  </a:lnTo>
                  <a:lnTo>
                    <a:pt x="2103" y="806"/>
                  </a:lnTo>
                  <a:lnTo>
                    <a:pt x="2085" y="813"/>
                  </a:lnTo>
                  <a:lnTo>
                    <a:pt x="2074" y="828"/>
                  </a:lnTo>
                  <a:lnTo>
                    <a:pt x="2063" y="842"/>
                  </a:lnTo>
                  <a:lnTo>
                    <a:pt x="2066" y="857"/>
                  </a:lnTo>
                  <a:lnTo>
                    <a:pt x="2074" y="876"/>
                  </a:lnTo>
                  <a:lnTo>
                    <a:pt x="2103" y="898"/>
                  </a:lnTo>
                  <a:lnTo>
                    <a:pt x="2107" y="898"/>
                  </a:lnTo>
                  <a:lnTo>
                    <a:pt x="2089" y="883"/>
                  </a:lnTo>
                  <a:lnTo>
                    <a:pt x="2077" y="868"/>
                  </a:lnTo>
                  <a:lnTo>
                    <a:pt x="2066" y="857"/>
                  </a:lnTo>
                  <a:lnTo>
                    <a:pt x="2066" y="842"/>
                  </a:lnTo>
                  <a:lnTo>
                    <a:pt x="2074" y="828"/>
                  </a:lnTo>
                  <a:lnTo>
                    <a:pt x="2100" y="809"/>
                  </a:lnTo>
                  <a:lnTo>
                    <a:pt x="2122" y="798"/>
                  </a:lnTo>
                  <a:lnTo>
                    <a:pt x="2159" y="787"/>
                  </a:lnTo>
                  <a:lnTo>
                    <a:pt x="2188" y="787"/>
                  </a:lnTo>
                  <a:lnTo>
                    <a:pt x="2296" y="787"/>
                  </a:lnTo>
                  <a:lnTo>
                    <a:pt x="2255" y="806"/>
                  </a:lnTo>
                  <a:lnTo>
                    <a:pt x="2240" y="813"/>
                  </a:lnTo>
                  <a:lnTo>
                    <a:pt x="2225" y="835"/>
                  </a:lnTo>
                  <a:lnTo>
                    <a:pt x="2225" y="850"/>
                  </a:lnTo>
                  <a:lnTo>
                    <a:pt x="2233" y="868"/>
                  </a:lnTo>
                  <a:lnTo>
                    <a:pt x="2270" y="898"/>
                  </a:lnTo>
                  <a:lnTo>
                    <a:pt x="2277" y="898"/>
                  </a:lnTo>
                  <a:lnTo>
                    <a:pt x="2248" y="879"/>
                  </a:lnTo>
                  <a:lnTo>
                    <a:pt x="2240" y="868"/>
                  </a:lnTo>
                  <a:lnTo>
                    <a:pt x="2229" y="850"/>
                  </a:lnTo>
                  <a:lnTo>
                    <a:pt x="2229" y="835"/>
                  </a:lnTo>
                  <a:lnTo>
                    <a:pt x="2233" y="824"/>
                  </a:lnTo>
                  <a:lnTo>
                    <a:pt x="2244" y="813"/>
                  </a:lnTo>
                  <a:lnTo>
                    <a:pt x="2270" y="798"/>
                  </a:lnTo>
                  <a:lnTo>
                    <a:pt x="2303" y="787"/>
                  </a:lnTo>
                  <a:lnTo>
                    <a:pt x="2325" y="787"/>
                  </a:lnTo>
                  <a:lnTo>
                    <a:pt x="2381" y="787"/>
                  </a:lnTo>
                  <a:lnTo>
                    <a:pt x="2329" y="809"/>
                  </a:lnTo>
                  <a:lnTo>
                    <a:pt x="2303" y="824"/>
                  </a:lnTo>
                  <a:lnTo>
                    <a:pt x="2296" y="842"/>
                  </a:lnTo>
                  <a:lnTo>
                    <a:pt x="2296" y="857"/>
                  </a:lnTo>
                  <a:lnTo>
                    <a:pt x="2296" y="868"/>
                  </a:lnTo>
                  <a:lnTo>
                    <a:pt x="2303" y="879"/>
                  </a:lnTo>
                  <a:lnTo>
                    <a:pt x="2325" y="898"/>
                  </a:lnTo>
                  <a:lnTo>
                    <a:pt x="2329" y="898"/>
                  </a:lnTo>
                  <a:lnTo>
                    <a:pt x="2303" y="876"/>
                  </a:lnTo>
                  <a:lnTo>
                    <a:pt x="2299" y="868"/>
                  </a:lnTo>
                  <a:lnTo>
                    <a:pt x="2296" y="857"/>
                  </a:lnTo>
                  <a:lnTo>
                    <a:pt x="2296" y="842"/>
                  </a:lnTo>
                  <a:lnTo>
                    <a:pt x="2310" y="828"/>
                  </a:lnTo>
                  <a:lnTo>
                    <a:pt x="2329" y="813"/>
                  </a:lnTo>
                  <a:lnTo>
                    <a:pt x="2355" y="798"/>
                  </a:lnTo>
                  <a:lnTo>
                    <a:pt x="2395" y="787"/>
                  </a:lnTo>
                  <a:lnTo>
                    <a:pt x="2451" y="783"/>
                  </a:lnTo>
                  <a:lnTo>
                    <a:pt x="2395" y="809"/>
                  </a:lnTo>
                  <a:lnTo>
                    <a:pt x="2370" y="824"/>
                  </a:lnTo>
                  <a:lnTo>
                    <a:pt x="2358" y="835"/>
                  </a:lnTo>
                  <a:lnTo>
                    <a:pt x="2351" y="850"/>
                  </a:lnTo>
                  <a:lnTo>
                    <a:pt x="2351" y="865"/>
                  </a:lnTo>
                  <a:lnTo>
                    <a:pt x="2358" y="883"/>
                  </a:lnTo>
                  <a:lnTo>
                    <a:pt x="2381" y="898"/>
                  </a:lnTo>
                  <a:lnTo>
                    <a:pt x="2388" y="898"/>
                  </a:lnTo>
                  <a:lnTo>
                    <a:pt x="2366" y="879"/>
                  </a:lnTo>
                  <a:lnTo>
                    <a:pt x="2355" y="865"/>
                  </a:lnTo>
                  <a:lnTo>
                    <a:pt x="2355" y="850"/>
                  </a:lnTo>
                  <a:lnTo>
                    <a:pt x="2366" y="835"/>
                  </a:lnTo>
                  <a:lnTo>
                    <a:pt x="2381" y="824"/>
                  </a:lnTo>
                  <a:lnTo>
                    <a:pt x="2414" y="806"/>
                  </a:lnTo>
                  <a:lnTo>
                    <a:pt x="2466" y="783"/>
                  </a:lnTo>
                  <a:lnTo>
                    <a:pt x="2514" y="783"/>
                  </a:lnTo>
                  <a:lnTo>
                    <a:pt x="2580" y="783"/>
                  </a:lnTo>
                  <a:lnTo>
                    <a:pt x="2536" y="794"/>
                  </a:lnTo>
                  <a:lnTo>
                    <a:pt x="2506" y="806"/>
                  </a:lnTo>
                  <a:lnTo>
                    <a:pt x="2480" y="813"/>
                  </a:lnTo>
                  <a:lnTo>
                    <a:pt x="2443" y="835"/>
                  </a:lnTo>
                  <a:lnTo>
                    <a:pt x="2436" y="842"/>
                  </a:lnTo>
                  <a:lnTo>
                    <a:pt x="2429" y="854"/>
                  </a:lnTo>
                  <a:lnTo>
                    <a:pt x="2425" y="868"/>
                  </a:lnTo>
                  <a:lnTo>
                    <a:pt x="2429" y="879"/>
                  </a:lnTo>
                  <a:lnTo>
                    <a:pt x="2436" y="891"/>
                  </a:lnTo>
                  <a:lnTo>
                    <a:pt x="2443" y="898"/>
                  </a:lnTo>
                  <a:lnTo>
                    <a:pt x="2451" y="898"/>
                  </a:lnTo>
                  <a:lnTo>
                    <a:pt x="2440" y="883"/>
                  </a:lnTo>
                  <a:lnTo>
                    <a:pt x="2436" y="879"/>
                  </a:lnTo>
                  <a:lnTo>
                    <a:pt x="2429" y="868"/>
                  </a:lnTo>
                  <a:lnTo>
                    <a:pt x="2429" y="854"/>
                  </a:lnTo>
                  <a:lnTo>
                    <a:pt x="2436" y="842"/>
                  </a:lnTo>
                  <a:lnTo>
                    <a:pt x="2443" y="835"/>
                  </a:lnTo>
                  <a:lnTo>
                    <a:pt x="2480" y="820"/>
                  </a:lnTo>
                  <a:lnTo>
                    <a:pt x="2510" y="806"/>
                  </a:lnTo>
                  <a:lnTo>
                    <a:pt x="2551" y="794"/>
                  </a:lnTo>
                  <a:lnTo>
                    <a:pt x="2606" y="783"/>
                  </a:lnTo>
                  <a:lnTo>
                    <a:pt x="2606" y="780"/>
                  </a:lnTo>
                  <a:lnTo>
                    <a:pt x="2928" y="772"/>
                  </a:lnTo>
                  <a:lnTo>
                    <a:pt x="2991" y="772"/>
                  </a:lnTo>
                  <a:lnTo>
                    <a:pt x="2987" y="772"/>
                  </a:lnTo>
                  <a:lnTo>
                    <a:pt x="2917" y="772"/>
                  </a:lnTo>
                  <a:lnTo>
                    <a:pt x="2872" y="780"/>
                  </a:lnTo>
                  <a:lnTo>
                    <a:pt x="2872" y="772"/>
                  </a:lnTo>
                  <a:lnTo>
                    <a:pt x="2765" y="783"/>
                  </a:lnTo>
                  <a:lnTo>
                    <a:pt x="2687" y="798"/>
                  </a:lnTo>
                  <a:lnTo>
                    <a:pt x="2636" y="809"/>
                  </a:lnTo>
                  <a:lnTo>
                    <a:pt x="2617" y="813"/>
                  </a:lnTo>
                  <a:lnTo>
                    <a:pt x="2577" y="835"/>
                  </a:lnTo>
                  <a:lnTo>
                    <a:pt x="2562" y="842"/>
                  </a:lnTo>
                  <a:lnTo>
                    <a:pt x="2551" y="857"/>
                  </a:lnTo>
                  <a:lnTo>
                    <a:pt x="2547" y="879"/>
                  </a:lnTo>
                  <a:lnTo>
                    <a:pt x="2547" y="883"/>
                  </a:lnTo>
                  <a:lnTo>
                    <a:pt x="2554" y="898"/>
                  </a:lnTo>
                  <a:lnTo>
                    <a:pt x="2562" y="898"/>
                  </a:lnTo>
                  <a:lnTo>
                    <a:pt x="2551" y="883"/>
                  </a:lnTo>
                  <a:lnTo>
                    <a:pt x="2551" y="879"/>
                  </a:lnTo>
                  <a:lnTo>
                    <a:pt x="2554" y="857"/>
                  </a:lnTo>
                  <a:lnTo>
                    <a:pt x="2562" y="842"/>
                  </a:lnTo>
                  <a:lnTo>
                    <a:pt x="2577" y="835"/>
                  </a:lnTo>
                  <a:lnTo>
                    <a:pt x="2617" y="820"/>
                  </a:lnTo>
                  <a:lnTo>
                    <a:pt x="2676" y="806"/>
                  </a:lnTo>
                  <a:lnTo>
                    <a:pt x="2747" y="787"/>
                  </a:lnTo>
                  <a:lnTo>
                    <a:pt x="2835" y="780"/>
                  </a:lnTo>
                  <a:lnTo>
                    <a:pt x="2739" y="794"/>
                  </a:lnTo>
                  <a:lnTo>
                    <a:pt x="2680" y="806"/>
                  </a:lnTo>
                  <a:lnTo>
                    <a:pt x="2639" y="820"/>
                  </a:lnTo>
                  <a:lnTo>
                    <a:pt x="2599" y="839"/>
                  </a:lnTo>
                  <a:lnTo>
                    <a:pt x="2591" y="854"/>
                  </a:lnTo>
                  <a:lnTo>
                    <a:pt x="2584" y="865"/>
                  </a:lnTo>
                  <a:lnTo>
                    <a:pt x="2591" y="883"/>
                  </a:lnTo>
                  <a:lnTo>
                    <a:pt x="2595" y="898"/>
                  </a:lnTo>
                  <a:lnTo>
                    <a:pt x="2599" y="898"/>
                  </a:lnTo>
                  <a:lnTo>
                    <a:pt x="2595" y="883"/>
                  </a:lnTo>
                  <a:lnTo>
                    <a:pt x="2591" y="865"/>
                  </a:lnTo>
                  <a:lnTo>
                    <a:pt x="2595" y="854"/>
                  </a:lnTo>
                  <a:lnTo>
                    <a:pt x="2606" y="842"/>
                  </a:lnTo>
                  <a:lnTo>
                    <a:pt x="2639" y="824"/>
                  </a:lnTo>
                  <a:lnTo>
                    <a:pt x="2654" y="820"/>
                  </a:lnTo>
                  <a:lnTo>
                    <a:pt x="2702" y="806"/>
                  </a:lnTo>
                  <a:lnTo>
                    <a:pt x="2787" y="787"/>
                  </a:lnTo>
                  <a:lnTo>
                    <a:pt x="2917" y="780"/>
                  </a:lnTo>
                  <a:lnTo>
                    <a:pt x="2987" y="780"/>
                  </a:lnTo>
                  <a:lnTo>
                    <a:pt x="3016" y="772"/>
                  </a:lnTo>
                  <a:lnTo>
                    <a:pt x="3098" y="780"/>
                  </a:lnTo>
                  <a:lnTo>
                    <a:pt x="3157" y="787"/>
                  </a:lnTo>
                  <a:lnTo>
                    <a:pt x="3201" y="798"/>
                  </a:lnTo>
                  <a:lnTo>
                    <a:pt x="3223" y="809"/>
                  </a:lnTo>
                  <a:lnTo>
                    <a:pt x="3153" y="798"/>
                  </a:lnTo>
                  <a:lnTo>
                    <a:pt x="3101" y="794"/>
                  </a:lnTo>
                  <a:lnTo>
                    <a:pt x="3053" y="798"/>
                  </a:lnTo>
                  <a:lnTo>
                    <a:pt x="3053" y="794"/>
                  </a:lnTo>
                  <a:lnTo>
                    <a:pt x="3002" y="794"/>
                  </a:lnTo>
                  <a:lnTo>
                    <a:pt x="2898" y="794"/>
                  </a:lnTo>
                  <a:lnTo>
                    <a:pt x="2780" y="806"/>
                  </a:lnTo>
                  <a:lnTo>
                    <a:pt x="2732" y="813"/>
                  </a:lnTo>
                  <a:lnTo>
                    <a:pt x="2695" y="828"/>
                  </a:lnTo>
                  <a:lnTo>
                    <a:pt x="2665" y="850"/>
                  </a:lnTo>
                  <a:lnTo>
                    <a:pt x="2647" y="865"/>
                  </a:lnTo>
                  <a:lnTo>
                    <a:pt x="2639" y="879"/>
                  </a:lnTo>
                  <a:lnTo>
                    <a:pt x="2639" y="891"/>
                  </a:lnTo>
                  <a:lnTo>
                    <a:pt x="2639" y="898"/>
                  </a:lnTo>
                  <a:lnTo>
                    <a:pt x="2647" y="898"/>
                  </a:lnTo>
                  <a:lnTo>
                    <a:pt x="2639" y="891"/>
                  </a:lnTo>
                  <a:lnTo>
                    <a:pt x="2647" y="879"/>
                  </a:lnTo>
                  <a:lnTo>
                    <a:pt x="2650" y="868"/>
                  </a:lnTo>
                  <a:lnTo>
                    <a:pt x="2669" y="850"/>
                  </a:lnTo>
                  <a:lnTo>
                    <a:pt x="2695" y="835"/>
                  </a:lnTo>
                  <a:lnTo>
                    <a:pt x="2732" y="820"/>
                  </a:lnTo>
                  <a:lnTo>
                    <a:pt x="2776" y="809"/>
                  </a:lnTo>
                  <a:lnTo>
                    <a:pt x="2876" y="798"/>
                  </a:lnTo>
                  <a:lnTo>
                    <a:pt x="2976" y="798"/>
                  </a:lnTo>
                  <a:lnTo>
                    <a:pt x="3042" y="798"/>
                  </a:lnTo>
                  <a:lnTo>
                    <a:pt x="2972" y="806"/>
                  </a:lnTo>
                  <a:lnTo>
                    <a:pt x="2920" y="820"/>
                  </a:lnTo>
                  <a:lnTo>
                    <a:pt x="2920" y="813"/>
                  </a:lnTo>
                  <a:lnTo>
                    <a:pt x="2850" y="820"/>
                  </a:lnTo>
                  <a:lnTo>
                    <a:pt x="2802" y="820"/>
                  </a:lnTo>
                  <a:lnTo>
                    <a:pt x="2761" y="824"/>
                  </a:lnTo>
                  <a:lnTo>
                    <a:pt x="2732" y="835"/>
                  </a:lnTo>
                  <a:lnTo>
                    <a:pt x="2706" y="850"/>
                  </a:lnTo>
                  <a:lnTo>
                    <a:pt x="2680" y="868"/>
                  </a:lnTo>
                  <a:lnTo>
                    <a:pt x="2676" y="879"/>
                  </a:lnTo>
                  <a:lnTo>
                    <a:pt x="2676" y="898"/>
                  </a:lnTo>
                  <a:lnTo>
                    <a:pt x="2680" y="898"/>
                  </a:lnTo>
                  <a:lnTo>
                    <a:pt x="2680" y="883"/>
                  </a:lnTo>
                  <a:lnTo>
                    <a:pt x="2687" y="876"/>
                  </a:lnTo>
                  <a:lnTo>
                    <a:pt x="2710" y="850"/>
                  </a:lnTo>
                  <a:lnTo>
                    <a:pt x="2732" y="839"/>
                  </a:lnTo>
                  <a:lnTo>
                    <a:pt x="2761" y="828"/>
                  </a:lnTo>
                  <a:lnTo>
                    <a:pt x="2802" y="824"/>
                  </a:lnTo>
                  <a:lnTo>
                    <a:pt x="2850" y="820"/>
                  </a:lnTo>
                  <a:lnTo>
                    <a:pt x="2913" y="820"/>
                  </a:lnTo>
                  <a:lnTo>
                    <a:pt x="2865" y="842"/>
                  </a:lnTo>
                  <a:lnTo>
                    <a:pt x="2835" y="865"/>
                  </a:lnTo>
                  <a:lnTo>
                    <a:pt x="2828" y="883"/>
                  </a:lnTo>
                  <a:lnTo>
                    <a:pt x="2820" y="894"/>
                  </a:lnTo>
                  <a:lnTo>
                    <a:pt x="2820" y="898"/>
                  </a:lnTo>
                  <a:lnTo>
                    <a:pt x="2828" y="898"/>
                  </a:lnTo>
                  <a:lnTo>
                    <a:pt x="2828" y="894"/>
                  </a:lnTo>
                  <a:lnTo>
                    <a:pt x="2832" y="879"/>
                  </a:lnTo>
                  <a:lnTo>
                    <a:pt x="2843" y="865"/>
                  </a:lnTo>
                  <a:lnTo>
                    <a:pt x="2861" y="850"/>
                  </a:lnTo>
                  <a:lnTo>
                    <a:pt x="2887" y="835"/>
                  </a:lnTo>
                  <a:lnTo>
                    <a:pt x="2928" y="820"/>
                  </a:lnTo>
                  <a:lnTo>
                    <a:pt x="2976" y="809"/>
                  </a:lnTo>
                  <a:lnTo>
                    <a:pt x="3046" y="798"/>
                  </a:lnTo>
                  <a:lnTo>
                    <a:pt x="3094" y="798"/>
                  </a:lnTo>
                  <a:lnTo>
                    <a:pt x="3149" y="798"/>
                  </a:lnTo>
                  <a:lnTo>
                    <a:pt x="3227" y="813"/>
                  </a:lnTo>
                  <a:lnTo>
                    <a:pt x="3227" y="809"/>
                  </a:lnTo>
                  <a:lnTo>
                    <a:pt x="3249" y="824"/>
                  </a:lnTo>
                  <a:lnTo>
                    <a:pt x="3209" y="820"/>
                  </a:lnTo>
                  <a:lnTo>
                    <a:pt x="3194" y="820"/>
                  </a:lnTo>
                  <a:lnTo>
                    <a:pt x="3098" y="813"/>
                  </a:lnTo>
                  <a:lnTo>
                    <a:pt x="3024" y="820"/>
                  </a:lnTo>
                  <a:lnTo>
                    <a:pt x="2972" y="835"/>
                  </a:lnTo>
                  <a:lnTo>
                    <a:pt x="2931" y="842"/>
                  </a:lnTo>
                  <a:lnTo>
                    <a:pt x="2905" y="857"/>
                  </a:lnTo>
                  <a:lnTo>
                    <a:pt x="2891" y="876"/>
                  </a:lnTo>
                  <a:lnTo>
                    <a:pt x="2883" y="891"/>
                  </a:lnTo>
                  <a:lnTo>
                    <a:pt x="2883" y="898"/>
                  </a:lnTo>
                  <a:lnTo>
                    <a:pt x="2887" y="898"/>
                  </a:lnTo>
                  <a:lnTo>
                    <a:pt x="2887" y="891"/>
                  </a:lnTo>
                  <a:lnTo>
                    <a:pt x="2898" y="879"/>
                  </a:lnTo>
                  <a:lnTo>
                    <a:pt x="2913" y="865"/>
                  </a:lnTo>
                  <a:lnTo>
                    <a:pt x="2935" y="850"/>
                  </a:lnTo>
                  <a:lnTo>
                    <a:pt x="2972" y="835"/>
                  </a:lnTo>
                  <a:lnTo>
                    <a:pt x="3027" y="824"/>
                  </a:lnTo>
                  <a:lnTo>
                    <a:pt x="3098" y="820"/>
                  </a:lnTo>
                  <a:lnTo>
                    <a:pt x="3194" y="824"/>
                  </a:lnTo>
                  <a:lnTo>
                    <a:pt x="3212" y="824"/>
                  </a:lnTo>
                  <a:lnTo>
                    <a:pt x="3238" y="824"/>
                  </a:lnTo>
                  <a:lnTo>
                    <a:pt x="3257" y="828"/>
                  </a:lnTo>
                  <a:lnTo>
                    <a:pt x="3264" y="835"/>
                  </a:lnTo>
                  <a:lnTo>
                    <a:pt x="3201" y="828"/>
                  </a:lnTo>
                  <a:lnTo>
                    <a:pt x="3172" y="828"/>
                  </a:lnTo>
                  <a:lnTo>
                    <a:pt x="3098" y="828"/>
                  </a:lnTo>
                  <a:lnTo>
                    <a:pt x="3042" y="835"/>
                  </a:lnTo>
                  <a:lnTo>
                    <a:pt x="2998" y="842"/>
                  </a:lnTo>
                  <a:lnTo>
                    <a:pt x="2972" y="854"/>
                  </a:lnTo>
                  <a:lnTo>
                    <a:pt x="2954" y="865"/>
                  </a:lnTo>
                  <a:lnTo>
                    <a:pt x="2942" y="876"/>
                  </a:lnTo>
                  <a:lnTo>
                    <a:pt x="2935" y="891"/>
                  </a:lnTo>
                  <a:lnTo>
                    <a:pt x="2935" y="898"/>
                  </a:lnTo>
                  <a:lnTo>
                    <a:pt x="2942" y="898"/>
                  </a:lnTo>
                  <a:lnTo>
                    <a:pt x="2942" y="891"/>
                  </a:lnTo>
                  <a:lnTo>
                    <a:pt x="2946" y="879"/>
                  </a:lnTo>
                  <a:lnTo>
                    <a:pt x="2957" y="868"/>
                  </a:lnTo>
                  <a:lnTo>
                    <a:pt x="2972" y="857"/>
                  </a:lnTo>
                  <a:lnTo>
                    <a:pt x="3002" y="842"/>
                  </a:lnTo>
                  <a:lnTo>
                    <a:pt x="3042" y="839"/>
                  </a:lnTo>
                  <a:lnTo>
                    <a:pt x="3101" y="835"/>
                  </a:lnTo>
                  <a:lnTo>
                    <a:pt x="3179" y="835"/>
                  </a:lnTo>
                  <a:lnTo>
                    <a:pt x="3201" y="835"/>
                  </a:lnTo>
                  <a:lnTo>
                    <a:pt x="3268" y="839"/>
                  </a:lnTo>
                  <a:lnTo>
                    <a:pt x="3271" y="842"/>
                  </a:lnTo>
                  <a:lnTo>
                    <a:pt x="3194" y="839"/>
                  </a:lnTo>
                  <a:lnTo>
                    <a:pt x="3127" y="842"/>
                  </a:lnTo>
                  <a:lnTo>
                    <a:pt x="3083" y="850"/>
                  </a:lnTo>
                  <a:lnTo>
                    <a:pt x="3046" y="865"/>
                  </a:lnTo>
                  <a:lnTo>
                    <a:pt x="3027" y="876"/>
                  </a:lnTo>
                  <a:lnTo>
                    <a:pt x="3016" y="883"/>
                  </a:lnTo>
                  <a:lnTo>
                    <a:pt x="3005" y="898"/>
                  </a:lnTo>
                  <a:lnTo>
                    <a:pt x="3013" y="898"/>
                  </a:lnTo>
                  <a:lnTo>
                    <a:pt x="3024" y="883"/>
                  </a:lnTo>
                  <a:lnTo>
                    <a:pt x="3039" y="876"/>
                  </a:lnTo>
                  <a:lnTo>
                    <a:pt x="3057" y="865"/>
                  </a:lnTo>
                  <a:lnTo>
                    <a:pt x="3094" y="854"/>
                  </a:lnTo>
                  <a:lnTo>
                    <a:pt x="3138" y="842"/>
                  </a:lnTo>
                  <a:lnTo>
                    <a:pt x="3198" y="842"/>
                  </a:lnTo>
                  <a:lnTo>
                    <a:pt x="3279" y="850"/>
                  </a:lnTo>
                  <a:lnTo>
                    <a:pt x="3279" y="842"/>
                  </a:lnTo>
                  <a:lnTo>
                    <a:pt x="3290" y="854"/>
                  </a:lnTo>
                  <a:lnTo>
                    <a:pt x="3264" y="850"/>
                  </a:lnTo>
                  <a:lnTo>
                    <a:pt x="3249" y="850"/>
                  </a:lnTo>
                  <a:lnTo>
                    <a:pt x="3194" y="850"/>
                  </a:lnTo>
                  <a:lnTo>
                    <a:pt x="3153" y="854"/>
                  </a:lnTo>
                  <a:lnTo>
                    <a:pt x="3124" y="857"/>
                  </a:lnTo>
                  <a:lnTo>
                    <a:pt x="3101" y="868"/>
                  </a:lnTo>
                  <a:lnTo>
                    <a:pt x="3087" y="879"/>
                  </a:lnTo>
                  <a:lnTo>
                    <a:pt x="3083" y="891"/>
                  </a:lnTo>
                  <a:lnTo>
                    <a:pt x="3079" y="898"/>
                  </a:lnTo>
                  <a:lnTo>
                    <a:pt x="3083" y="898"/>
                  </a:lnTo>
                  <a:lnTo>
                    <a:pt x="3083" y="891"/>
                  </a:lnTo>
                  <a:lnTo>
                    <a:pt x="3094" y="879"/>
                  </a:lnTo>
                  <a:lnTo>
                    <a:pt x="3101" y="868"/>
                  </a:lnTo>
                  <a:lnTo>
                    <a:pt x="3124" y="865"/>
                  </a:lnTo>
                  <a:lnTo>
                    <a:pt x="3153" y="854"/>
                  </a:lnTo>
                  <a:lnTo>
                    <a:pt x="3194" y="850"/>
                  </a:lnTo>
                  <a:lnTo>
                    <a:pt x="3249" y="854"/>
                  </a:lnTo>
                  <a:lnTo>
                    <a:pt x="3264" y="854"/>
                  </a:lnTo>
                  <a:lnTo>
                    <a:pt x="3290" y="865"/>
                  </a:lnTo>
                  <a:lnTo>
                    <a:pt x="3290" y="857"/>
                  </a:lnTo>
                  <a:lnTo>
                    <a:pt x="3297" y="876"/>
                  </a:lnTo>
                  <a:lnTo>
                    <a:pt x="3297" y="891"/>
                  </a:lnTo>
                  <a:lnTo>
                    <a:pt x="3290" y="883"/>
                  </a:lnTo>
                  <a:lnTo>
                    <a:pt x="3279" y="879"/>
                  </a:lnTo>
                  <a:lnTo>
                    <a:pt x="3268" y="876"/>
                  </a:lnTo>
                  <a:lnTo>
                    <a:pt x="3212" y="868"/>
                  </a:lnTo>
                  <a:lnTo>
                    <a:pt x="3172" y="879"/>
                  </a:lnTo>
                  <a:lnTo>
                    <a:pt x="3153" y="891"/>
                  </a:lnTo>
                  <a:lnTo>
                    <a:pt x="3138" y="898"/>
                  </a:lnTo>
                  <a:lnTo>
                    <a:pt x="3142" y="898"/>
                  </a:lnTo>
                  <a:lnTo>
                    <a:pt x="3157" y="891"/>
                  </a:lnTo>
                  <a:lnTo>
                    <a:pt x="3183" y="879"/>
                  </a:lnTo>
                  <a:lnTo>
                    <a:pt x="3220" y="876"/>
                  </a:lnTo>
                  <a:lnTo>
                    <a:pt x="3264" y="879"/>
                  </a:lnTo>
                  <a:lnTo>
                    <a:pt x="3283" y="883"/>
                  </a:lnTo>
                  <a:lnTo>
                    <a:pt x="3294" y="891"/>
                  </a:lnTo>
                  <a:lnTo>
                    <a:pt x="3297" y="894"/>
                  </a:lnTo>
                  <a:lnTo>
                    <a:pt x="3297" y="898"/>
                  </a:lnTo>
                  <a:lnTo>
                    <a:pt x="3305" y="898"/>
                  </a:lnTo>
                  <a:lnTo>
                    <a:pt x="3305" y="891"/>
                  </a:lnTo>
                  <a:lnTo>
                    <a:pt x="3297" y="865"/>
                  </a:lnTo>
                  <a:lnTo>
                    <a:pt x="3279" y="842"/>
                  </a:lnTo>
                  <a:lnTo>
                    <a:pt x="3249" y="820"/>
                  </a:lnTo>
                  <a:lnTo>
                    <a:pt x="3209" y="794"/>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98" name="図形 97"/>
            <p:cNvSpPr>
              <a:spLocks/>
            </p:cNvSpPr>
            <p:nvPr/>
          </p:nvSpPr>
          <p:spPr bwMode="auto">
            <a:xfrm>
              <a:off x="27598" y="4827823"/>
              <a:ext cx="165588" cy="79098"/>
            </a:xfrm>
            <a:custGeom>
              <a:avLst/>
              <a:gdLst/>
              <a:ahLst/>
              <a:cxnLst>
                <a:cxn ang="0">
                  <a:pos x="52" y="56"/>
                </a:cxn>
                <a:cxn ang="0">
                  <a:pos x="23" y="48"/>
                </a:cxn>
                <a:cxn ang="0">
                  <a:pos x="34" y="44"/>
                </a:cxn>
                <a:cxn ang="0">
                  <a:pos x="41" y="30"/>
                </a:cxn>
                <a:cxn ang="0">
                  <a:pos x="41" y="19"/>
                </a:cxn>
                <a:cxn ang="0">
                  <a:pos x="26" y="7"/>
                </a:cxn>
                <a:cxn ang="0">
                  <a:pos x="0" y="0"/>
                </a:cxn>
                <a:cxn ang="0">
                  <a:pos x="49" y="0"/>
                </a:cxn>
                <a:cxn ang="0">
                  <a:pos x="71" y="7"/>
                </a:cxn>
                <a:cxn ang="0">
                  <a:pos x="93" y="15"/>
                </a:cxn>
                <a:cxn ang="0">
                  <a:pos x="108" y="26"/>
                </a:cxn>
                <a:cxn ang="0">
                  <a:pos x="104" y="41"/>
                </a:cxn>
                <a:cxn ang="0">
                  <a:pos x="97" y="44"/>
                </a:cxn>
                <a:cxn ang="0">
                  <a:pos x="82" y="48"/>
                </a:cxn>
                <a:cxn ang="0">
                  <a:pos x="52" y="56"/>
                </a:cxn>
              </a:cxnLst>
              <a:rect l="0" t="0" r="0" b="0"/>
              <a:pathLst>
                <a:path w="108" h="56">
                  <a:moveTo>
                    <a:pt x="52" y="56"/>
                  </a:moveTo>
                  <a:lnTo>
                    <a:pt x="23" y="48"/>
                  </a:lnTo>
                  <a:lnTo>
                    <a:pt x="34" y="44"/>
                  </a:lnTo>
                  <a:lnTo>
                    <a:pt x="41" y="30"/>
                  </a:lnTo>
                  <a:lnTo>
                    <a:pt x="41" y="19"/>
                  </a:lnTo>
                  <a:lnTo>
                    <a:pt x="26" y="7"/>
                  </a:lnTo>
                  <a:lnTo>
                    <a:pt x="0" y="0"/>
                  </a:lnTo>
                  <a:lnTo>
                    <a:pt x="49" y="0"/>
                  </a:lnTo>
                  <a:lnTo>
                    <a:pt x="71" y="7"/>
                  </a:lnTo>
                  <a:lnTo>
                    <a:pt x="93" y="15"/>
                  </a:lnTo>
                  <a:lnTo>
                    <a:pt x="108" y="26"/>
                  </a:lnTo>
                  <a:lnTo>
                    <a:pt x="104" y="41"/>
                  </a:lnTo>
                  <a:lnTo>
                    <a:pt x="97" y="44"/>
                  </a:lnTo>
                  <a:lnTo>
                    <a:pt x="82" y="48"/>
                  </a:lnTo>
                  <a:lnTo>
                    <a:pt x="52" y="56"/>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99" name="図形 98"/>
            <p:cNvSpPr>
              <a:spLocks/>
            </p:cNvSpPr>
            <p:nvPr/>
          </p:nvSpPr>
          <p:spPr bwMode="auto">
            <a:xfrm>
              <a:off x="130324" y="4827823"/>
              <a:ext cx="187053" cy="83336"/>
            </a:xfrm>
            <a:custGeom>
              <a:avLst/>
              <a:gdLst/>
              <a:ahLst/>
              <a:cxnLst>
                <a:cxn ang="0">
                  <a:pos x="115" y="26"/>
                </a:cxn>
                <a:cxn ang="0">
                  <a:pos x="122" y="33"/>
                </a:cxn>
                <a:cxn ang="0">
                  <a:pos x="115" y="41"/>
                </a:cxn>
                <a:cxn ang="0">
                  <a:pos x="107" y="44"/>
                </a:cxn>
                <a:cxn ang="0">
                  <a:pos x="74" y="56"/>
                </a:cxn>
                <a:cxn ang="0">
                  <a:pos x="15" y="59"/>
                </a:cxn>
                <a:cxn ang="0">
                  <a:pos x="4" y="56"/>
                </a:cxn>
                <a:cxn ang="0">
                  <a:pos x="26" y="48"/>
                </a:cxn>
                <a:cxn ang="0">
                  <a:pos x="37" y="44"/>
                </a:cxn>
                <a:cxn ang="0">
                  <a:pos x="41" y="41"/>
                </a:cxn>
                <a:cxn ang="0">
                  <a:pos x="44" y="33"/>
                </a:cxn>
                <a:cxn ang="0">
                  <a:pos x="41" y="26"/>
                </a:cxn>
                <a:cxn ang="0">
                  <a:pos x="37" y="19"/>
                </a:cxn>
                <a:cxn ang="0">
                  <a:pos x="26" y="7"/>
                </a:cxn>
                <a:cxn ang="0">
                  <a:pos x="0" y="0"/>
                </a:cxn>
                <a:cxn ang="0">
                  <a:pos x="44" y="0"/>
                </a:cxn>
                <a:cxn ang="0">
                  <a:pos x="44" y="4"/>
                </a:cxn>
                <a:cxn ang="0">
                  <a:pos x="96" y="15"/>
                </a:cxn>
                <a:cxn ang="0">
                  <a:pos x="115" y="26"/>
                </a:cxn>
              </a:cxnLst>
              <a:rect l="0" t="0" r="0" b="0"/>
              <a:pathLst>
                <a:path w="122" h="59">
                  <a:moveTo>
                    <a:pt x="115" y="26"/>
                  </a:moveTo>
                  <a:lnTo>
                    <a:pt x="122" y="33"/>
                  </a:lnTo>
                  <a:lnTo>
                    <a:pt x="115" y="41"/>
                  </a:lnTo>
                  <a:lnTo>
                    <a:pt x="107" y="44"/>
                  </a:lnTo>
                  <a:lnTo>
                    <a:pt x="74" y="56"/>
                  </a:lnTo>
                  <a:lnTo>
                    <a:pt x="15" y="59"/>
                  </a:lnTo>
                  <a:lnTo>
                    <a:pt x="4" y="56"/>
                  </a:lnTo>
                  <a:lnTo>
                    <a:pt x="26" y="48"/>
                  </a:lnTo>
                  <a:lnTo>
                    <a:pt x="37" y="44"/>
                  </a:lnTo>
                  <a:lnTo>
                    <a:pt x="41" y="41"/>
                  </a:lnTo>
                  <a:lnTo>
                    <a:pt x="44" y="33"/>
                  </a:lnTo>
                  <a:lnTo>
                    <a:pt x="41" y="26"/>
                  </a:lnTo>
                  <a:lnTo>
                    <a:pt x="37" y="19"/>
                  </a:lnTo>
                  <a:lnTo>
                    <a:pt x="26" y="7"/>
                  </a:lnTo>
                  <a:lnTo>
                    <a:pt x="0" y="0"/>
                  </a:lnTo>
                  <a:lnTo>
                    <a:pt x="44" y="0"/>
                  </a:lnTo>
                  <a:lnTo>
                    <a:pt x="44" y="4"/>
                  </a:lnTo>
                  <a:lnTo>
                    <a:pt x="96" y="15"/>
                  </a:lnTo>
                  <a:lnTo>
                    <a:pt x="115" y="26"/>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00" name="図形 99"/>
            <p:cNvSpPr>
              <a:spLocks/>
            </p:cNvSpPr>
            <p:nvPr/>
          </p:nvSpPr>
          <p:spPr bwMode="auto">
            <a:xfrm>
              <a:off x="1847533" y="5308063"/>
              <a:ext cx="390972" cy="120060"/>
            </a:xfrm>
            <a:custGeom>
              <a:avLst/>
              <a:gdLst/>
              <a:ahLst/>
              <a:cxnLst>
                <a:cxn ang="0">
                  <a:pos x="100" y="4"/>
                </a:cxn>
                <a:cxn ang="0">
                  <a:pos x="81" y="15"/>
                </a:cxn>
                <a:cxn ang="0">
                  <a:pos x="74" y="26"/>
                </a:cxn>
                <a:cxn ang="0">
                  <a:pos x="70" y="37"/>
                </a:cxn>
                <a:cxn ang="0">
                  <a:pos x="74" y="41"/>
                </a:cxn>
                <a:cxn ang="0">
                  <a:pos x="81" y="52"/>
                </a:cxn>
                <a:cxn ang="0">
                  <a:pos x="115" y="59"/>
                </a:cxn>
                <a:cxn ang="0">
                  <a:pos x="155" y="70"/>
                </a:cxn>
                <a:cxn ang="0">
                  <a:pos x="200" y="81"/>
                </a:cxn>
                <a:cxn ang="0">
                  <a:pos x="255" y="85"/>
                </a:cxn>
                <a:cxn ang="0">
                  <a:pos x="181" y="85"/>
                </a:cxn>
                <a:cxn ang="0">
                  <a:pos x="100" y="81"/>
                </a:cxn>
                <a:cxn ang="0">
                  <a:pos x="67" y="74"/>
                </a:cxn>
                <a:cxn ang="0">
                  <a:pos x="37" y="67"/>
                </a:cxn>
                <a:cxn ang="0">
                  <a:pos x="11" y="52"/>
                </a:cxn>
                <a:cxn ang="0">
                  <a:pos x="0" y="37"/>
                </a:cxn>
                <a:cxn ang="0">
                  <a:pos x="0" y="30"/>
                </a:cxn>
                <a:cxn ang="0">
                  <a:pos x="0" y="19"/>
                </a:cxn>
                <a:cxn ang="0">
                  <a:pos x="11" y="11"/>
                </a:cxn>
                <a:cxn ang="0">
                  <a:pos x="30" y="4"/>
                </a:cxn>
                <a:cxn ang="0">
                  <a:pos x="30" y="0"/>
                </a:cxn>
                <a:cxn ang="0">
                  <a:pos x="100" y="4"/>
                </a:cxn>
              </a:cxnLst>
              <a:rect l="0" t="0" r="0" b="0"/>
              <a:pathLst>
                <a:path w="255" h="85">
                  <a:moveTo>
                    <a:pt x="100" y="4"/>
                  </a:moveTo>
                  <a:lnTo>
                    <a:pt x="81" y="15"/>
                  </a:lnTo>
                  <a:lnTo>
                    <a:pt x="74" y="26"/>
                  </a:lnTo>
                  <a:lnTo>
                    <a:pt x="70" y="37"/>
                  </a:lnTo>
                  <a:lnTo>
                    <a:pt x="74" y="41"/>
                  </a:lnTo>
                  <a:lnTo>
                    <a:pt x="81" y="52"/>
                  </a:lnTo>
                  <a:lnTo>
                    <a:pt x="115" y="59"/>
                  </a:lnTo>
                  <a:lnTo>
                    <a:pt x="155" y="70"/>
                  </a:lnTo>
                  <a:lnTo>
                    <a:pt x="200" y="81"/>
                  </a:lnTo>
                  <a:lnTo>
                    <a:pt x="255" y="85"/>
                  </a:lnTo>
                  <a:lnTo>
                    <a:pt x="181" y="85"/>
                  </a:lnTo>
                  <a:lnTo>
                    <a:pt x="100" y="81"/>
                  </a:lnTo>
                  <a:lnTo>
                    <a:pt x="67" y="74"/>
                  </a:lnTo>
                  <a:lnTo>
                    <a:pt x="37" y="67"/>
                  </a:lnTo>
                  <a:lnTo>
                    <a:pt x="11" y="52"/>
                  </a:lnTo>
                  <a:lnTo>
                    <a:pt x="0" y="37"/>
                  </a:lnTo>
                  <a:lnTo>
                    <a:pt x="0" y="30"/>
                  </a:lnTo>
                  <a:lnTo>
                    <a:pt x="0" y="19"/>
                  </a:lnTo>
                  <a:lnTo>
                    <a:pt x="11" y="11"/>
                  </a:lnTo>
                  <a:lnTo>
                    <a:pt x="30" y="4"/>
                  </a:lnTo>
                  <a:lnTo>
                    <a:pt x="30" y="0"/>
                  </a:lnTo>
                  <a:lnTo>
                    <a:pt x="100" y="4"/>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01" name="図形 100"/>
            <p:cNvSpPr>
              <a:spLocks/>
            </p:cNvSpPr>
            <p:nvPr/>
          </p:nvSpPr>
          <p:spPr bwMode="auto">
            <a:xfrm>
              <a:off x="1649747" y="5292526"/>
              <a:ext cx="288246" cy="151134"/>
            </a:xfrm>
            <a:custGeom>
              <a:avLst/>
              <a:gdLst/>
              <a:ahLst/>
              <a:cxnLst>
                <a:cxn ang="0">
                  <a:pos x="88" y="7"/>
                </a:cxn>
                <a:cxn ang="0">
                  <a:pos x="63" y="15"/>
                </a:cxn>
                <a:cxn ang="0">
                  <a:pos x="55" y="26"/>
                </a:cxn>
                <a:cxn ang="0">
                  <a:pos x="44" y="37"/>
                </a:cxn>
                <a:cxn ang="0">
                  <a:pos x="48" y="56"/>
                </a:cxn>
                <a:cxn ang="0">
                  <a:pos x="63" y="70"/>
                </a:cxn>
                <a:cxn ang="0">
                  <a:pos x="88" y="85"/>
                </a:cxn>
                <a:cxn ang="0">
                  <a:pos x="129" y="96"/>
                </a:cxn>
                <a:cxn ang="0">
                  <a:pos x="188" y="107"/>
                </a:cxn>
                <a:cxn ang="0">
                  <a:pos x="96" y="107"/>
                </a:cxn>
                <a:cxn ang="0">
                  <a:pos x="59" y="96"/>
                </a:cxn>
                <a:cxn ang="0">
                  <a:pos x="40" y="92"/>
                </a:cxn>
                <a:cxn ang="0">
                  <a:pos x="29" y="81"/>
                </a:cxn>
                <a:cxn ang="0">
                  <a:pos x="26" y="78"/>
                </a:cxn>
                <a:cxn ang="0">
                  <a:pos x="3" y="56"/>
                </a:cxn>
                <a:cxn ang="0">
                  <a:pos x="0" y="41"/>
                </a:cxn>
                <a:cxn ang="0">
                  <a:pos x="3" y="26"/>
                </a:cxn>
                <a:cxn ang="0">
                  <a:pos x="18" y="15"/>
                </a:cxn>
                <a:cxn ang="0">
                  <a:pos x="44" y="0"/>
                </a:cxn>
                <a:cxn ang="0">
                  <a:pos x="88" y="7"/>
                </a:cxn>
              </a:cxnLst>
              <a:rect l="0" t="0" r="0" b="0"/>
              <a:pathLst>
                <a:path w="188" h="107">
                  <a:moveTo>
                    <a:pt x="88" y="7"/>
                  </a:moveTo>
                  <a:lnTo>
                    <a:pt x="63" y="15"/>
                  </a:lnTo>
                  <a:lnTo>
                    <a:pt x="55" y="26"/>
                  </a:lnTo>
                  <a:lnTo>
                    <a:pt x="44" y="37"/>
                  </a:lnTo>
                  <a:lnTo>
                    <a:pt x="48" y="56"/>
                  </a:lnTo>
                  <a:lnTo>
                    <a:pt x="63" y="70"/>
                  </a:lnTo>
                  <a:lnTo>
                    <a:pt x="88" y="85"/>
                  </a:lnTo>
                  <a:lnTo>
                    <a:pt x="129" y="96"/>
                  </a:lnTo>
                  <a:lnTo>
                    <a:pt x="188" y="107"/>
                  </a:lnTo>
                  <a:lnTo>
                    <a:pt x="96" y="107"/>
                  </a:lnTo>
                  <a:lnTo>
                    <a:pt x="59" y="96"/>
                  </a:lnTo>
                  <a:lnTo>
                    <a:pt x="40" y="92"/>
                  </a:lnTo>
                  <a:lnTo>
                    <a:pt x="29" y="81"/>
                  </a:lnTo>
                  <a:lnTo>
                    <a:pt x="26" y="78"/>
                  </a:lnTo>
                  <a:lnTo>
                    <a:pt x="3" y="56"/>
                  </a:lnTo>
                  <a:lnTo>
                    <a:pt x="0" y="41"/>
                  </a:lnTo>
                  <a:lnTo>
                    <a:pt x="3" y="26"/>
                  </a:lnTo>
                  <a:lnTo>
                    <a:pt x="18" y="15"/>
                  </a:lnTo>
                  <a:lnTo>
                    <a:pt x="44" y="0"/>
                  </a:lnTo>
                  <a:lnTo>
                    <a:pt x="88" y="7"/>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02" name="図形 101"/>
            <p:cNvSpPr>
              <a:spLocks/>
            </p:cNvSpPr>
            <p:nvPr/>
          </p:nvSpPr>
          <p:spPr bwMode="auto">
            <a:xfrm>
              <a:off x="1162183" y="5188003"/>
              <a:ext cx="617889" cy="255657"/>
            </a:xfrm>
            <a:custGeom>
              <a:avLst/>
              <a:gdLst/>
              <a:ahLst/>
              <a:cxnLst>
                <a:cxn ang="0">
                  <a:pos x="44" y="81"/>
                </a:cxn>
                <a:cxn ang="0">
                  <a:pos x="52" y="89"/>
                </a:cxn>
                <a:cxn ang="0">
                  <a:pos x="55" y="104"/>
                </a:cxn>
                <a:cxn ang="0">
                  <a:pos x="70" y="122"/>
                </a:cxn>
                <a:cxn ang="0">
                  <a:pos x="100" y="137"/>
                </a:cxn>
                <a:cxn ang="0">
                  <a:pos x="129" y="144"/>
                </a:cxn>
                <a:cxn ang="0">
                  <a:pos x="192" y="159"/>
                </a:cxn>
                <a:cxn ang="0">
                  <a:pos x="222" y="166"/>
                </a:cxn>
                <a:cxn ang="0">
                  <a:pos x="225" y="166"/>
                </a:cxn>
                <a:cxn ang="0">
                  <a:pos x="288" y="170"/>
                </a:cxn>
                <a:cxn ang="0">
                  <a:pos x="381" y="174"/>
                </a:cxn>
                <a:cxn ang="0">
                  <a:pos x="403" y="181"/>
                </a:cxn>
                <a:cxn ang="0">
                  <a:pos x="392" y="181"/>
                </a:cxn>
                <a:cxn ang="0">
                  <a:pos x="303" y="174"/>
                </a:cxn>
                <a:cxn ang="0">
                  <a:pos x="218" y="170"/>
                </a:cxn>
                <a:cxn ang="0">
                  <a:pos x="125" y="155"/>
                </a:cxn>
                <a:cxn ang="0">
                  <a:pos x="70" y="141"/>
                </a:cxn>
                <a:cxn ang="0">
                  <a:pos x="29" y="122"/>
                </a:cxn>
                <a:cxn ang="0">
                  <a:pos x="11" y="111"/>
                </a:cxn>
                <a:cxn ang="0">
                  <a:pos x="0" y="96"/>
                </a:cxn>
                <a:cxn ang="0">
                  <a:pos x="0" y="74"/>
                </a:cxn>
                <a:cxn ang="0">
                  <a:pos x="15" y="56"/>
                </a:cxn>
                <a:cxn ang="0">
                  <a:pos x="22" y="44"/>
                </a:cxn>
                <a:cxn ang="0">
                  <a:pos x="44" y="30"/>
                </a:cxn>
                <a:cxn ang="0">
                  <a:pos x="66" y="19"/>
                </a:cxn>
                <a:cxn ang="0">
                  <a:pos x="92" y="11"/>
                </a:cxn>
                <a:cxn ang="0">
                  <a:pos x="129" y="4"/>
                </a:cxn>
                <a:cxn ang="0">
                  <a:pos x="177" y="0"/>
                </a:cxn>
                <a:cxn ang="0">
                  <a:pos x="177" y="11"/>
                </a:cxn>
                <a:cxn ang="0">
                  <a:pos x="140" y="11"/>
                </a:cxn>
                <a:cxn ang="0">
                  <a:pos x="107" y="19"/>
                </a:cxn>
                <a:cxn ang="0">
                  <a:pos x="81" y="30"/>
                </a:cxn>
                <a:cxn ang="0">
                  <a:pos x="66" y="44"/>
                </a:cxn>
                <a:cxn ang="0">
                  <a:pos x="55" y="56"/>
                </a:cxn>
                <a:cxn ang="0">
                  <a:pos x="52" y="70"/>
                </a:cxn>
                <a:cxn ang="0">
                  <a:pos x="44" y="81"/>
                </a:cxn>
              </a:cxnLst>
              <a:rect l="0" t="0" r="0" b="0"/>
              <a:pathLst>
                <a:path w="403" h="181">
                  <a:moveTo>
                    <a:pt x="44" y="81"/>
                  </a:moveTo>
                  <a:lnTo>
                    <a:pt x="52" y="89"/>
                  </a:lnTo>
                  <a:lnTo>
                    <a:pt x="55" y="104"/>
                  </a:lnTo>
                  <a:lnTo>
                    <a:pt x="70" y="122"/>
                  </a:lnTo>
                  <a:lnTo>
                    <a:pt x="100" y="137"/>
                  </a:lnTo>
                  <a:lnTo>
                    <a:pt x="129" y="144"/>
                  </a:lnTo>
                  <a:lnTo>
                    <a:pt x="192" y="159"/>
                  </a:lnTo>
                  <a:lnTo>
                    <a:pt x="222" y="166"/>
                  </a:lnTo>
                  <a:lnTo>
                    <a:pt x="225" y="166"/>
                  </a:lnTo>
                  <a:lnTo>
                    <a:pt x="288" y="170"/>
                  </a:lnTo>
                  <a:lnTo>
                    <a:pt x="381" y="174"/>
                  </a:lnTo>
                  <a:lnTo>
                    <a:pt x="403" y="181"/>
                  </a:lnTo>
                  <a:lnTo>
                    <a:pt x="392" y="181"/>
                  </a:lnTo>
                  <a:lnTo>
                    <a:pt x="303" y="174"/>
                  </a:lnTo>
                  <a:lnTo>
                    <a:pt x="218" y="170"/>
                  </a:lnTo>
                  <a:lnTo>
                    <a:pt x="125" y="155"/>
                  </a:lnTo>
                  <a:lnTo>
                    <a:pt x="70" y="141"/>
                  </a:lnTo>
                  <a:lnTo>
                    <a:pt x="29" y="122"/>
                  </a:lnTo>
                  <a:lnTo>
                    <a:pt x="11" y="111"/>
                  </a:lnTo>
                  <a:lnTo>
                    <a:pt x="0" y="96"/>
                  </a:lnTo>
                  <a:lnTo>
                    <a:pt x="0" y="74"/>
                  </a:lnTo>
                  <a:lnTo>
                    <a:pt x="15" y="56"/>
                  </a:lnTo>
                  <a:lnTo>
                    <a:pt x="22" y="44"/>
                  </a:lnTo>
                  <a:lnTo>
                    <a:pt x="44" y="30"/>
                  </a:lnTo>
                  <a:lnTo>
                    <a:pt x="66" y="19"/>
                  </a:lnTo>
                  <a:lnTo>
                    <a:pt x="92" y="11"/>
                  </a:lnTo>
                  <a:lnTo>
                    <a:pt x="129" y="4"/>
                  </a:lnTo>
                  <a:lnTo>
                    <a:pt x="177" y="0"/>
                  </a:lnTo>
                  <a:lnTo>
                    <a:pt x="177" y="11"/>
                  </a:lnTo>
                  <a:lnTo>
                    <a:pt x="140" y="11"/>
                  </a:lnTo>
                  <a:lnTo>
                    <a:pt x="107" y="19"/>
                  </a:lnTo>
                  <a:lnTo>
                    <a:pt x="81" y="30"/>
                  </a:lnTo>
                  <a:lnTo>
                    <a:pt x="66" y="44"/>
                  </a:lnTo>
                  <a:lnTo>
                    <a:pt x="55" y="56"/>
                  </a:lnTo>
                  <a:lnTo>
                    <a:pt x="52" y="70"/>
                  </a:lnTo>
                  <a:lnTo>
                    <a:pt x="44" y="81"/>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03" name="図形 102"/>
            <p:cNvSpPr>
              <a:spLocks/>
            </p:cNvSpPr>
            <p:nvPr/>
          </p:nvSpPr>
          <p:spPr bwMode="auto">
            <a:xfrm>
              <a:off x="1416698" y="5250152"/>
              <a:ext cx="294379" cy="152547"/>
            </a:xfrm>
            <a:custGeom>
              <a:avLst/>
              <a:gdLst/>
              <a:ahLst/>
              <a:cxnLst>
                <a:cxn ang="0">
                  <a:pos x="192" y="30"/>
                </a:cxn>
                <a:cxn ang="0">
                  <a:pos x="159" y="45"/>
                </a:cxn>
                <a:cxn ang="0">
                  <a:pos x="152" y="56"/>
                </a:cxn>
                <a:cxn ang="0">
                  <a:pos x="144" y="71"/>
                </a:cxn>
                <a:cxn ang="0">
                  <a:pos x="152" y="86"/>
                </a:cxn>
                <a:cxn ang="0">
                  <a:pos x="166" y="108"/>
                </a:cxn>
                <a:cxn ang="0">
                  <a:pos x="67" y="82"/>
                </a:cxn>
                <a:cxn ang="0">
                  <a:pos x="41" y="78"/>
                </a:cxn>
                <a:cxn ang="0">
                  <a:pos x="11" y="60"/>
                </a:cxn>
                <a:cxn ang="0">
                  <a:pos x="0" y="52"/>
                </a:cxn>
                <a:cxn ang="0">
                  <a:pos x="0" y="41"/>
                </a:cxn>
                <a:cxn ang="0">
                  <a:pos x="4" y="37"/>
                </a:cxn>
                <a:cxn ang="0">
                  <a:pos x="11" y="26"/>
                </a:cxn>
                <a:cxn ang="0">
                  <a:pos x="30" y="15"/>
                </a:cxn>
                <a:cxn ang="0">
                  <a:pos x="59" y="8"/>
                </a:cxn>
                <a:cxn ang="0">
                  <a:pos x="59" y="0"/>
                </a:cxn>
                <a:cxn ang="0">
                  <a:pos x="122" y="23"/>
                </a:cxn>
                <a:cxn ang="0">
                  <a:pos x="192" y="30"/>
                </a:cxn>
              </a:cxnLst>
              <a:rect l="0" t="0" r="0" b="0"/>
              <a:pathLst>
                <a:path w="192" h="108">
                  <a:moveTo>
                    <a:pt x="192" y="30"/>
                  </a:moveTo>
                  <a:lnTo>
                    <a:pt x="159" y="45"/>
                  </a:lnTo>
                  <a:lnTo>
                    <a:pt x="152" y="56"/>
                  </a:lnTo>
                  <a:lnTo>
                    <a:pt x="144" y="71"/>
                  </a:lnTo>
                  <a:lnTo>
                    <a:pt x="152" y="86"/>
                  </a:lnTo>
                  <a:lnTo>
                    <a:pt x="166" y="108"/>
                  </a:lnTo>
                  <a:lnTo>
                    <a:pt x="67" y="82"/>
                  </a:lnTo>
                  <a:lnTo>
                    <a:pt x="41" y="78"/>
                  </a:lnTo>
                  <a:lnTo>
                    <a:pt x="11" y="60"/>
                  </a:lnTo>
                  <a:lnTo>
                    <a:pt x="0" y="52"/>
                  </a:lnTo>
                  <a:lnTo>
                    <a:pt x="0" y="41"/>
                  </a:lnTo>
                  <a:lnTo>
                    <a:pt x="4" y="37"/>
                  </a:lnTo>
                  <a:lnTo>
                    <a:pt x="11" y="26"/>
                  </a:lnTo>
                  <a:lnTo>
                    <a:pt x="30" y="15"/>
                  </a:lnTo>
                  <a:lnTo>
                    <a:pt x="59" y="8"/>
                  </a:lnTo>
                  <a:lnTo>
                    <a:pt x="59" y="0"/>
                  </a:lnTo>
                  <a:lnTo>
                    <a:pt x="122" y="23"/>
                  </a:lnTo>
                  <a:lnTo>
                    <a:pt x="192" y="30"/>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04" name="図形 103"/>
            <p:cNvSpPr>
              <a:spLocks/>
            </p:cNvSpPr>
            <p:nvPr/>
          </p:nvSpPr>
          <p:spPr bwMode="auto">
            <a:xfrm>
              <a:off x="1332370" y="5245914"/>
              <a:ext cx="384839" cy="176559"/>
            </a:xfrm>
            <a:custGeom>
              <a:avLst/>
              <a:gdLst/>
              <a:ahLst/>
              <a:cxnLst>
                <a:cxn ang="0">
                  <a:pos x="99" y="0"/>
                </a:cxn>
                <a:cxn ang="0">
                  <a:pos x="114" y="3"/>
                </a:cxn>
                <a:cxn ang="0">
                  <a:pos x="81" y="18"/>
                </a:cxn>
                <a:cxn ang="0">
                  <a:pos x="59" y="29"/>
                </a:cxn>
                <a:cxn ang="0">
                  <a:pos x="51" y="44"/>
                </a:cxn>
                <a:cxn ang="0">
                  <a:pos x="55" y="55"/>
                </a:cxn>
                <a:cxn ang="0">
                  <a:pos x="59" y="63"/>
                </a:cxn>
                <a:cxn ang="0">
                  <a:pos x="96" y="85"/>
                </a:cxn>
                <a:cxn ang="0">
                  <a:pos x="122" y="89"/>
                </a:cxn>
                <a:cxn ang="0">
                  <a:pos x="225" y="114"/>
                </a:cxn>
                <a:cxn ang="0">
                  <a:pos x="233" y="118"/>
                </a:cxn>
                <a:cxn ang="0">
                  <a:pos x="251" y="125"/>
                </a:cxn>
                <a:cxn ang="0">
                  <a:pos x="196" y="118"/>
                </a:cxn>
                <a:cxn ang="0">
                  <a:pos x="125" y="111"/>
                </a:cxn>
                <a:cxn ang="0">
                  <a:pos x="55" y="96"/>
                </a:cxn>
                <a:cxn ang="0">
                  <a:pos x="26" y="81"/>
                </a:cxn>
                <a:cxn ang="0">
                  <a:pos x="11" y="70"/>
                </a:cxn>
                <a:cxn ang="0">
                  <a:pos x="0" y="48"/>
                </a:cxn>
                <a:cxn ang="0">
                  <a:pos x="3" y="44"/>
                </a:cxn>
                <a:cxn ang="0">
                  <a:pos x="18" y="26"/>
                </a:cxn>
                <a:cxn ang="0">
                  <a:pos x="29" y="15"/>
                </a:cxn>
                <a:cxn ang="0">
                  <a:pos x="51" y="11"/>
                </a:cxn>
                <a:cxn ang="0">
                  <a:pos x="70" y="3"/>
                </a:cxn>
                <a:cxn ang="0">
                  <a:pos x="99" y="0"/>
                </a:cxn>
              </a:cxnLst>
              <a:rect l="0" t="0" r="0" b="0"/>
              <a:pathLst>
                <a:path w="251" h="125">
                  <a:moveTo>
                    <a:pt x="99" y="0"/>
                  </a:moveTo>
                  <a:lnTo>
                    <a:pt x="114" y="3"/>
                  </a:lnTo>
                  <a:lnTo>
                    <a:pt x="81" y="18"/>
                  </a:lnTo>
                  <a:lnTo>
                    <a:pt x="59" y="29"/>
                  </a:lnTo>
                  <a:lnTo>
                    <a:pt x="51" y="44"/>
                  </a:lnTo>
                  <a:lnTo>
                    <a:pt x="55" y="55"/>
                  </a:lnTo>
                  <a:lnTo>
                    <a:pt x="59" y="63"/>
                  </a:lnTo>
                  <a:lnTo>
                    <a:pt x="96" y="85"/>
                  </a:lnTo>
                  <a:lnTo>
                    <a:pt x="122" y="89"/>
                  </a:lnTo>
                  <a:lnTo>
                    <a:pt x="225" y="114"/>
                  </a:lnTo>
                  <a:lnTo>
                    <a:pt x="233" y="118"/>
                  </a:lnTo>
                  <a:lnTo>
                    <a:pt x="251" y="125"/>
                  </a:lnTo>
                  <a:lnTo>
                    <a:pt x="196" y="118"/>
                  </a:lnTo>
                  <a:lnTo>
                    <a:pt x="125" y="111"/>
                  </a:lnTo>
                  <a:lnTo>
                    <a:pt x="55" y="96"/>
                  </a:lnTo>
                  <a:lnTo>
                    <a:pt x="26" y="81"/>
                  </a:lnTo>
                  <a:lnTo>
                    <a:pt x="11" y="70"/>
                  </a:lnTo>
                  <a:lnTo>
                    <a:pt x="0" y="48"/>
                  </a:lnTo>
                  <a:lnTo>
                    <a:pt x="3" y="44"/>
                  </a:lnTo>
                  <a:lnTo>
                    <a:pt x="18" y="26"/>
                  </a:lnTo>
                  <a:lnTo>
                    <a:pt x="29" y="15"/>
                  </a:lnTo>
                  <a:lnTo>
                    <a:pt x="51" y="11"/>
                  </a:lnTo>
                  <a:lnTo>
                    <a:pt x="70" y="3"/>
                  </a:lnTo>
                  <a:lnTo>
                    <a:pt x="99" y="0"/>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05" name="図形 104"/>
            <p:cNvSpPr>
              <a:spLocks/>
            </p:cNvSpPr>
            <p:nvPr/>
          </p:nvSpPr>
          <p:spPr bwMode="auto">
            <a:xfrm>
              <a:off x="1280241" y="5224727"/>
              <a:ext cx="459967" cy="209046"/>
            </a:xfrm>
            <a:custGeom>
              <a:avLst/>
              <a:gdLst/>
              <a:ahLst/>
              <a:cxnLst>
                <a:cxn ang="0">
                  <a:pos x="115" y="0"/>
                </a:cxn>
                <a:cxn ang="0">
                  <a:pos x="130" y="7"/>
                </a:cxn>
                <a:cxn ang="0">
                  <a:pos x="100" y="15"/>
                </a:cxn>
                <a:cxn ang="0">
                  <a:pos x="78" y="18"/>
                </a:cxn>
                <a:cxn ang="0">
                  <a:pos x="60" y="30"/>
                </a:cxn>
                <a:cxn ang="0">
                  <a:pos x="48" y="41"/>
                </a:cxn>
                <a:cxn ang="0">
                  <a:pos x="34" y="59"/>
                </a:cxn>
                <a:cxn ang="0">
                  <a:pos x="34" y="63"/>
                </a:cxn>
                <a:cxn ang="0">
                  <a:pos x="34" y="74"/>
                </a:cxn>
                <a:cxn ang="0">
                  <a:pos x="37" y="85"/>
                </a:cxn>
                <a:cxn ang="0">
                  <a:pos x="60" y="100"/>
                </a:cxn>
                <a:cxn ang="0">
                  <a:pos x="93" y="115"/>
                </a:cxn>
                <a:cxn ang="0">
                  <a:pos x="178" y="133"/>
                </a:cxn>
                <a:cxn ang="0">
                  <a:pos x="255" y="144"/>
                </a:cxn>
                <a:cxn ang="0">
                  <a:pos x="289" y="144"/>
                </a:cxn>
                <a:cxn ang="0">
                  <a:pos x="300" y="148"/>
                </a:cxn>
                <a:cxn ang="0">
                  <a:pos x="204" y="140"/>
                </a:cxn>
                <a:cxn ang="0">
                  <a:pos x="148" y="133"/>
                </a:cxn>
                <a:cxn ang="0">
                  <a:pos x="100" y="126"/>
                </a:cxn>
                <a:cxn ang="0">
                  <a:pos x="63" y="115"/>
                </a:cxn>
                <a:cxn ang="0">
                  <a:pos x="19" y="89"/>
                </a:cxn>
                <a:cxn ang="0">
                  <a:pos x="4" y="74"/>
                </a:cxn>
                <a:cxn ang="0">
                  <a:pos x="0" y="63"/>
                </a:cxn>
                <a:cxn ang="0">
                  <a:pos x="4" y="44"/>
                </a:cxn>
                <a:cxn ang="0">
                  <a:pos x="15" y="30"/>
                </a:cxn>
                <a:cxn ang="0">
                  <a:pos x="37" y="15"/>
                </a:cxn>
                <a:cxn ang="0">
                  <a:pos x="71" y="4"/>
                </a:cxn>
                <a:cxn ang="0">
                  <a:pos x="115" y="0"/>
                </a:cxn>
              </a:cxnLst>
              <a:rect l="0" t="0" r="0" b="0"/>
              <a:pathLst>
                <a:path w="300" h="148">
                  <a:moveTo>
                    <a:pt x="115" y="0"/>
                  </a:moveTo>
                  <a:lnTo>
                    <a:pt x="130" y="7"/>
                  </a:lnTo>
                  <a:lnTo>
                    <a:pt x="100" y="15"/>
                  </a:lnTo>
                  <a:lnTo>
                    <a:pt x="78" y="18"/>
                  </a:lnTo>
                  <a:lnTo>
                    <a:pt x="60" y="30"/>
                  </a:lnTo>
                  <a:lnTo>
                    <a:pt x="48" y="41"/>
                  </a:lnTo>
                  <a:lnTo>
                    <a:pt x="34" y="59"/>
                  </a:lnTo>
                  <a:lnTo>
                    <a:pt x="34" y="63"/>
                  </a:lnTo>
                  <a:lnTo>
                    <a:pt x="34" y="74"/>
                  </a:lnTo>
                  <a:lnTo>
                    <a:pt x="37" y="85"/>
                  </a:lnTo>
                  <a:lnTo>
                    <a:pt x="60" y="100"/>
                  </a:lnTo>
                  <a:lnTo>
                    <a:pt x="93" y="115"/>
                  </a:lnTo>
                  <a:lnTo>
                    <a:pt x="178" y="133"/>
                  </a:lnTo>
                  <a:lnTo>
                    <a:pt x="255" y="144"/>
                  </a:lnTo>
                  <a:lnTo>
                    <a:pt x="289" y="144"/>
                  </a:lnTo>
                  <a:lnTo>
                    <a:pt x="300" y="148"/>
                  </a:lnTo>
                  <a:lnTo>
                    <a:pt x="204" y="140"/>
                  </a:lnTo>
                  <a:lnTo>
                    <a:pt x="148" y="133"/>
                  </a:lnTo>
                  <a:lnTo>
                    <a:pt x="100" y="126"/>
                  </a:lnTo>
                  <a:lnTo>
                    <a:pt x="63" y="115"/>
                  </a:lnTo>
                  <a:lnTo>
                    <a:pt x="19" y="89"/>
                  </a:lnTo>
                  <a:lnTo>
                    <a:pt x="4" y="74"/>
                  </a:lnTo>
                  <a:lnTo>
                    <a:pt x="0" y="63"/>
                  </a:lnTo>
                  <a:lnTo>
                    <a:pt x="4" y="44"/>
                  </a:lnTo>
                  <a:lnTo>
                    <a:pt x="15" y="30"/>
                  </a:lnTo>
                  <a:lnTo>
                    <a:pt x="37" y="15"/>
                  </a:lnTo>
                  <a:lnTo>
                    <a:pt x="71" y="4"/>
                  </a:lnTo>
                  <a:lnTo>
                    <a:pt x="115" y="0"/>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06" name="図形 105"/>
            <p:cNvSpPr>
              <a:spLocks/>
            </p:cNvSpPr>
            <p:nvPr/>
          </p:nvSpPr>
          <p:spPr bwMode="auto">
            <a:xfrm>
              <a:off x="1241910" y="5203540"/>
              <a:ext cx="225384" cy="209046"/>
            </a:xfrm>
            <a:custGeom>
              <a:avLst/>
              <a:gdLst/>
              <a:ahLst/>
              <a:cxnLst>
                <a:cxn ang="0">
                  <a:pos x="129" y="0"/>
                </a:cxn>
                <a:cxn ang="0">
                  <a:pos x="133" y="8"/>
                </a:cxn>
                <a:cxn ang="0">
                  <a:pos x="133" y="15"/>
                </a:cxn>
                <a:cxn ang="0">
                  <a:pos x="88" y="15"/>
                </a:cxn>
                <a:cxn ang="0">
                  <a:pos x="59" y="22"/>
                </a:cxn>
                <a:cxn ang="0">
                  <a:pos x="33" y="41"/>
                </a:cxn>
                <a:cxn ang="0">
                  <a:pos x="25" y="59"/>
                </a:cxn>
                <a:cxn ang="0">
                  <a:pos x="18" y="78"/>
                </a:cxn>
                <a:cxn ang="0">
                  <a:pos x="25" y="89"/>
                </a:cxn>
                <a:cxn ang="0">
                  <a:pos x="40" y="104"/>
                </a:cxn>
                <a:cxn ang="0">
                  <a:pos x="77" y="126"/>
                </a:cxn>
                <a:cxn ang="0">
                  <a:pos x="147" y="148"/>
                </a:cxn>
                <a:cxn ang="0">
                  <a:pos x="110" y="141"/>
                </a:cxn>
                <a:cxn ang="0">
                  <a:pos x="55" y="126"/>
                </a:cxn>
                <a:cxn ang="0">
                  <a:pos x="33" y="115"/>
                </a:cxn>
                <a:cxn ang="0">
                  <a:pos x="18" y="100"/>
                </a:cxn>
                <a:cxn ang="0">
                  <a:pos x="3" y="85"/>
                </a:cxn>
                <a:cxn ang="0">
                  <a:pos x="0" y="70"/>
                </a:cxn>
                <a:cxn ang="0">
                  <a:pos x="3" y="59"/>
                </a:cxn>
                <a:cxn ang="0">
                  <a:pos x="7" y="48"/>
                </a:cxn>
                <a:cxn ang="0">
                  <a:pos x="14" y="33"/>
                </a:cxn>
                <a:cxn ang="0">
                  <a:pos x="25" y="22"/>
                </a:cxn>
                <a:cxn ang="0">
                  <a:pos x="48" y="15"/>
                </a:cxn>
                <a:cxn ang="0">
                  <a:pos x="85" y="4"/>
                </a:cxn>
                <a:cxn ang="0">
                  <a:pos x="129" y="0"/>
                </a:cxn>
              </a:cxnLst>
              <a:rect l="0" t="0" r="0" b="0"/>
              <a:pathLst>
                <a:path w="147" h="148">
                  <a:moveTo>
                    <a:pt x="129" y="0"/>
                  </a:moveTo>
                  <a:lnTo>
                    <a:pt x="133" y="8"/>
                  </a:lnTo>
                  <a:lnTo>
                    <a:pt x="133" y="15"/>
                  </a:lnTo>
                  <a:lnTo>
                    <a:pt x="88" y="15"/>
                  </a:lnTo>
                  <a:lnTo>
                    <a:pt x="59" y="22"/>
                  </a:lnTo>
                  <a:lnTo>
                    <a:pt x="33" y="41"/>
                  </a:lnTo>
                  <a:lnTo>
                    <a:pt x="25" y="59"/>
                  </a:lnTo>
                  <a:lnTo>
                    <a:pt x="18" y="78"/>
                  </a:lnTo>
                  <a:lnTo>
                    <a:pt x="25" y="89"/>
                  </a:lnTo>
                  <a:lnTo>
                    <a:pt x="40" y="104"/>
                  </a:lnTo>
                  <a:lnTo>
                    <a:pt x="77" y="126"/>
                  </a:lnTo>
                  <a:lnTo>
                    <a:pt x="147" y="148"/>
                  </a:lnTo>
                  <a:lnTo>
                    <a:pt x="110" y="141"/>
                  </a:lnTo>
                  <a:lnTo>
                    <a:pt x="55" y="126"/>
                  </a:lnTo>
                  <a:lnTo>
                    <a:pt x="33" y="115"/>
                  </a:lnTo>
                  <a:lnTo>
                    <a:pt x="18" y="100"/>
                  </a:lnTo>
                  <a:lnTo>
                    <a:pt x="3" y="85"/>
                  </a:lnTo>
                  <a:lnTo>
                    <a:pt x="0" y="70"/>
                  </a:lnTo>
                  <a:lnTo>
                    <a:pt x="3" y="59"/>
                  </a:lnTo>
                  <a:lnTo>
                    <a:pt x="7" y="48"/>
                  </a:lnTo>
                  <a:lnTo>
                    <a:pt x="14" y="33"/>
                  </a:lnTo>
                  <a:lnTo>
                    <a:pt x="25" y="22"/>
                  </a:lnTo>
                  <a:lnTo>
                    <a:pt x="48" y="15"/>
                  </a:lnTo>
                  <a:lnTo>
                    <a:pt x="85" y="4"/>
                  </a:lnTo>
                  <a:lnTo>
                    <a:pt x="129" y="0"/>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07" name="図形 106"/>
            <p:cNvSpPr>
              <a:spLocks/>
            </p:cNvSpPr>
            <p:nvPr/>
          </p:nvSpPr>
          <p:spPr bwMode="auto">
            <a:xfrm>
              <a:off x="2175643" y="4827823"/>
              <a:ext cx="205452" cy="199158"/>
            </a:xfrm>
            <a:custGeom>
              <a:avLst/>
              <a:gdLst/>
              <a:ahLst/>
              <a:cxnLst>
                <a:cxn ang="0">
                  <a:pos x="126" y="41"/>
                </a:cxn>
                <a:cxn ang="0">
                  <a:pos x="134" y="59"/>
                </a:cxn>
                <a:cxn ang="0">
                  <a:pos x="126" y="74"/>
                </a:cxn>
                <a:cxn ang="0">
                  <a:pos x="119" y="89"/>
                </a:cxn>
                <a:cxn ang="0">
                  <a:pos x="104" y="111"/>
                </a:cxn>
                <a:cxn ang="0">
                  <a:pos x="71" y="118"/>
                </a:cxn>
                <a:cxn ang="0">
                  <a:pos x="0" y="141"/>
                </a:cxn>
                <a:cxn ang="0">
                  <a:pos x="52" y="126"/>
                </a:cxn>
                <a:cxn ang="0">
                  <a:pos x="71" y="111"/>
                </a:cxn>
                <a:cxn ang="0">
                  <a:pos x="89" y="89"/>
                </a:cxn>
                <a:cxn ang="0">
                  <a:pos x="97" y="63"/>
                </a:cxn>
                <a:cxn ang="0">
                  <a:pos x="93" y="44"/>
                </a:cxn>
                <a:cxn ang="0">
                  <a:pos x="78" y="26"/>
                </a:cxn>
                <a:cxn ang="0">
                  <a:pos x="56" y="15"/>
                </a:cxn>
                <a:cxn ang="0">
                  <a:pos x="26" y="0"/>
                </a:cxn>
                <a:cxn ang="0">
                  <a:pos x="67" y="7"/>
                </a:cxn>
                <a:cxn ang="0">
                  <a:pos x="97" y="19"/>
                </a:cxn>
                <a:cxn ang="0">
                  <a:pos x="119" y="30"/>
                </a:cxn>
                <a:cxn ang="0">
                  <a:pos x="126" y="41"/>
                </a:cxn>
              </a:cxnLst>
              <a:rect l="0" t="0" r="0" b="0"/>
              <a:pathLst>
                <a:path w="134" h="141">
                  <a:moveTo>
                    <a:pt x="126" y="41"/>
                  </a:moveTo>
                  <a:lnTo>
                    <a:pt x="134" y="59"/>
                  </a:lnTo>
                  <a:lnTo>
                    <a:pt x="126" y="74"/>
                  </a:lnTo>
                  <a:lnTo>
                    <a:pt x="119" y="89"/>
                  </a:lnTo>
                  <a:lnTo>
                    <a:pt x="104" y="111"/>
                  </a:lnTo>
                  <a:lnTo>
                    <a:pt x="71" y="118"/>
                  </a:lnTo>
                  <a:lnTo>
                    <a:pt x="0" y="141"/>
                  </a:lnTo>
                  <a:lnTo>
                    <a:pt x="52" y="126"/>
                  </a:lnTo>
                  <a:lnTo>
                    <a:pt x="71" y="111"/>
                  </a:lnTo>
                  <a:lnTo>
                    <a:pt x="89" y="89"/>
                  </a:lnTo>
                  <a:lnTo>
                    <a:pt x="97" y="63"/>
                  </a:lnTo>
                  <a:lnTo>
                    <a:pt x="93" y="44"/>
                  </a:lnTo>
                  <a:lnTo>
                    <a:pt x="78" y="26"/>
                  </a:lnTo>
                  <a:lnTo>
                    <a:pt x="56" y="15"/>
                  </a:lnTo>
                  <a:lnTo>
                    <a:pt x="26" y="0"/>
                  </a:lnTo>
                  <a:lnTo>
                    <a:pt x="67" y="7"/>
                  </a:lnTo>
                  <a:lnTo>
                    <a:pt x="97" y="19"/>
                  </a:lnTo>
                  <a:lnTo>
                    <a:pt x="119" y="30"/>
                  </a:lnTo>
                  <a:lnTo>
                    <a:pt x="126" y="41"/>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08" name="図形 107"/>
            <p:cNvSpPr>
              <a:spLocks/>
            </p:cNvSpPr>
            <p:nvPr/>
          </p:nvSpPr>
          <p:spPr bwMode="auto">
            <a:xfrm>
              <a:off x="2102048" y="4827823"/>
              <a:ext cx="216184" cy="209046"/>
            </a:xfrm>
            <a:custGeom>
              <a:avLst/>
              <a:gdLst/>
              <a:ahLst/>
              <a:cxnLst>
                <a:cxn ang="0">
                  <a:pos x="45" y="0"/>
                </a:cxn>
                <a:cxn ang="0">
                  <a:pos x="85" y="7"/>
                </a:cxn>
                <a:cxn ang="0">
                  <a:pos x="115" y="26"/>
                </a:cxn>
                <a:cxn ang="0">
                  <a:pos x="130" y="41"/>
                </a:cxn>
                <a:cxn ang="0">
                  <a:pos x="137" y="44"/>
                </a:cxn>
                <a:cxn ang="0">
                  <a:pos x="141" y="63"/>
                </a:cxn>
                <a:cxn ang="0">
                  <a:pos x="137" y="85"/>
                </a:cxn>
                <a:cxn ang="0">
                  <a:pos x="119" y="100"/>
                </a:cxn>
                <a:cxn ang="0">
                  <a:pos x="104" y="115"/>
                </a:cxn>
                <a:cxn ang="0">
                  <a:pos x="67" y="133"/>
                </a:cxn>
                <a:cxn ang="0">
                  <a:pos x="15" y="144"/>
                </a:cxn>
                <a:cxn ang="0">
                  <a:pos x="0" y="148"/>
                </a:cxn>
                <a:cxn ang="0">
                  <a:pos x="26" y="141"/>
                </a:cxn>
                <a:cxn ang="0">
                  <a:pos x="56" y="118"/>
                </a:cxn>
                <a:cxn ang="0">
                  <a:pos x="82" y="96"/>
                </a:cxn>
                <a:cxn ang="0">
                  <a:pos x="89" y="78"/>
                </a:cxn>
                <a:cxn ang="0">
                  <a:pos x="96" y="63"/>
                </a:cxn>
                <a:cxn ang="0">
                  <a:pos x="96" y="59"/>
                </a:cxn>
                <a:cxn ang="0">
                  <a:pos x="85" y="41"/>
                </a:cxn>
                <a:cxn ang="0">
                  <a:pos x="82" y="26"/>
                </a:cxn>
                <a:cxn ang="0">
                  <a:pos x="67" y="15"/>
                </a:cxn>
                <a:cxn ang="0">
                  <a:pos x="41" y="4"/>
                </a:cxn>
                <a:cxn ang="0">
                  <a:pos x="11" y="0"/>
                </a:cxn>
                <a:cxn ang="0">
                  <a:pos x="45" y="0"/>
                </a:cxn>
              </a:cxnLst>
              <a:rect l="0" t="0" r="0" b="0"/>
              <a:pathLst>
                <a:path w="141" h="148">
                  <a:moveTo>
                    <a:pt x="45" y="0"/>
                  </a:moveTo>
                  <a:lnTo>
                    <a:pt x="85" y="7"/>
                  </a:lnTo>
                  <a:lnTo>
                    <a:pt x="115" y="26"/>
                  </a:lnTo>
                  <a:lnTo>
                    <a:pt x="130" y="41"/>
                  </a:lnTo>
                  <a:lnTo>
                    <a:pt x="137" y="44"/>
                  </a:lnTo>
                  <a:lnTo>
                    <a:pt x="141" y="63"/>
                  </a:lnTo>
                  <a:lnTo>
                    <a:pt x="137" y="85"/>
                  </a:lnTo>
                  <a:lnTo>
                    <a:pt x="119" y="100"/>
                  </a:lnTo>
                  <a:lnTo>
                    <a:pt x="104" y="115"/>
                  </a:lnTo>
                  <a:lnTo>
                    <a:pt x="67" y="133"/>
                  </a:lnTo>
                  <a:lnTo>
                    <a:pt x="15" y="144"/>
                  </a:lnTo>
                  <a:lnTo>
                    <a:pt x="0" y="148"/>
                  </a:lnTo>
                  <a:lnTo>
                    <a:pt x="26" y="141"/>
                  </a:lnTo>
                  <a:lnTo>
                    <a:pt x="56" y="118"/>
                  </a:lnTo>
                  <a:lnTo>
                    <a:pt x="82" y="96"/>
                  </a:lnTo>
                  <a:lnTo>
                    <a:pt x="89" y="78"/>
                  </a:lnTo>
                  <a:lnTo>
                    <a:pt x="96" y="63"/>
                  </a:lnTo>
                  <a:lnTo>
                    <a:pt x="96" y="59"/>
                  </a:lnTo>
                  <a:lnTo>
                    <a:pt x="85" y="41"/>
                  </a:lnTo>
                  <a:lnTo>
                    <a:pt x="82" y="26"/>
                  </a:lnTo>
                  <a:lnTo>
                    <a:pt x="67" y="15"/>
                  </a:lnTo>
                  <a:lnTo>
                    <a:pt x="41" y="4"/>
                  </a:lnTo>
                  <a:lnTo>
                    <a:pt x="11" y="0"/>
                  </a:lnTo>
                  <a:lnTo>
                    <a:pt x="45" y="0"/>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09" name="図形 108"/>
            <p:cNvSpPr>
              <a:spLocks/>
            </p:cNvSpPr>
            <p:nvPr/>
          </p:nvSpPr>
          <p:spPr bwMode="auto">
            <a:xfrm>
              <a:off x="1994723" y="4827823"/>
              <a:ext cx="243782" cy="218933"/>
            </a:xfrm>
            <a:custGeom>
              <a:avLst/>
              <a:gdLst/>
              <a:ahLst/>
              <a:cxnLst>
                <a:cxn ang="0">
                  <a:pos x="33" y="0"/>
                </a:cxn>
                <a:cxn ang="0">
                  <a:pos x="59" y="0"/>
                </a:cxn>
                <a:cxn ang="0">
                  <a:pos x="100" y="4"/>
                </a:cxn>
                <a:cxn ang="0">
                  <a:pos x="126" y="15"/>
                </a:cxn>
                <a:cxn ang="0">
                  <a:pos x="144" y="30"/>
                </a:cxn>
                <a:cxn ang="0">
                  <a:pos x="155" y="41"/>
                </a:cxn>
                <a:cxn ang="0">
                  <a:pos x="159" y="59"/>
                </a:cxn>
                <a:cxn ang="0">
                  <a:pos x="159" y="63"/>
                </a:cxn>
                <a:cxn ang="0">
                  <a:pos x="155" y="85"/>
                </a:cxn>
                <a:cxn ang="0">
                  <a:pos x="144" y="100"/>
                </a:cxn>
                <a:cxn ang="0">
                  <a:pos x="111" y="129"/>
                </a:cxn>
                <a:cxn ang="0">
                  <a:pos x="74" y="144"/>
                </a:cxn>
                <a:cxn ang="0">
                  <a:pos x="59" y="148"/>
                </a:cxn>
                <a:cxn ang="0">
                  <a:pos x="15" y="155"/>
                </a:cxn>
                <a:cxn ang="0">
                  <a:pos x="59" y="133"/>
                </a:cxn>
                <a:cxn ang="0">
                  <a:pos x="74" y="118"/>
                </a:cxn>
                <a:cxn ang="0">
                  <a:pos x="89" y="100"/>
                </a:cxn>
                <a:cxn ang="0">
                  <a:pos x="96" y="78"/>
                </a:cxn>
                <a:cxn ang="0">
                  <a:pos x="89" y="63"/>
                </a:cxn>
                <a:cxn ang="0">
                  <a:pos x="70" y="33"/>
                </a:cxn>
                <a:cxn ang="0">
                  <a:pos x="41" y="15"/>
                </a:cxn>
                <a:cxn ang="0">
                  <a:pos x="0" y="0"/>
                </a:cxn>
                <a:cxn ang="0">
                  <a:pos x="33" y="0"/>
                </a:cxn>
              </a:cxnLst>
              <a:rect l="0" t="0" r="0" b="0"/>
              <a:pathLst>
                <a:path w="159" h="155">
                  <a:moveTo>
                    <a:pt x="33" y="0"/>
                  </a:moveTo>
                  <a:lnTo>
                    <a:pt x="59" y="0"/>
                  </a:lnTo>
                  <a:lnTo>
                    <a:pt x="100" y="4"/>
                  </a:lnTo>
                  <a:lnTo>
                    <a:pt x="126" y="15"/>
                  </a:lnTo>
                  <a:lnTo>
                    <a:pt x="144" y="30"/>
                  </a:lnTo>
                  <a:lnTo>
                    <a:pt x="155" y="41"/>
                  </a:lnTo>
                  <a:lnTo>
                    <a:pt x="159" y="59"/>
                  </a:lnTo>
                  <a:lnTo>
                    <a:pt x="159" y="63"/>
                  </a:lnTo>
                  <a:lnTo>
                    <a:pt x="155" y="85"/>
                  </a:lnTo>
                  <a:lnTo>
                    <a:pt x="144" y="100"/>
                  </a:lnTo>
                  <a:lnTo>
                    <a:pt x="111" y="129"/>
                  </a:lnTo>
                  <a:lnTo>
                    <a:pt x="74" y="144"/>
                  </a:lnTo>
                  <a:lnTo>
                    <a:pt x="59" y="148"/>
                  </a:lnTo>
                  <a:lnTo>
                    <a:pt x="15" y="155"/>
                  </a:lnTo>
                  <a:lnTo>
                    <a:pt x="59" y="133"/>
                  </a:lnTo>
                  <a:lnTo>
                    <a:pt x="74" y="118"/>
                  </a:lnTo>
                  <a:lnTo>
                    <a:pt x="89" y="100"/>
                  </a:lnTo>
                  <a:lnTo>
                    <a:pt x="96" y="78"/>
                  </a:lnTo>
                  <a:lnTo>
                    <a:pt x="89" y="63"/>
                  </a:lnTo>
                  <a:lnTo>
                    <a:pt x="70" y="33"/>
                  </a:lnTo>
                  <a:lnTo>
                    <a:pt x="41" y="15"/>
                  </a:lnTo>
                  <a:lnTo>
                    <a:pt x="0" y="0"/>
                  </a:lnTo>
                  <a:lnTo>
                    <a:pt x="33" y="0"/>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10" name="図形 109"/>
            <p:cNvSpPr>
              <a:spLocks/>
            </p:cNvSpPr>
            <p:nvPr/>
          </p:nvSpPr>
          <p:spPr bwMode="auto">
            <a:xfrm>
              <a:off x="1864399" y="4827823"/>
              <a:ext cx="266781" cy="240120"/>
            </a:xfrm>
            <a:custGeom>
              <a:avLst/>
              <a:gdLst/>
              <a:ahLst/>
              <a:cxnLst>
                <a:cxn ang="0">
                  <a:pos x="70" y="0"/>
                </a:cxn>
                <a:cxn ang="0">
                  <a:pos x="96" y="4"/>
                </a:cxn>
                <a:cxn ang="0">
                  <a:pos x="115" y="15"/>
                </a:cxn>
                <a:cxn ang="0">
                  <a:pos x="152" y="33"/>
                </a:cxn>
                <a:cxn ang="0">
                  <a:pos x="166" y="56"/>
                </a:cxn>
                <a:cxn ang="0">
                  <a:pos x="170" y="63"/>
                </a:cxn>
                <a:cxn ang="0">
                  <a:pos x="174" y="78"/>
                </a:cxn>
                <a:cxn ang="0">
                  <a:pos x="170" y="100"/>
                </a:cxn>
                <a:cxn ang="0">
                  <a:pos x="155" y="118"/>
                </a:cxn>
                <a:cxn ang="0">
                  <a:pos x="133" y="141"/>
                </a:cxn>
                <a:cxn ang="0">
                  <a:pos x="89" y="159"/>
                </a:cxn>
                <a:cxn ang="0">
                  <a:pos x="0" y="170"/>
                </a:cxn>
                <a:cxn ang="0">
                  <a:pos x="59" y="144"/>
                </a:cxn>
                <a:cxn ang="0">
                  <a:pos x="100" y="129"/>
                </a:cxn>
                <a:cxn ang="0">
                  <a:pos x="115" y="118"/>
                </a:cxn>
                <a:cxn ang="0">
                  <a:pos x="130" y="104"/>
                </a:cxn>
                <a:cxn ang="0">
                  <a:pos x="133" y="89"/>
                </a:cxn>
                <a:cxn ang="0">
                  <a:pos x="130" y="70"/>
                </a:cxn>
                <a:cxn ang="0">
                  <a:pos x="126" y="63"/>
                </a:cxn>
                <a:cxn ang="0">
                  <a:pos x="104" y="41"/>
                </a:cxn>
                <a:cxn ang="0">
                  <a:pos x="70" y="15"/>
                </a:cxn>
                <a:cxn ang="0">
                  <a:pos x="48" y="4"/>
                </a:cxn>
                <a:cxn ang="0">
                  <a:pos x="19" y="0"/>
                </a:cxn>
                <a:cxn ang="0">
                  <a:pos x="70" y="0"/>
                </a:cxn>
              </a:cxnLst>
              <a:rect l="0" t="0" r="0" b="0"/>
              <a:pathLst>
                <a:path w="174" h="170">
                  <a:moveTo>
                    <a:pt x="70" y="0"/>
                  </a:moveTo>
                  <a:lnTo>
                    <a:pt x="96" y="4"/>
                  </a:lnTo>
                  <a:lnTo>
                    <a:pt x="115" y="15"/>
                  </a:lnTo>
                  <a:lnTo>
                    <a:pt x="152" y="33"/>
                  </a:lnTo>
                  <a:lnTo>
                    <a:pt x="166" y="56"/>
                  </a:lnTo>
                  <a:lnTo>
                    <a:pt x="170" y="63"/>
                  </a:lnTo>
                  <a:lnTo>
                    <a:pt x="174" y="78"/>
                  </a:lnTo>
                  <a:lnTo>
                    <a:pt x="170" y="100"/>
                  </a:lnTo>
                  <a:lnTo>
                    <a:pt x="155" y="118"/>
                  </a:lnTo>
                  <a:lnTo>
                    <a:pt x="133" y="141"/>
                  </a:lnTo>
                  <a:lnTo>
                    <a:pt x="89" y="159"/>
                  </a:lnTo>
                  <a:lnTo>
                    <a:pt x="0" y="170"/>
                  </a:lnTo>
                  <a:lnTo>
                    <a:pt x="59" y="144"/>
                  </a:lnTo>
                  <a:lnTo>
                    <a:pt x="100" y="129"/>
                  </a:lnTo>
                  <a:lnTo>
                    <a:pt x="115" y="118"/>
                  </a:lnTo>
                  <a:lnTo>
                    <a:pt x="130" y="104"/>
                  </a:lnTo>
                  <a:lnTo>
                    <a:pt x="133" y="89"/>
                  </a:lnTo>
                  <a:lnTo>
                    <a:pt x="130" y="70"/>
                  </a:lnTo>
                  <a:lnTo>
                    <a:pt x="126" y="63"/>
                  </a:lnTo>
                  <a:lnTo>
                    <a:pt x="104" y="41"/>
                  </a:lnTo>
                  <a:lnTo>
                    <a:pt x="70" y="15"/>
                  </a:lnTo>
                  <a:lnTo>
                    <a:pt x="48" y="4"/>
                  </a:lnTo>
                  <a:lnTo>
                    <a:pt x="19" y="0"/>
                  </a:lnTo>
                  <a:lnTo>
                    <a:pt x="70" y="0"/>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11" name="図形 110"/>
            <p:cNvSpPr>
              <a:spLocks/>
            </p:cNvSpPr>
            <p:nvPr/>
          </p:nvSpPr>
          <p:spPr bwMode="auto">
            <a:xfrm>
              <a:off x="1609884" y="4827823"/>
              <a:ext cx="453834" cy="240120"/>
            </a:xfrm>
            <a:custGeom>
              <a:avLst/>
              <a:gdLst/>
              <a:ahLst/>
              <a:cxnLst>
                <a:cxn ang="0">
                  <a:pos x="174" y="0"/>
                </a:cxn>
                <a:cxn ang="0">
                  <a:pos x="207" y="4"/>
                </a:cxn>
                <a:cxn ang="0">
                  <a:pos x="229" y="15"/>
                </a:cxn>
                <a:cxn ang="0">
                  <a:pos x="266" y="41"/>
                </a:cxn>
                <a:cxn ang="0">
                  <a:pos x="284" y="63"/>
                </a:cxn>
                <a:cxn ang="0">
                  <a:pos x="296" y="74"/>
                </a:cxn>
                <a:cxn ang="0">
                  <a:pos x="296" y="89"/>
                </a:cxn>
                <a:cxn ang="0">
                  <a:pos x="292" y="100"/>
                </a:cxn>
                <a:cxn ang="0">
                  <a:pos x="277" y="115"/>
                </a:cxn>
                <a:cxn ang="0">
                  <a:pos x="262" y="129"/>
                </a:cxn>
                <a:cxn ang="0">
                  <a:pos x="214" y="144"/>
                </a:cxn>
                <a:cxn ang="0">
                  <a:pos x="159" y="166"/>
                </a:cxn>
                <a:cxn ang="0">
                  <a:pos x="159" y="170"/>
                </a:cxn>
                <a:cxn ang="0">
                  <a:pos x="100" y="170"/>
                </a:cxn>
                <a:cxn ang="0">
                  <a:pos x="137" y="155"/>
                </a:cxn>
                <a:cxn ang="0">
                  <a:pos x="151" y="144"/>
                </a:cxn>
                <a:cxn ang="0">
                  <a:pos x="155" y="133"/>
                </a:cxn>
                <a:cxn ang="0">
                  <a:pos x="166" y="115"/>
                </a:cxn>
                <a:cxn ang="0">
                  <a:pos x="159" y="100"/>
                </a:cxn>
                <a:cxn ang="0">
                  <a:pos x="155" y="78"/>
                </a:cxn>
                <a:cxn ang="0">
                  <a:pos x="144" y="59"/>
                </a:cxn>
                <a:cxn ang="0">
                  <a:pos x="125" y="44"/>
                </a:cxn>
                <a:cxn ang="0">
                  <a:pos x="85" y="26"/>
                </a:cxn>
                <a:cxn ang="0">
                  <a:pos x="40" y="7"/>
                </a:cxn>
                <a:cxn ang="0">
                  <a:pos x="0" y="0"/>
                </a:cxn>
                <a:cxn ang="0">
                  <a:pos x="174" y="0"/>
                </a:cxn>
              </a:cxnLst>
              <a:rect l="0" t="0" r="0" b="0"/>
              <a:pathLst>
                <a:path w="296" h="170">
                  <a:moveTo>
                    <a:pt x="174" y="0"/>
                  </a:moveTo>
                  <a:lnTo>
                    <a:pt x="207" y="4"/>
                  </a:lnTo>
                  <a:lnTo>
                    <a:pt x="229" y="15"/>
                  </a:lnTo>
                  <a:lnTo>
                    <a:pt x="266" y="41"/>
                  </a:lnTo>
                  <a:lnTo>
                    <a:pt x="284" y="63"/>
                  </a:lnTo>
                  <a:lnTo>
                    <a:pt x="296" y="74"/>
                  </a:lnTo>
                  <a:lnTo>
                    <a:pt x="296" y="89"/>
                  </a:lnTo>
                  <a:lnTo>
                    <a:pt x="292" y="100"/>
                  </a:lnTo>
                  <a:lnTo>
                    <a:pt x="277" y="115"/>
                  </a:lnTo>
                  <a:lnTo>
                    <a:pt x="262" y="129"/>
                  </a:lnTo>
                  <a:lnTo>
                    <a:pt x="214" y="144"/>
                  </a:lnTo>
                  <a:lnTo>
                    <a:pt x="159" y="166"/>
                  </a:lnTo>
                  <a:lnTo>
                    <a:pt x="159" y="170"/>
                  </a:lnTo>
                  <a:lnTo>
                    <a:pt x="100" y="170"/>
                  </a:lnTo>
                  <a:lnTo>
                    <a:pt x="137" y="155"/>
                  </a:lnTo>
                  <a:lnTo>
                    <a:pt x="151" y="144"/>
                  </a:lnTo>
                  <a:lnTo>
                    <a:pt x="155" y="133"/>
                  </a:lnTo>
                  <a:lnTo>
                    <a:pt x="166" y="115"/>
                  </a:lnTo>
                  <a:lnTo>
                    <a:pt x="159" y="100"/>
                  </a:lnTo>
                  <a:lnTo>
                    <a:pt x="155" y="78"/>
                  </a:lnTo>
                  <a:lnTo>
                    <a:pt x="144" y="59"/>
                  </a:lnTo>
                  <a:lnTo>
                    <a:pt x="125" y="44"/>
                  </a:lnTo>
                  <a:lnTo>
                    <a:pt x="85" y="26"/>
                  </a:lnTo>
                  <a:lnTo>
                    <a:pt x="40" y="7"/>
                  </a:lnTo>
                  <a:lnTo>
                    <a:pt x="0" y="0"/>
                  </a:lnTo>
                  <a:lnTo>
                    <a:pt x="174" y="0"/>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12" name="図形 111"/>
            <p:cNvSpPr>
              <a:spLocks/>
            </p:cNvSpPr>
            <p:nvPr/>
          </p:nvSpPr>
          <p:spPr bwMode="auto">
            <a:xfrm>
              <a:off x="1433563" y="4827823"/>
              <a:ext cx="420103" cy="255657"/>
            </a:xfrm>
            <a:custGeom>
              <a:avLst/>
              <a:gdLst/>
              <a:ahLst/>
              <a:cxnLst>
                <a:cxn ang="0">
                  <a:pos x="78" y="0"/>
                </a:cxn>
                <a:cxn ang="0">
                  <a:pos x="118" y="4"/>
                </a:cxn>
                <a:cxn ang="0">
                  <a:pos x="174" y="15"/>
                </a:cxn>
                <a:cxn ang="0">
                  <a:pos x="204" y="26"/>
                </a:cxn>
                <a:cxn ang="0">
                  <a:pos x="229" y="41"/>
                </a:cxn>
                <a:cxn ang="0">
                  <a:pos x="252" y="59"/>
                </a:cxn>
                <a:cxn ang="0">
                  <a:pos x="270" y="78"/>
                </a:cxn>
                <a:cxn ang="0">
                  <a:pos x="274" y="100"/>
                </a:cxn>
                <a:cxn ang="0">
                  <a:pos x="274" y="115"/>
                </a:cxn>
                <a:cxn ang="0">
                  <a:pos x="270" y="133"/>
                </a:cxn>
                <a:cxn ang="0">
                  <a:pos x="259" y="144"/>
                </a:cxn>
                <a:cxn ang="0">
                  <a:pos x="240" y="155"/>
                </a:cxn>
                <a:cxn ang="0">
                  <a:pos x="218" y="166"/>
                </a:cxn>
                <a:cxn ang="0">
                  <a:pos x="196" y="174"/>
                </a:cxn>
                <a:cxn ang="0">
                  <a:pos x="189" y="174"/>
                </a:cxn>
                <a:cxn ang="0">
                  <a:pos x="130" y="181"/>
                </a:cxn>
                <a:cxn ang="0">
                  <a:pos x="148" y="166"/>
                </a:cxn>
                <a:cxn ang="0">
                  <a:pos x="170" y="148"/>
                </a:cxn>
                <a:cxn ang="0">
                  <a:pos x="189" y="129"/>
                </a:cxn>
                <a:cxn ang="0">
                  <a:pos x="196" y="104"/>
                </a:cxn>
                <a:cxn ang="0">
                  <a:pos x="189" y="85"/>
                </a:cxn>
                <a:cxn ang="0">
                  <a:pos x="181" y="70"/>
                </a:cxn>
                <a:cxn ang="0">
                  <a:pos x="155" y="48"/>
                </a:cxn>
                <a:cxn ang="0">
                  <a:pos x="126" y="33"/>
                </a:cxn>
                <a:cxn ang="0">
                  <a:pos x="89" y="19"/>
                </a:cxn>
                <a:cxn ang="0">
                  <a:pos x="48" y="7"/>
                </a:cxn>
                <a:cxn ang="0">
                  <a:pos x="0" y="0"/>
                </a:cxn>
                <a:cxn ang="0">
                  <a:pos x="78" y="0"/>
                </a:cxn>
              </a:cxnLst>
              <a:rect l="0" t="0" r="0" b="0"/>
              <a:pathLst>
                <a:path w="274" h="181">
                  <a:moveTo>
                    <a:pt x="78" y="0"/>
                  </a:moveTo>
                  <a:lnTo>
                    <a:pt x="118" y="4"/>
                  </a:lnTo>
                  <a:lnTo>
                    <a:pt x="174" y="15"/>
                  </a:lnTo>
                  <a:lnTo>
                    <a:pt x="204" y="26"/>
                  </a:lnTo>
                  <a:lnTo>
                    <a:pt x="229" y="41"/>
                  </a:lnTo>
                  <a:lnTo>
                    <a:pt x="252" y="59"/>
                  </a:lnTo>
                  <a:lnTo>
                    <a:pt x="270" y="78"/>
                  </a:lnTo>
                  <a:lnTo>
                    <a:pt x="274" y="100"/>
                  </a:lnTo>
                  <a:lnTo>
                    <a:pt x="274" y="115"/>
                  </a:lnTo>
                  <a:lnTo>
                    <a:pt x="270" y="133"/>
                  </a:lnTo>
                  <a:lnTo>
                    <a:pt x="259" y="144"/>
                  </a:lnTo>
                  <a:lnTo>
                    <a:pt x="240" y="155"/>
                  </a:lnTo>
                  <a:lnTo>
                    <a:pt x="218" y="166"/>
                  </a:lnTo>
                  <a:lnTo>
                    <a:pt x="196" y="174"/>
                  </a:lnTo>
                  <a:lnTo>
                    <a:pt x="189" y="174"/>
                  </a:lnTo>
                  <a:lnTo>
                    <a:pt x="130" y="181"/>
                  </a:lnTo>
                  <a:lnTo>
                    <a:pt x="148" y="166"/>
                  </a:lnTo>
                  <a:lnTo>
                    <a:pt x="170" y="148"/>
                  </a:lnTo>
                  <a:lnTo>
                    <a:pt x="189" y="129"/>
                  </a:lnTo>
                  <a:lnTo>
                    <a:pt x="196" y="104"/>
                  </a:lnTo>
                  <a:lnTo>
                    <a:pt x="189" y="85"/>
                  </a:lnTo>
                  <a:lnTo>
                    <a:pt x="181" y="70"/>
                  </a:lnTo>
                  <a:lnTo>
                    <a:pt x="155" y="48"/>
                  </a:lnTo>
                  <a:lnTo>
                    <a:pt x="126" y="33"/>
                  </a:lnTo>
                  <a:lnTo>
                    <a:pt x="89" y="19"/>
                  </a:lnTo>
                  <a:lnTo>
                    <a:pt x="48" y="7"/>
                  </a:lnTo>
                  <a:lnTo>
                    <a:pt x="0" y="0"/>
                  </a:lnTo>
                  <a:lnTo>
                    <a:pt x="78" y="0"/>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13" name="図形 112"/>
            <p:cNvSpPr>
              <a:spLocks/>
            </p:cNvSpPr>
            <p:nvPr/>
          </p:nvSpPr>
          <p:spPr bwMode="auto">
            <a:xfrm>
              <a:off x="1359968" y="4827823"/>
              <a:ext cx="363374" cy="261307"/>
            </a:xfrm>
            <a:custGeom>
              <a:avLst/>
              <a:gdLst/>
              <a:ahLst/>
              <a:cxnLst>
                <a:cxn ang="0">
                  <a:pos x="33" y="0"/>
                </a:cxn>
                <a:cxn ang="0">
                  <a:pos x="26" y="0"/>
                </a:cxn>
                <a:cxn ang="0">
                  <a:pos x="81" y="7"/>
                </a:cxn>
                <a:cxn ang="0">
                  <a:pos x="126" y="26"/>
                </a:cxn>
                <a:cxn ang="0">
                  <a:pos x="174" y="41"/>
                </a:cxn>
                <a:cxn ang="0">
                  <a:pos x="203" y="56"/>
                </a:cxn>
                <a:cxn ang="0">
                  <a:pos x="222" y="70"/>
                </a:cxn>
                <a:cxn ang="0">
                  <a:pos x="237" y="89"/>
                </a:cxn>
                <a:cxn ang="0">
                  <a:pos x="237" y="104"/>
                </a:cxn>
                <a:cxn ang="0">
                  <a:pos x="237" y="118"/>
                </a:cxn>
                <a:cxn ang="0">
                  <a:pos x="233" y="129"/>
                </a:cxn>
                <a:cxn ang="0">
                  <a:pos x="207" y="148"/>
                </a:cxn>
                <a:cxn ang="0">
                  <a:pos x="181" y="170"/>
                </a:cxn>
                <a:cxn ang="0">
                  <a:pos x="166" y="181"/>
                </a:cxn>
                <a:cxn ang="0">
                  <a:pos x="137" y="185"/>
                </a:cxn>
                <a:cxn ang="0">
                  <a:pos x="174" y="159"/>
                </a:cxn>
                <a:cxn ang="0">
                  <a:pos x="189" y="144"/>
                </a:cxn>
                <a:cxn ang="0">
                  <a:pos x="196" y="126"/>
                </a:cxn>
                <a:cxn ang="0">
                  <a:pos x="192" y="100"/>
                </a:cxn>
                <a:cxn ang="0">
                  <a:pos x="178" y="70"/>
                </a:cxn>
                <a:cxn ang="0">
                  <a:pos x="122" y="41"/>
                </a:cxn>
                <a:cxn ang="0">
                  <a:pos x="67" y="19"/>
                </a:cxn>
                <a:cxn ang="0">
                  <a:pos x="0" y="0"/>
                </a:cxn>
                <a:cxn ang="0">
                  <a:pos x="33" y="0"/>
                </a:cxn>
              </a:cxnLst>
              <a:rect l="0" t="0" r="0" b="0"/>
              <a:pathLst>
                <a:path w="237" h="185">
                  <a:moveTo>
                    <a:pt x="33" y="0"/>
                  </a:moveTo>
                  <a:lnTo>
                    <a:pt x="26" y="0"/>
                  </a:lnTo>
                  <a:lnTo>
                    <a:pt x="81" y="7"/>
                  </a:lnTo>
                  <a:lnTo>
                    <a:pt x="126" y="26"/>
                  </a:lnTo>
                  <a:lnTo>
                    <a:pt x="174" y="41"/>
                  </a:lnTo>
                  <a:lnTo>
                    <a:pt x="203" y="56"/>
                  </a:lnTo>
                  <a:lnTo>
                    <a:pt x="222" y="70"/>
                  </a:lnTo>
                  <a:lnTo>
                    <a:pt x="237" y="89"/>
                  </a:lnTo>
                  <a:lnTo>
                    <a:pt x="237" y="104"/>
                  </a:lnTo>
                  <a:lnTo>
                    <a:pt x="237" y="118"/>
                  </a:lnTo>
                  <a:lnTo>
                    <a:pt x="233" y="129"/>
                  </a:lnTo>
                  <a:lnTo>
                    <a:pt x="207" y="148"/>
                  </a:lnTo>
                  <a:lnTo>
                    <a:pt x="181" y="170"/>
                  </a:lnTo>
                  <a:lnTo>
                    <a:pt x="166" y="181"/>
                  </a:lnTo>
                  <a:lnTo>
                    <a:pt x="137" y="185"/>
                  </a:lnTo>
                  <a:lnTo>
                    <a:pt x="174" y="159"/>
                  </a:lnTo>
                  <a:lnTo>
                    <a:pt x="189" y="144"/>
                  </a:lnTo>
                  <a:lnTo>
                    <a:pt x="196" y="126"/>
                  </a:lnTo>
                  <a:lnTo>
                    <a:pt x="192" y="100"/>
                  </a:lnTo>
                  <a:lnTo>
                    <a:pt x="178" y="70"/>
                  </a:lnTo>
                  <a:lnTo>
                    <a:pt x="122" y="41"/>
                  </a:lnTo>
                  <a:lnTo>
                    <a:pt x="67" y="19"/>
                  </a:lnTo>
                  <a:lnTo>
                    <a:pt x="0" y="0"/>
                  </a:lnTo>
                  <a:lnTo>
                    <a:pt x="33" y="0"/>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14" name="図形 113"/>
            <p:cNvSpPr>
              <a:spLocks/>
            </p:cNvSpPr>
            <p:nvPr/>
          </p:nvSpPr>
          <p:spPr bwMode="auto">
            <a:xfrm>
              <a:off x="985862" y="4827823"/>
              <a:ext cx="668485" cy="673748"/>
            </a:xfrm>
            <a:custGeom>
              <a:avLst/>
              <a:gdLst/>
              <a:ahLst/>
              <a:cxnLst>
                <a:cxn ang="0">
                  <a:pos x="222" y="0"/>
                </a:cxn>
                <a:cxn ang="0">
                  <a:pos x="255" y="4"/>
                </a:cxn>
                <a:cxn ang="0">
                  <a:pos x="292" y="15"/>
                </a:cxn>
                <a:cxn ang="0">
                  <a:pos x="355" y="41"/>
                </a:cxn>
                <a:cxn ang="0">
                  <a:pos x="422" y="74"/>
                </a:cxn>
                <a:cxn ang="0">
                  <a:pos x="433" y="100"/>
                </a:cxn>
                <a:cxn ang="0">
                  <a:pos x="436" y="126"/>
                </a:cxn>
                <a:cxn ang="0">
                  <a:pos x="433" y="141"/>
                </a:cxn>
                <a:cxn ang="0">
                  <a:pos x="422" y="144"/>
                </a:cxn>
                <a:cxn ang="0">
                  <a:pos x="403" y="170"/>
                </a:cxn>
                <a:cxn ang="0">
                  <a:pos x="370" y="189"/>
                </a:cxn>
                <a:cxn ang="0">
                  <a:pos x="337" y="200"/>
                </a:cxn>
                <a:cxn ang="0">
                  <a:pos x="314" y="211"/>
                </a:cxn>
                <a:cxn ang="0">
                  <a:pos x="266" y="229"/>
                </a:cxn>
                <a:cxn ang="0">
                  <a:pos x="207" y="240"/>
                </a:cxn>
                <a:cxn ang="0">
                  <a:pos x="144" y="251"/>
                </a:cxn>
                <a:cxn ang="0">
                  <a:pos x="96" y="266"/>
                </a:cxn>
                <a:cxn ang="0">
                  <a:pos x="59" y="281"/>
                </a:cxn>
                <a:cxn ang="0">
                  <a:pos x="45" y="296"/>
                </a:cxn>
                <a:cxn ang="0">
                  <a:pos x="33" y="307"/>
                </a:cxn>
                <a:cxn ang="0">
                  <a:pos x="30" y="329"/>
                </a:cxn>
                <a:cxn ang="0">
                  <a:pos x="30" y="336"/>
                </a:cxn>
                <a:cxn ang="0">
                  <a:pos x="41" y="366"/>
                </a:cxn>
                <a:cxn ang="0">
                  <a:pos x="48" y="392"/>
                </a:cxn>
                <a:cxn ang="0">
                  <a:pos x="74" y="410"/>
                </a:cxn>
                <a:cxn ang="0">
                  <a:pos x="104" y="421"/>
                </a:cxn>
                <a:cxn ang="0">
                  <a:pos x="159" y="436"/>
                </a:cxn>
                <a:cxn ang="0">
                  <a:pos x="185" y="440"/>
                </a:cxn>
                <a:cxn ang="0">
                  <a:pos x="311" y="462"/>
                </a:cxn>
                <a:cxn ang="0">
                  <a:pos x="425" y="477"/>
                </a:cxn>
                <a:cxn ang="0">
                  <a:pos x="381" y="477"/>
                </a:cxn>
                <a:cxn ang="0">
                  <a:pos x="322" y="466"/>
                </a:cxn>
                <a:cxn ang="0">
                  <a:pos x="255" y="462"/>
                </a:cxn>
                <a:cxn ang="0">
                  <a:pos x="185" y="447"/>
                </a:cxn>
                <a:cxn ang="0">
                  <a:pos x="115" y="436"/>
                </a:cxn>
                <a:cxn ang="0">
                  <a:pos x="48" y="410"/>
                </a:cxn>
                <a:cxn ang="0">
                  <a:pos x="33" y="396"/>
                </a:cxn>
                <a:cxn ang="0">
                  <a:pos x="15" y="377"/>
                </a:cxn>
                <a:cxn ang="0">
                  <a:pos x="4" y="355"/>
                </a:cxn>
                <a:cxn ang="0">
                  <a:pos x="0" y="336"/>
                </a:cxn>
                <a:cxn ang="0">
                  <a:pos x="0" y="322"/>
                </a:cxn>
                <a:cxn ang="0">
                  <a:pos x="4" y="311"/>
                </a:cxn>
                <a:cxn ang="0">
                  <a:pos x="19" y="296"/>
                </a:cxn>
                <a:cxn ang="0">
                  <a:pos x="33" y="274"/>
                </a:cxn>
                <a:cxn ang="0">
                  <a:pos x="56" y="259"/>
                </a:cxn>
                <a:cxn ang="0">
                  <a:pos x="89" y="251"/>
                </a:cxn>
                <a:cxn ang="0">
                  <a:pos x="141" y="240"/>
                </a:cxn>
                <a:cxn ang="0">
                  <a:pos x="170" y="237"/>
                </a:cxn>
                <a:cxn ang="0">
                  <a:pos x="229" y="226"/>
                </a:cxn>
                <a:cxn ang="0">
                  <a:pos x="266" y="214"/>
                </a:cxn>
                <a:cxn ang="0">
                  <a:pos x="307" y="200"/>
                </a:cxn>
                <a:cxn ang="0">
                  <a:pos x="337" y="185"/>
                </a:cxn>
                <a:cxn ang="0">
                  <a:pos x="366" y="159"/>
                </a:cxn>
                <a:cxn ang="0">
                  <a:pos x="370" y="141"/>
                </a:cxn>
                <a:cxn ang="0">
                  <a:pos x="377" y="115"/>
                </a:cxn>
                <a:cxn ang="0">
                  <a:pos x="370" y="85"/>
                </a:cxn>
                <a:cxn ang="0">
                  <a:pos x="351" y="59"/>
                </a:cxn>
                <a:cxn ang="0">
                  <a:pos x="333" y="41"/>
                </a:cxn>
                <a:cxn ang="0">
                  <a:pos x="296" y="26"/>
                </a:cxn>
                <a:cxn ang="0">
                  <a:pos x="255" y="15"/>
                </a:cxn>
                <a:cxn ang="0">
                  <a:pos x="244" y="7"/>
                </a:cxn>
                <a:cxn ang="0">
                  <a:pos x="207" y="0"/>
                </a:cxn>
                <a:cxn ang="0">
                  <a:pos x="222" y="0"/>
                </a:cxn>
              </a:cxnLst>
              <a:rect l="0" t="0" r="0" b="0"/>
              <a:pathLst>
                <a:path w="436" h="477">
                  <a:moveTo>
                    <a:pt x="222" y="0"/>
                  </a:moveTo>
                  <a:lnTo>
                    <a:pt x="255" y="4"/>
                  </a:lnTo>
                  <a:lnTo>
                    <a:pt x="292" y="15"/>
                  </a:lnTo>
                  <a:lnTo>
                    <a:pt x="355" y="41"/>
                  </a:lnTo>
                  <a:lnTo>
                    <a:pt x="422" y="74"/>
                  </a:lnTo>
                  <a:lnTo>
                    <a:pt x="433" y="100"/>
                  </a:lnTo>
                  <a:lnTo>
                    <a:pt x="436" y="126"/>
                  </a:lnTo>
                  <a:lnTo>
                    <a:pt x="433" y="141"/>
                  </a:lnTo>
                  <a:lnTo>
                    <a:pt x="422" y="144"/>
                  </a:lnTo>
                  <a:lnTo>
                    <a:pt x="403" y="170"/>
                  </a:lnTo>
                  <a:lnTo>
                    <a:pt x="370" y="189"/>
                  </a:lnTo>
                  <a:lnTo>
                    <a:pt x="337" y="200"/>
                  </a:lnTo>
                  <a:lnTo>
                    <a:pt x="314" y="211"/>
                  </a:lnTo>
                  <a:lnTo>
                    <a:pt x="266" y="229"/>
                  </a:lnTo>
                  <a:lnTo>
                    <a:pt x="207" y="240"/>
                  </a:lnTo>
                  <a:lnTo>
                    <a:pt x="144" y="251"/>
                  </a:lnTo>
                  <a:lnTo>
                    <a:pt x="96" y="266"/>
                  </a:lnTo>
                  <a:lnTo>
                    <a:pt x="59" y="281"/>
                  </a:lnTo>
                  <a:lnTo>
                    <a:pt x="45" y="296"/>
                  </a:lnTo>
                  <a:lnTo>
                    <a:pt x="33" y="307"/>
                  </a:lnTo>
                  <a:lnTo>
                    <a:pt x="30" y="329"/>
                  </a:lnTo>
                  <a:lnTo>
                    <a:pt x="30" y="336"/>
                  </a:lnTo>
                  <a:lnTo>
                    <a:pt x="41" y="366"/>
                  </a:lnTo>
                  <a:lnTo>
                    <a:pt x="48" y="392"/>
                  </a:lnTo>
                  <a:lnTo>
                    <a:pt x="74" y="410"/>
                  </a:lnTo>
                  <a:lnTo>
                    <a:pt x="104" y="421"/>
                  </a:lnTo>
                  <a:lnTo>
                    <a:pt x="159" y="436"/>
                  </a:lnTo>
                  <a:lnTo>
                    <a:pt x="185" y="440"/>
                  </a:lnTo>
                  <a:lnTo>
                    <a:pt x="311" y="462"/>
                  </a:lnTo>
                  <a:lnTo>
                    <a:pt x="425" y="477"/>
                  </a:lnTo>
                  <a:lnTo>
                    <a:pt x="381" y="477"/>
                  </a:lnTo>
                  <a:lnTo>
                    <a:pt x="322" y="466"/>
                  </a:lnTo>
                  <a:lnTo>
                    <a:pt x="255" y="462"/>
                  </a:lnTo>
                  <a:lnTo>
                    <a:pt x="185" y="447"/>
                  </a:lnTo>
                  <a:lnTo>
                    <a:pt x="115" y="436"/>
                  </a:lnTo>
                  <a:lnTo>
                    <a:pt x="48" y="410"/>
                  </a:lnTo>
                  <a:lnTo>
                    <a:pt x="33" y="396"/>
                  </a:lnTo>
                  <a:lnTo>
                    <a:pt x="15" y="377"/>
                  </a:lnTo>
                  <a:lnTo>
                    <a:pt x="4" y="355"/>
                  </a:lnTo>
                  <a:lnTo>
                    <a:pt x="0" y="336"/>
                  </a:lnTo>
                  <a:lnTo>
                    <a:pt x="0" y="322"/>
                  </a:lnTo>
                  <a:lnTo>
                    <a:pt x="4" y="311"/>
                  </a:lnTo>
                  <a:lnTo>
                    <a:pt x="19" y="296"/>
                  </a:lnTo>
                  <a:lnTo>
                    <a:pt x="33" y="274"/>
                  </a:lnTo>
                  <a:lnTo>
                    <a:pt x="56" y="259"/>
                  </a:lnTo>
                  <a:lnTo>
                    <a:pt x="89" y="251"/>
                  </a:lnTo>
                  <a:lnTo>
                    <a:pt x="141" y="240"/>
                  </a:lnTo>
                  <a:lnTo>
                    <a:pt x="170" y="237"/>
                  </a:lnTo>
                  <a:lnTo>
                    <a:pt x="229" y="226"/>
                  </a:lnTo>
                  <a:lnTo>
                    <a:pt x="266" y="214"/>
                  </a:lnTo>
                  <a:lnTo>
                    <a:pt x="307" y="200"/>
                  </a:lnTo>
                  <a:lnTo>
                    <a:pt x="337" y="185"/>
                  </a:lnTo>
                  <a:lnTo>
                    <a:pt x="366" y="159"/>
                  </a:lnTo>
                  <a:lnTo>
                    <a:pt x="370" y="141"/>
                  </a:lnTo>
                  <a:lnTo>
                    <a:pt x="377" y="115"/>
                  </a:lnTo>
                  <a:lnTo>
                    <a:pt x="370" y="85"/>
                  </a:lnTo>
                  <a:lnTo>
                    <a:pt x="351" y="59"/>
                  </a:lnTo>
                  <a:lnTo>
                    <a:pt x="333" y="41"/>
                  </a:lnTo>
                  <a:lnTo>
                    <a:pt x="296" y="26"/>
                  </a:lnTo>
                  <a:lnTo>
                    <a:pt x="255" y="15"/>
                  </a:lnTo>
                  <a:lnTo>
                    <a:pt x="244" y="7"/>
                  </a:lnTo>
                  <a:lnTo>
                    <a:pt x="207" y="0"/>
                  </a:lnTo>
                  <a:lnTo>
                    <a:pt x="222" y="0"/>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15" name="図形 114"/>
            <p:cNvSpPr>
              <a:spLocks/>
            </p:cNvSpPr>
            <p:nvPr/>
          </p:nvSpPr>
          <p:spPr bwMode="auto">
            <a:xfrm>
              <a:off x="662352" y="5147041"/>
              <a:ext cx="884670" cy="360180"/>
            </a:xfrm>
            <a:custGeom>
              <a:avLst/>
              <a:gdLst/>
              <a:ahLst/>
              <a:cxnLst>
                <a:cxn ang="0">
                  <a:pos x="0" y="110"/>
                </a:cxn>
                <a:cxn ang="0">
                  <a:pos x="0" y="99"/>
                </a:cxn>
                <a:cxn ang="0">
                  <a:pos x="4" y="88"/>
                </a:cxn>
                <a:cxn ang="0">
                  <a:pos x="19" y="73"/>
                </a:cxn>
                <a:cxn ang="0">
                  <a:pos x="49" y="55"/>
                </a:cxn>
                <a:cxn ang="0">
                  <a:pos x="111" y="33"/>
                </a:cxn>
                <a:cxn ang="0">
                  <a:pos x="196" y="14"/>
                </a:cxn>
                <a:cxn ang="0">
                  <a:pos x="293" y="0"/>
                </a:cxn>
                <a:cxn ang="0">
                  <a:pos x="226" y="14"/>
                </a:cxn>
                <a:cxn ang="0">
                  <a:pos x="156" y="40"/>
                </a:cxn>
                <a:cxn ang="0">
                  <a:pos x="119" y="55"/>
                </a:cxn>
                <a:cxn ang="0">
                  <a:pos x="97" y="70"/>
                </a:cxn>
                <a:cxn ang="0">
                  <a:pos x="74" y="96"/>
                </a:cxn>
                <a:cxn ang="0">
                  <a:pos x="63" y="118"/>
                </a:cxn>
                <a:cxn ang="0">
                  <a:pos x="63" y="125"/>
                </a:cxn>
                <a:cxn ang="0">
                  <a:pos x="71" y="133"/>
                </a:cxn>
                <a:cxn ang="0">
                  <a:pos x="86" y="151"/>
                </a:cxn>
                <a:cxn ang="0">
                  <a:pos x="126" y="170"/>
                </a:cxn>
                <a:cxn ang="0">
                  <a:pos x="189" y="195"/>
                </a:cxn>
                <a:cxn ang="0">
                  <a:pos x="285" y="221"/>
                </a:cxn>
                <a:cxn ang="0">
                  <a:pos x="448" y="236"/>
                </a:cxn>
                <a:cxn ang="0">
                  <a:pos x="522" y="244"/>
                </a:cxn>
                <a:cxn ang="0">
                  <a:pos x="577" y="251"/>
                </a:cxn>
                <a:cxn ang="0">
                  <a:pos x="525" y="255"/>
                </a:cxn>
                <a:cxn ang="0">
                  <a:pos x="511" y="251"/>
                </a:cxn>
                <a:cxn ang="0">
                  <a:pos x="507" y="251"/>
                </a:cxn>
                <a:cxn ang="0">
                  <a:pos x="448" y="251"/>
                </a:cxn>
                <a:cxn ang="0">
                  <a:pos x="378" y="240"/>
                </a:cxn>
                <a:cxn ang="0">
                  <a:pos x="226" y="214"/>
                </a:cxn>
                <a:cxn ang="0">
                  <a:pos x="141" y="195"/>
                </a:cxn>
                <a:cxn ang="0">
                  <a:pos x="71" y="170"/>
                </a:cxn>
                <a:cxn ang="0">
                  <a:pos x="41" y="155"/>
                </a:cxn>
                <a:cxn ang="0">
                  <a:pos x="19" y="140"/>
                </a:cxn>
                <a:cxn ang="0">
                  <a:pos x="4" y="125"/>
                </a:cxn>
                <a:cxn ang="0">
                  <a:pos x="0" y="110"/>
                </a:cxn>
              </a:cxnLst>
              <a:rect l="0" t="0" r="0" b="0"/>
              <a:pathLst>
                <a:path w="577" h="255">
                  <a:moveTo>
                    <a:pt x="0" y="110"/>
                  </a:moveTo>
                  <a:lnTo>
                    <a:pt x="0" y="99"/>
                  </a:lnTo>
                  <a:lnTo>
                    <a:pt x="4" y="88"/>
                  </a:lnTo>
                  <a:lnTo>
                    <a:pt x="19" y="73"/>
                  </a:lnTo>
                  <a:lnTo>
                    <a:pt x="49" y="55"/>
                  </a:lnTo>
                  <a:lnTo>
                    <a:pt x="111" y="33"/>
                  </a:lnTo>
                  <a:lnTo>
                    <a:pt x="196" y="14"/>
                  </a:lnTo>
                  <a:lnTo>
                    <a:pt x="293" y="0"/>
                  </a:lnTo>
                  <a:lnTo>
                    <a:pt x="226" y="14"/>
                  </a:lnTo>
                  <a:lnTo>
                    <a:pt x="156" y="40"/>
                  </a:lnTo>
                  <a:lnTo>
                    <a:pt x="119" y="55"/>
                  </a:lnTo>
                  <a:lnTo>
                    <a:pt x="97" y="70"/>
                  </a:lnTo>
                  <a:lnTo>
                    <a:pt x="74" y="96"/>
                  </a:lnTo>
                  <a:lnTo>
                    <a:pt x="63" y="118"/>
                  </a:lnTo>
                  <a:lnTo>
                    <a:pt x="63" y="125"/>
                  </a:lnTo>
                  <a:lnTo>
                    <a:pt x="71" y="133"/>
                  </a:lnTo>
                  <a:lnTo>
                    <a:pt x="86" y="151"/>
                  </a:lnTo>
                  <a:lnTo>
                    <a:pt x="126" y="170"/>
                  </a:lnTo>
                  <a:lnTo>
                    <a:pt x="189" y="195"/>
                  </a:lnTo>
                  <a:lnTo>
                    <a:pt x="285" y="221"/>
                  </a:lnTo>
                  <a:lnTo>
                    <a:pt x="448" y="236"/>
                  </a:lnTo>
                  <a:lnTo>
                    <a:pt x="522" y="244"/>
                  </a:lnTo>
                  <a:lnTo>
                    <a:pt x="577" y="251"/>
                  </a:lnTo>
                  <a:lnTo>
                    <a:pt x="525" y="255"/>
                  </a:lnTo>
                  <a:lnTo>
                    <a:pt x="511" y="251"/>
                  </a:lnTo>
                  <a:lnTo>
                    <a:pt x="507" y="251"/>
                  </a:lnTo>
                  <a:lnTo>
                    <a:pt x="448" y="251"/>
                  </a:lnTo>
                  <a:lnTo>
                    <a:pt x="378" y="240"/>
                  </a:lnTo>
                  <a:lnTo>
                    <a:pt x="226" y="214"/>
                  </a:lnTo>
                  <a:lnTo>
                    <a:pt x="141" y="195"/>
                  </a:lnTo>
                  <a:lnTo>
                    <a:pt x="71" y="170"/>
                  </a:lnTo>
                  <a:lnTo>
                    <a:pt x="41" y="155"/>
                  </a:lnTo>
                  <a:lnTo>
                    <a:pt x="19" y="140"/>
                  </a:lnTo>
                  <a:lnTo>
                    <a:pt x="4" y="125"/>
                  </a:lnTo>
                  <a:lnTo>
                    <a:pt x="0" y="110"/>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16" name="図形 115"/>
            <p:cNvSpPr>
              <a:spLocks/>
            </p:cNvSpPr>
            <p:nvPr/>
          </p:nvSpPr>
          <p:spPr bwMode="auto">
            <a:xfrm>
              <a:off x="578025" y="5135742"/>
              <a:ext cx="748213" cy="365830"/>
            </a:xfrm>
            <a:custGeom>
              <a:avLst/>
              <a:gdLst/>
              <a:ahLst/>
              <a:cxnLst>
                <a:cxn ang="0">
                  <a:pos x="174" y="207"/>
                </a:cxn>
                <a:cxn ang="0">
                  <a:pos x="96" y="189"/>
                </a:cxn>
                <a:cxn ang="0">
                  <a:pos x="41" y="167"/>
                </a:cxn>
                <a:cxn ang="0">
                  <a:pos x="11" y="141"/>
                </a:cxn>
                <a:cxn ang="0">
                  <a:pos x="0" y="122"/>
                </a:cxn>
                <a:cxn ang="0">
                  <a:pos x="0" y="111"/>
                </a:cxn>
                <a:cxn ang="0">
                  <a:pos x="0" y="96"/>
                </a:cxn>
                <a:cxn ang="0">
                  <a:pos x="4" y="93"/>
                </a:cxn>
                <a:cxn ang="0">
                  <a:pos x="19" y="78"/>
                </a:cxn>
                <a:cxn ang="0">
                  <a:pos x="33" y="63"/>
                </a:cxn>
                <a:cxn ang="0">
                  <a:pos x="85" y="41"/>
                </a:cxn>
                <a:cxn ang="0">
                  <a:pos x="141" y="26"/>
                </a:cxn>
                <a:cxn ang="0">
                  <a:pos x="200" y="19"/>
                </a:cxn>
                <a:cxn ang="0">
                  <a:pos x="307" y="8"/>
                </a:cxn>
                <a:cxn ang="0">
                  <a:pos x="348" y="8"/>
                </a:cxn>
                <a:cxn ang="0">
                  <a:pos x="377" y="0"/>
                </a:cxn>
                <a:cxn ang="0">
                  <a:pos x="362" y="0"/>
                </a:cxn>
                <a:cxn ang="0">
                  <a:pos x="251" y="19"/>
                </a:cxn>
                <a:cxn ang="0">
                  <a:pos x="166" y="37"/>
                </a:cxn>
                <a:cxn ang="0">
                  <a:pos x="111" y="56"/>
                </a:cxn>
                <a:cxn ang="0">
                  <a:pos x="74" y="78"/>
                </a:cxn>
                <a:cxn ang="0">
                  <a:pos x="55" y="96"/>
                </a:cxn>
                <a:cxn ang="0">
                  <a:pos x="48" y="107"/>
                </a:cxn>
                <a:cxn ang="0">
                  <a:pos x="48" y="118"/>
                </a:cxn>
                <a:cxn ang="0">
                  <a:pos x="55" y="133"/>
                </a:cxn>
                <a:cxn ang="0">
                  <a:pos x="67" y="148"/>
                </a:cxn>
                <a:cxn ang="0">
                  <a:pos x="85" y="163"/>
                </a:cxn>
                <a:cxn ang="0">
                  <a:pos x="104" y="174"/>
                </a:cxn>
                <a:cxn ang="0">
                  <a:pos x="170" y="196"/>
                </a:cxn>
                <a:cxn ang="0">
                  <a:pos x="240" y="218"/>
                </a:cxn>
                <a:cxn ang="0">
                  <a:pos x="381" y="244"/>
                </a:cxn>
                <a:cxn ang="0">
                  <a:pos x="488" y="259"/>
                </a:cxn>
                <a:cxn ang="0">
                  <a:pos x="447" y="259"/>
                </a:cxn>
                <a:cxn ang="0">
                  <a:pos x="447" y="252"/>
                </a:cxn>
                <a:cxn ang="0">
                  <a:pos x="348" y="244"/>
                </a:cxn>
                <a:cxn ang="0">
                  <a:pos x="266" y="229"/>
                </a:cxn>
                <a:cxn ang="0">
                  <a:pos x="174" y="207"/>
                </a:cxn>
              </a:cxnLst>
              <a:rect l="0" t="0" r="0" b="0"/>
              <a:pathLst>
                <a:path w="488" h="259">
                  <a:moveTo>
                    <a:pt x="174" y="207"/>
                  </a:moveTo>
                  <a:lnTo>
                    <a:pt x="96" y="189"/>
                  </a:lnTo>
                  <a:lnTo>
                    <a:pt x="41" y="167"/>
                  </a:lnTo>
                  <a:lnTo>
                    <a:pt x="11" y="141"/>
                  </a:lnTo>
                  <a:lnTo>
                    <a:pt x="0" y="122"/>
                  </a:lnTo>
                  <a:lnTo>
                    <a:pt x="0" y="111"/>
                  </a:lnTo>
                  <a:lnTo>
                    <a:pt x="0" y="96"/>
                  </a:lnTo>
                  <a:lnTo>
                    <a:pt x="4" y="93"/>
                  </a:lnTo>
                  <a:lnTo>
                    <a:pt x="19" y="78"/>
                  </a:lnTo>
                  <a:lnTo>
                    <a:pt x="33" y="63"/>
                  </a:lnTo>
                  <a:lnTo>
                    <a:pt x="85" y="41"/>
                  </a:lnTo>
                  <a:lnTo>
                    <a:pt x="141" y="26"/>
                  </a:lnTo>
                  <a:lnTo>
                    <a:pt x="200" y="19"/>
                  </a:lnTo>
                  <a:lnTo>
                    <a:pt x="307" y="8"/>
                  </a:lnTo>
                  <a:lnTo>
                    <a:pt x="348" y="8"/>
                  </a:lnTo>
                  <a:lnTo>
                    <a:pt x="377" y="0"/>
                  </a:lnTo>
                  <a:lnTo>
                    <a:pt x="362" y="0"/>
                  </a:lnTo>
                  <a:lnTo>
                    <a:pt x="251" y="19"/>
                  </a:lnTo>
                  <a:lnTo>
                    <a:pt x="166" y="37"/>
                  </a:lnTo>
                  <a:lnTo>
                    <a:pt x="111" y="56"/>
                  </a:lnTo>
                  <a:lnTo>
                    <a:pt x="74" y="78"/>
                  </a:lnTo>
                  <a:lnTo>
                    <a:pt x="55" y="96"/>
                  </a:lnTo>
                  <a:lnTo>
                    <a:pt x="48" y="107"/>
                  </a:lnTo>
                  <a:lnTo>
                    <a:pt x="48" y="118"/>
                  </a:lnTo>
                  <a:lnTo>
                    <a:pt x="55" y="133"/>
                  </a:lnTo>
                  <a:lnTo>
                    <a:pt x="67" y="148"/>
                  </a:lnTo>
                  <a:lnTo>
                    <a:pt x="85" y="163"/>
                  </a:lnTo>
                  <a:lnTo>
                    <a:pt x="104" y="174"/>
                  </a:lnTo>
                  <a:lnTo>
                    <a:pt x="170" y="196"/>
                  </a:lnTo>
                  <a:lnTo>
                    <a:pt x="240" y="218"/>
                  </a:lnTo>
                  <a:lnTo>
                    <a:pt x="381" y="244"/>
                  </a:lnTo>
                  <a:lnTo>
                    <a:pt x="488" y="259"/>
                  </a:lnTo>
                  <a:lnTo>
                    <a:pt x="447" y="259"/>
                  </a:lnTo>
                  <a:lnTo>
                    <a:pt x="447" y="252"/>
                  </a:lnTo>
                  <a:lnTo>
                    <a:pt x="348" y="244"/>
                  </a:lnTo>
                  <a:lnTo>
                    <a:pt x="266" y="229"/>
                  </a:lnTo>
                  <a:lnTo>
                    <a:pt x="174" y="207"/>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17" name="図形 116"/>
            <p:cNvSpPr>
              <a:spLocks/>
            </p:cNvSpPr>
            <p:nvPr/>
          </p:nvSpPr>
          <p:spPr bwMode="auto">
            <a:xfrm>
              <a:off x="771211" y="4827823"/>
              <a:ext cx="781944" cy="637024"/>
            </a:xfrm>
            <a:custGeom>
              <a:avLst/>
              <a:gdLst/>
              <a:ahLst/>
              <a:cxnLst>
                <a:cxn ang="0">
                  <a:pos x="321" y="0"/>
                </a:cxn>
                <a:cxn ang="0">
                  <a:pos x="377" y="7"/>
                </a:cxn>
                <a:cxn ang="0">
                  <a:pos x="395" y="15"/>
                </a:cxn>
                <a:cxn ang="0">
                  <a:pos x="436" y="30"/>
                </a:cxn>
                <a:cxn ang="0">
                  <a:pos x="465" y="44"/>
                </a:cxn>
                <a:cxn ang="0">
                  <a:pos x="491" y="59"/>
                </a:cxn>
                <a:cxn ang="0">
                  <a:pos x="506" y="85"/>
                </a:cxn>
                <a:cxn ang="0">
                  <a:pos x="510" y="115"/>
                </a:cxn>
                <a:cxn ang="0">
                  <a:pos x="510" y="141"/>
                </a:cxn>
                <a:cxn ang="0">
                  <a:pos x="502" y="159"/>
                </a:cxn>
                <a:cxn ang="0">
                  <a:pos x="477" y="181"/>
                </a:cxn>
                <a:cxn ang="0">
                  <a:pos x="440" y="200"/>
                </a:cxn>
                <a:cxn ang="0">
                  <a:pos x="406" y="211"/>
                </a:cxn>
                <a:cxn ang="0">
                  <a:pos x="366" y="218"/>
                </a:cxn>
                <a:cxn ang="0">
                  <a:pos x="307" y="237"/>
                </a:cxn>
                <a:cxn ang="0">
                  <a:pos x="281" y="237"/>
                </a:cxn>
                <a:cxn ang="0">
                  <a:pos x="229" y="244"/>
                </a:cxn>
                <a:cxn ang="0">
                  <a:pos x="188" y="259"/>
                </a:cxn>
                <a:cxn ang="0">
                  <a:pos x="173" y="274"/>
                </a:cxn>
                <a:cxn ang="0">
                  <a:pos x="155" y="288"/>
                </a:cxn>
                <a:cxn ang="0">
                  <a:pos x="144" y="307"/>
                </a:cxn>
                <a:cxn ang="0">
                  <a:pos x="136" y="322"/>
                </a:cxn>
                <a:cxn ang="0">
                  <a:pos x="136" y="336"/>
                </a:cxn>
                <a:cxn ang="0">
                  <a:pos x="140" y="355"/>
                </a:cxn>
                <a:cxn ang="0">
                  <a:pos x="151" y="377"/>
                </a:cxn>
                <a:cxn ang="0">
                  <a:pos x="170" y="396"/>
                </a:cxn>
                <a:cxn ang="0">
                  <a:pos x="185" y="410"/>
                </a:cxn>
                <a:cxn ang="0">
                  <a:pos x="244" y="436"/>
                </a:cxn>
                <a:cxn ang="0">
                  <a:pos x="310" y="451"/>
                </a:cxn>
                <a:cxn ang="0">
                  <a:pos x="214" y="440"/>
                </a:cxn>
                <a:cxn ang="0">
                  <a:pos x="151" y="425"/>
                </a:cxn>
                <a:cxn ang="0">
                  <a:pos x="88" y="407"/>
                </a:cxn>
                <a:cxn ang="0">
                  <a:pos x="48" y="392"/>
                </a:cxn>
                <a:cxn ang="0">
                  <a:pos x="26" y="377"/>
                </a:cxn>
                <a:cxn ang="0">
                  <a:pos x="11" y="366"/>
                </a:cxn>
                <a:cxn ang="0">
                  <a:pos x="0" y="355"/>
                </a:cxn>
                <a:cxn ang="0">
                  <a:pos x="0" y="344"/>
                </a:cxn>
                <a:cxn ang="0">
                  <a:pos x="3" y="325"/>
                </a:cxn>
                <a:cxn ang="0">
                  <a:pos x="15" y="311"/>
                </a:cxn>
                <a:cxn ang="0">
                  <a:pos x="29" y="296"/>
                </a:cxn>
                <a:cxn ang="0">
                  <a:pos x="48" y="285"/>
                </a:cxn>
                <a:cxn ang="0">
                  <a:pos x="96" y="266"/>
                </a:cxn>
                <a:cxn ang="0">
                  <a:pos x="144" y="251"/>
                </a:cxn>
                <a:cxn ang="0">
                  <a:pos x="236" y="229"/>
                </a:cxn>
                <a:cxn ang="0">
                  <a:pos x="281" y="226"/>
                </a:cxn>
                <a:cxn ang="0">
                  <a:pos x="336" y="214"/>
                </a:cxn>
                <a:cxn ang="0">
                  <a:pos x="380" y="200"/>
                </a:cxn>
                <a:cxn ang="0">
                  <a:pos x="417" y="181"/>
                </a:cxn>
                <a:cxn ang="0">
                  <a:pos x="436" y="155"/>
                </a:cxn>
                <a:cxn ang="0">
                  <a:pos x="451" y="141"/>
                </a:cxn>
                <a:cxn ang="0">
                  <a:pos x="454" y="118"/>
                </a:cxn>
                <a:cxn ang="0">
                  <a:pos x="462" y="104"/>
                </a:cxn>
                <a:cxn ang="0">
                  <a:pos x="454" y="78"/>
                </a:cxn>
                <a:cxn ang="0">
                  <a:pos x="440" y="63"/>
                </a:cxn>
                <a:cxn ang="0">
                  <a:pos x="421" y="44"/>
                </a:cxn>
                <a:cxn ang="0">
                  <a:pos x="403" y="33"/>
                </a:cxn>
                <a:cxn ang="0">
                  <a:pos x="351" y="7"/>
                </a:cxn>
                <a:cxn ang="0">
                  <a:pos x="321" y="0"/>
                </a:cxn>
              </a:cxnLst>
              <a:rect l="0" t="0" r="0" b="0"/>
              <a:pathLst>
                <a:path w="510" h="451">
                  <a:moveTo>
                    <a:pt x="321" y="0"/>
                  </a:moveTo>
                  <a:lnTo>
                    <a:pt x="377" y="7"/>
                  </a:lnTo>
                  <a:lnTo>
                    <a:pt x="395" y="15"/>
                  </a:lnTo>
                  <a:lnTo>
                    <a:pt x="436" y="30"/>
                  </a:lnTo>
                  <a:lnTo>
                    <a:pt x="465" y="44"/>
                  </a:lnTo>
                  <a:lnTo>
                    <a:pt x="491" y="59"/>
                  </a:lnTo>
                  <a:lnTo>
                    <a:pt x="506" y="85"/>
                  </a:lnTo>
                  <a:lnTo>
                    <a:pt x="510" y="115"/>
                  </a:lnTo>
                  <a:lnTo>
                    <a:pt x="510" y="141"/>
                  </a:lnTo>
                  <a:lnTo>
                    <a:pt x="502" y="159"/>
                  </a:lnTo>
                  <a:lnTo>
                    <a:pt x="477" y="181"/>
                  </a:lnTo>
                  <a:lnTo>
                    <a:pt x="440" y="200"/>
                  </a:lnTo>
                  <a:lnTo>
                    <a:pt x="406" y="211"/>
                  </a:lnTo>
                  <a:lnTo>
                    <a:pt x="366" y="218"/>
                  </a:lnTo>
                  <a:lnTo>
                    <a:pt x="307" y="237"/>
                  </a:lnTo>
                  <a:lnTo>
                    <a:pt x="281" y="237"/>
                  </a:lnTo>
                  <a:lnTo>
                    <a:pt x="229" y="244"/>
                  </a:lnTo>
                  <a:lnTo>
                    <a:pt x="188" y="259"/>
                  </a:lnTo>
                  <a:lnTo>
                    <a:pt x="173" y="274"/>
                  </a:lnTo>
                  <a:lnTo>
                    <a:pt x="155" y="288"/>
                  </a:lnTo>
                  <a:lnTo>
                    <a:pt x="144" y="307"/>
                  </a:lnTo>
                  <a:lnTo>
                    <a:pt x="136" y="322"/>
                  </a:lnTo>
                  <a:lnTo>
                    <a:pt x="136" y="336"/>
                  </a:lnTo>
                  <a:lnTo>
                    <a:pt x="140" y="355"/>
                  </a:lnTo>
                  <a:lnTo>
                    <a:pt x="151" y="377"/>
                  </a:lnTo>
                  <a:lnTo>
                    <a:pt x="170" y="396"/>
                  </a:lnTo>
                  <a:lnTo>
                    <a:pt x="185" y="410"/>
                  </a:lnTo>
                  <a:lnTo>
                    <a:pt x="244" y="436"/>
                  </a:lnTo>
                  <a:lnTo>
                    <a:pt x="310" y="451"/>
                  </a:lnTo>
                  <a:lnTo>
                    <a:pt x="214" y="440"/>
                  </a:lnTo>
                  <a:lnTo>
                    <a:pt x="151" y="425"/>
                  </a:lnTo>
                  <a:lnTo>
                    <a:pt x="88" y="407"/>
                  </a:lnTo>
                  <a:lnTo>
                    <a:pt x="48" y="392"/>
                  </a:lnTo>
                  <a:lnTo>
                    <a:pt x="26" y="377"/>
                  </a:lnTo>
                  <a:lnTo>
                    <a:pt x="11" y="366"/>
                  </a:lnTo>
                  <a:lnTo>
                    <a:pt x="0" y="355"/>
                  </a:lnTo>
                  <a:lnTo>
                    <a:pt x="0" y="344"/>
                  </a:lnTo>
                  <a:lnTo>
                    <a:pt x="3" y="325"/>
                  </a:lnTo>
                  <a:lnTo>
                    <a:pt x="15" y="311"/>
                  </a:lnTo>
                  <a:lnTo>
                    <a:pt x="29" y="296"/>
                  </a:lnTo>
                  <a:lnTo>
                    <a:pt x="48" y="285"/>
                  </a:lnTo>
                  <a:lnTo>
                    <a:pt x="96" y="266"/>
                  </a:lnTo>
                  <a:lnTo>
                    <a:pt x="144" y="251"/>
                  </a:lnTo>
                  <a:lnTo>
                    <a:pt x="236" y="229"/>
                  </a:lnTo>
                  <a:lnTo>
                    <a:pt x="281" y="226"/>
                  </a:lnTo>
                  <a:lnTo>
                    <a:pt x="336" y="214"/>
                  </a:lnTo>
                  <a:lnTo>
                    <a:pt x="380" y="200"/>
                  </a:lnTo>
                  <a:lnTo>
                    <a:pt x="417" y="181"/>
                  </a:lnTo>
                  <a:lnTo>
                    <a:pt x="436" y="155"/>
                  </a:lnTo>
                  <a:lnTo>
                    <a:pt x="451" y="141"/>
                  </a:lnTo>
                  <a:lnTo>
                    <a:pt x="454" y="118"/>
                  </a:lnTo>
                  <a:lnTo>
                    <a:pt x="462" y="104"/>
                  </a:lnTo>
                  <a:lnTo>
                    <a:pt x="454" y="78"/>
                  </a:lnTo>
                  <a:lnTo>
                    <a:pt x="440" y="63"/>
                  </a:lnTo>
                  <a:lnTo>
                    <a:pt x="421" y="44"/>
                  </a:lnTo>
                  <a:lnTo>
                    <a:pt x="403" y="33"/>
                  </a:lnTo>
                  <a:lnTo>
                    <a:pt x="351" y="7"/>
                  </a:lnTo>
                  <a:lnTo>
                    <a:pt x="321" y="0"/>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18" name="図形 117"/>
            <p:cNvSpPr>
              <a:spLocks/>
            </p:cNvSpPr>
            <p:nvPr/>
          </p:nvSpPr>
          <p:spPr bwMode="auto">
            <a:xfrm>
              <a:off x="1139184" y="4827823"/>
              <a:ext cx="328110" cy="319218"/>
            </a:xfrm>
            <a:custGeom>
              <a:avLst/>
              <a:gdLst/>
              <a:ahLst/>
              <a:cxnLst>
                <a:cxn ang="0">
                  <a:pos x="59" y="0"/>
                </a:cxn>
                <a:cxn ang="0">
                  <a:pos x="85" y="4"/>
                </a:cxn>
                <a:cxn ang="0">
                  <a:pos x="137" y="26"/>
                </a:cxn>
                <a:cxn ang="0">
                  <a:pos x="166" y="41"/>
                </a:cxn>
                <a:cxn ang="0">
                  <a:pos x="192" y="59"/>
                </a:cxn>
                <a:cxn ang="0">
                  <a:pos x="207" y="78"/>
                </a:cxn>
                <a:cxn ang="0">
                  <a:pos x="214" y="104"/>
                </a:cxn>
                <a:cxn ang="0">
                  <a:pos x="214" y="118"/>
                </a:cxn>
                <a:cxn ang="0">
                  <a:pos x="207" y="141"/>
                </a:cxn>
                <a:cxn ang="0">
                  <a:pos x="196" y="155"/>
                </a:cxn>
                <a:cxn ang="0">
                  <a:pos x="170" y="174"/>
                </a:cxn>
                <a:cxn ang="0">
                  <a:pos x="140" y="196"/>
                </a:cxn>
                <a:cxn ang="0">
                  <a:pos x="96" y="211"/>
                </a:cxn>
                <a:cxn ang="0">
                  <a:pos x="41" y="218"/>
                </a:cxn>
                <a:cxn ang="0">
                  <a:pos x="0" y="226"/>
                </a:cxn>
                <a:cxn ang="0">
                  <a:pos x="55" y="211"/>
                </a:cxn>
                <a:cxn ang="0">
                  <a:pos x="85" y="200"/>
                </a:cxn>
                <a:cxn ang="0">
                  <a:pos x="111" y="181"/>
                </a:cxn>
                <a:cxn ang="0">
                  <a:pos x="129" y="166"/>
                </a:cxn>
                <a:cxn ang="0">
                  <a:pos x="140" y="144"/>
                </a:cxn>
                <a:cxn ang="0">
                  <a:pos x="144" y="133"/>
                </a:cxn>
                <a:cxn ang="0">
                  <a:pos x="144" y="115"/>
                </a:cxn>
                <a:cxn ang="0">
                  <a:pos x="140" y="96"/>
                </a:cxn>
                <a:cxn ang="0">
                  <a:pos x="129" y="74"/>
                </a:cxn>
                <a:cxn ang="0">
                  <a:pos x="92" y="44"/>
                </a:cxn>
                <a:cxn ang="0">
                  <a:pos x="52" y="19"/>
                </a:cxn>
                <a:cxn ang="0">
                  <a:pos x="0" y="0"/>
                </a:cxn>
                <a:cxn ang="0">
                  <a:pos x="59" y="0"/>
                </a:cxn>
              </a:cxnLst>
              <a:rect l="0" t="0" r="0" b="0"/>
              <a:pathLst>
                <a:path w="214" h="226">
                  <a:moveTo>
                    <a:pt x="59" y="0"/>
                  </a:moveTo>
                  <a:lnTo>
                    <a:pt x="85" y="4"/>
                  </a:lnTo>
                  <a:lnTo>
                    <a:pt x="137" y="26"/>
                  </a:lnTo>
                  <a:lnTo>
                    <a:pt x="166" y="41"/>
                  </a:lnTo>
                  <a:lnTo>
                    <a:pt x="192" y="59"/>
                  </a:lnTo>
                  <a:lnTo>
                    <a:pt x="207" y="78"/>
                  </a:lnTo>
                  <a:lnTo>
                    <a:pt x="214" y="104"/>
                  </a:lnTo>
                  <a:lnTo>
                    <a:pt x="214" y="118"/>
                  </a:lnTo>
                  <a:lnTo>
                    <a:pt x="207" y="141"/>
                  </a:lnTo>
                  <a:lnTo>
                    <a:pt x="196" y="155"/>
                  </a:lnTo>
                  <a:lnTo>
                    <a:pt x="170" y="174"/>
                  </a:lnTo>
                  <a:lnTo>
                    <a:pt x="140" y="196"/>
                  </a:lnTo>
                  <a:lnTo>
                    <a:pt x="96" y="211"/>
                  </a:lnTo>
                  <a:lnTo>
                    <a:pt x="41" y="218"/>
                  </a:lnTo>
                  <a:lnTo>
                    <a:pt x="0" y="226"/>
                  </a:lnTo>
                  <a:lnTo>
                    <a:pt x="55" y="211"/>
                  </a:lnTo>
                  <a:lnTo>
                    <a:pt x="85" y="200"/>
                  </a:lnTo>
                  <a:lnTo>
                    <a:pt x="111" y="181"/>
                  </a:lnTo>
                  <a:lnTo>
                    <a:pt x="129" y="166"/>
                  </a:lnTo>
                  <a:lnTo>
                    <a:pt x="140" y="144"/>
                  </a:lnTo>
                  <a:lnTo>
                    <a:pt x="144" y="133"/>
                  </a:lnTo>
                  <a:lnTo>
                    <a:pt x="144" y="115"/>
                  </a:lnTo>
                  <a:lnTo>
                    <a:pt x="140" y="96"/>
                  </a:lnTo>
                  <a:lnTo>
                    <a:pt x="129" y="74"/>
                  </a:lnTo>
                  <a:lnTo>
                    <a:pt x="92" y="44"/>
                  </a:lnTo>
                  <a:lnTo>
                    <a:pt x="52" y="19"/>
                  </a:lnTo>
                  <a:lnTo>
                    <a:pt x="0" y="0"/>
                  </a:lnTo>
                  <a:lnTo>
                    <a:pt x="59" y="0"/>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19" name="図形 118"/>
            <p:cNvSpPr>
              <a:spLocks/>
            </p:cNvSpPr>
            <p:nvPr/>
          </p:nvSpPr>
          <p:spPr bwMode="auto">
            <a:xfrm>
              <a:off x="470699" y="4889972"/>
              <a:ext cx="243782" cy="261307"/>
            </a:xfrm>
            <a:custGeom>
              <a:avLst/>
              <a:gdLst/>
              <a:ahLst/>
              <a:cxnLst>
                <a:cxn ang="0">
                  <a:pos x="59" y="182"/>
                </a:cxn>
                <a:cxn ang="0">
                  <a:pos x="29" y="185"/>
                </a:cxn>
                <a:cxn ang="0">
                  <a:pos x="70" y="159"/>
                </a:cxn>
                <a:cxn ang="0">
                  <a:pos x="96" y="145"/>
                </a:cxn>
                <a:cxn ang="0">
                  <a:pos x="111" y="122"/>
                </a:cxn>
                <a:cxn ang="0">
                  <a:pos x="114" y="97"/>
                </a:cxn>
                <a:cxn ang="0">
                  <a:pos x="114" y="74"/>
                </a:cxn>
                <a:cxn ang="0">
                  <a:pos x="103" y="67"/>
                </a:cxn>
                <a:cxn ang="0">
                  <a:pos x="85" y="45"/>
                </a:cxn>
                <a:cxn ang="0">
                  <a:pos x="48" y="19"/>
                </a:cxn>
                <a:cxn ang="0">
                  <a:pos x="29" y="12"/>
                </a:cxn>
                <a:cxn ang="0">
                  <a:pos x="0" y="0"/>
                </a:cxn>
                <a:cxn ang="0">
                  <a:pos x="33" y="0"/>
                </a:cxn>
                <a:cxn ang="0">
                  <a:pos x="55" y="4"/>
                </a:cxn>
                <a:cxn ang="0">
                  <a:pos x="100" y="19"/>
                </a:cxn>
                <a:cxn ang="0">
                  <a:pos x="125" y="34"/>
                </a:cxn>
                <a:cxn ang="0">
                  <a:pos x="144" y="52"/>
                </a:cxn>
                <a:cxn ang="0">
                  <a:pos x="155" y="74"/>
                </a:cxn>
                <a:cxn ang="0">
                  <a:pos x="159" y="100"/>
                </a:cxn>
                <a:cxn ang="0">
                  <a:pos x="155" y="111"/>
                </a:cxn>
                <a:cxn ang="0">
                  <a:pos x="140" y="137"/>
                </a:cxn>
                <a:cxn ang="0">
                  <a:pos x="125" y="152"/>
                </a:cxn>
                <a:cxn ang="0">
                  <a:pos x="111" y="167"/>
                </a:cxn>
                <a:cxn ang="0">
                  <a:pos x="89" y="174"/>
                </a:cxn>
                <a:cxn ang="0">
                  <a:pos x="59" y="182"/>
                </a:cxn>
              </a:cxnLst>
              <a:rect l="0" t="0" r="0" b="0"/>
              <a:pathLst>
                <a:path w="159" h="185">
                  <a:moveTo>
                    <a:pt x="59" y="182"/>
                  </a:moveTo>
                  <a:lnTo>
                    <a:pt x="29" y="185"/>
                  </a:lnTo>
                  <a:lnTo>
                    <a:pt x="70" y="159"/>
                  </a:lnTo>
                  <a:lnTo>
                    <a:pt x="96" y="145"/>
                  </a:lnTo>
                  <a:lnTo>
                    <a:pt x="111" y="122"/>
                  </a:lnTo>
                  <a:lnTo>
                    <a:pt x="114" y="97"/>
                  </a:lnTo>
                  <a:lnTo>
                    <a:pt x="114" y="74"/>
                  </a:lnTo>
                  <a:lnTo>
                    <a:pt x="103" y="67"/>
                  </a:lnTo>
                  <a:lnTo>
                    <a:pt x="85" y="45"/>
                  </a:lnTo>
                  <a:lnTo>
                    <a:pt x="48" y="19"/>
                  </a:lnTo>
                  <a:lnTo>
                    <a:pt x="29" y="12"/>
                  </a:lnTo>
                  <a:lnTo>
                    <a:pt x="0" y="0"/>
                  </a:lnTo>
                  <a:lnTo>
                    <a:pt x="33" y="0"/>
                  </a:lnTo>
                  <a:lnTo>
                    <a:pt x="55" y="4"/>
                  </a:lnTo>
                  <a:lnTo>
                    <a:pt x="100" y="19"/>
                  </a:lnTo>
                  <a:lnTo>
                    <a:pt x="125" y="34"/>
                  </a:lnTo>
                  <a:lnTo>
                    <a:pt x="144" y="52"/>
                  </a:lnTo>
                  <a:lnTo>
                    <a:pt x="155" y="74"/>
                  </a:lnTo>
                  <a:lnTo>
                    <a:pt x="159" y="100"/>
                  </a:lnTo>
                  <a:lnTo>
                    <a:pt x="155" y="111"/>
                  </a:lnTo>
                  <a:lnTo>
                    <a:pt x="140" y="137"/>
                  </a:lnTo>
                  <a:lnTo>
                    <a:pt x="125" y="152"/>
                  </a:lnTo>
                  <a:lnTo>
                    <a:pt x="111" y="167"/>
                  </a:lnTo>
                  <a:lnTo>
                    <a:pt x="89" y="174"/>
                  </a:lnTo>
                  <a:lnTo>
                    <a:pt x="59" y="182"/>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20" name="図形 119"/>
            <p:cNvSpPr>
              <a:spLocks/>
            </p:cNvSpPr>
            <p:nvPr/>
          </p:nvSpPr>
          <p:spPr bwMode="auto">
            <a:xfrm>
              <a:off x="617888" y="4911159"/>
              <a:ext cx="277513" cy="224583"/>
            </a:xfrm>
            <a:custGeom>
              <a:avLst/>
              <a:gdLst/>
              <a:ahLst/>
              <a:cxnLst>
                <a:cxn ang="0">
                  <a:pos x="118" y="144"/>
                </a:cxn>
                <a:cxn ang="0">
                  <a:pos x="78" y="152"/>
                </a:cxn>
                <a:cxn ang="0">
                  <a:pos x="0" y="159"/>
                </a:cxn>
                <a:cxn ang="0">
                  <a:pos x="33" y="141"/>
                </a:cxn>
                <a:cxn ang="0">
                  <a:pos x="55" y="115"/>
                </a:cxn>
                <a:cxn ang="0">
                  <a:pos x="70" y="85"/>
                </a:cxn>
                <a:cxn ang="0">
                  <a:pos x="63" y="59"/>
                </a:cxn>
                <a:cxn ang="0">
                  <a:pos x="55" y="37"/>
                </a:cxn>
                <a:cxn ang="0">
                  <a:pos x="33" y="15"/>
                </a:cxn>
                <a:cxn ang="0">
                  <a:pos x="7" y="0"/>
                </a:cxn>
                <a:cxn ang="0">
                  <a:pos x="74" y="15"/>
                </a:cxn>
                <a:cxn ang="0">
                  <a:pos x="115" y="26"/>
                </a:cxn>
                <a:cxn ang="0">
                  <a:pos x="140" y="41"/>
                </a:cxn>
                <a:cxn ang="0">
                  <a:pos x="144" y="45"/>
                </a:cxn>
                <a:cxn ang="0">
                  <a:pos x="170" y="67"/>
                </a:cxn>
                <a:cxn ang="0">
                  <a:pos x="174" y="82"/>
                </a:cxn>
                <a:cxn ang="0">
                  <a:pos x="181" y="85"/>
                </a:cxn>
                <a:cxn ang="0">
                  <a:pos x="170" y="107"/>
                </a:cxn>
                <a:cxn ang="0">
                  <a:pos x="148" y="126"/>
                </a:cxn>
                <a:cxn ang="0">
                  <a:pos x="118" y="144"/>
                </a:cxn>
              </a:cxnLst>
              <a:rect l="0" t="0" r="0" b="0"/>
              <a:pathLst>
                <a:path w="181" h="159">
                  <a:moveTo>
                    <a:pt x="118" y="144"/>
                  </a:moveTo>
                  <a:lnTo>
                    <a:pt x="78" y="152"/>
                  </a:lnTo>
                  <a:lnTo>
                    <a:pt x="0" y="159"/>
                  </a:lnTo>
                  <a:lnTo>
                    <a:pt x="33" y="141"/>
                  </a:lnTo>
                  <a:lnTo>
                    <a:pt x="55" y="115"/>
                  </a:lnTo>
                  <a:lnTo>
                    <a:pt x="70" y="85"/>
                  </a:lnTo>
                  <a:lnTo>
                    <a:pt x="63" y="59"/>
                  </a:lnTo>
                  <a:lnTo>
                    <a:pt x="55" y="37"/>
                  </a:lnTo>
                  <a:lnTo>
                    <a:pt x="33" y="15"/>
                  </a:lnTo>
                  <a:lnTo>
                    <a:pt x="7" y="0"/>
                  </a:lnTo>
                  <a:lnTo>
                    <a:pt x="74" y="15"/>
                  </a:lnTo>
                  <a:lnTo>
                    <a:pt x="115" y="26"/>
                  </a:lnTo>
                  <a:lnTo>
                    <a:pt x="140" y="41"/>
                  </a:lnTo>
                  <a:lnTo>
                    <a:pt x="144" y="45"/>
                  </a:lnTo>
                  <a:lnTo>
                    <a:pt x="170" y="67"/>
                  </a:lnTo>
                  <a:lnTo>
                    <a:pt x="174" y="82"/>
                  </a:lnTo>
                  <a:lnTo>
                    <a:pt x="181" y="85"/>
                  </a:lnTo>
                  <a:lnTo>
                    <a:pt x="170" y="107"/>
                  </a:lnTo>
                  <a:lnTo>
                    <a:pt x="148" y="126"/>
                  </a:lnTo>
                  <a:lnTo>
                    <a:pt x="118" y="144"/>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21" name="図形 120"/>
            <p:cNvSpPr>
              <a:spLocks/>
            </p:cNvSpPr>
            <p:nvPr/>
          </p:nvSpPr>
          <p:spPr bwMode="auto">
            <a:xfrm>
              <a:off x="538161" y="4885735"/>
              <a:ext cx="441568" cy="224583"/>
            </a:xfrm>
            <a:custGeom>
              <a:avLst/>
              <a:gdLst/>
              <a:ahLst/>
              <a:cxnLst>
                <a:cxn ang="0">
                  <a:pos x="277" y="59"/>
                </a:cxn>
                <a:cxn ang="0">
                  <a:pos x="281" y="70"/>
                </a:cxn>
                <a:cxn ang="0">
                  <a:pos x="288" y="85"/>
                </a:cxn>
                <a:cxn ang="0">
                  <a:pos x="288" y="92"/>
                </a:cxn>
                <a:cxn ang="0">
                  <a:pos x="281" y="103"/>
                </a:cxn>
                <a:cxn ang="0">
                  <a:pos x="277" y="114"/>
                </a:cxn>
                <a:cxn ang="0">
                  <a:pos x="252" y="140"/>
                </a:cxn>
                <a:cxn ang="0">
                  <a:pos x="218" y="155"/>
                </a:cxn>
                <a:cxn ang="0">
                  <a:pos x="181" y="159"/>
                </a:cxn>
                <a:cxn ang="0">
                  <a:pos x="211" y="140"/>
                </a:cxn>
                <a:cxn ang="0">
                  <a:pos x="226" y="125"/>
                </a:cxn>
                <a:cxn ang="0">
                  <a:pos x="233" y="103"/>
                </a:cxn>
                <a:cxn ang="0">
                  <a:pos x="233" y="92"/>
                </a:cxn>
                <a:cxn ang="0">
                  <a:pos x="226" y="85"/>
                </a:cxn>
                <a:cxn ang="0">
                  <a:pos x="200" y="59"/>
                </a:cxn>
                <a:cxn ang="0">
                  <a:pos x="192" y="55"/>
                </a:cxn>
                <a:cxn ang="0">
                  <a:pos x="167" y="44"/>
                </a:cxn>
                <a:cxn ang="0">
                  <a:pos x="122" y="29"/>
                </a:cxn>
                <a:cxn ang="0">
                  <a:pos x="52" y="18"/>
                </a:cxn>
                <a:cxn ang="0">
                  <a:pos x="0" y="3"/>
                </a:cxn>
                <a:cxn ang="0">
                  <a:pos x="37" y="0"/>
                </a:cxn>
                <a:cxn ang="0">
                  <a:pos x="67" y="0"/>
                </a:cxn>
                <a:cxn ang="0">
                  <a:pos x="155" y="7"/>
                </a:cxn>
                <a:cxn ang="0">
                  <a:pos x="218" y="18"/>
                </a:cxn>
                <a:cxn ang="0">
                  <a:pos x="255" y="37"/>
                </a:cxn>
                <a:cxn ang="0">
                  <a:pos x="277" y="59"/>
                </a:cxn>
              </a:cxnLst>
              <a:rect l="0" t="0" r="0" b="0"/>
              <a:pathLst>
                <a:path w="288" h="159">
                  <a:moveTo>
                    <a:pt x="277" y="59"/>
                  </a:moveTo>
                  <a:lnTo>
                    <a:pt x="281" y="70"/>
                  </a:lnTo>
                  <a:lnTo>
                    <a:pt x="288" y="85"/>
                  </a:lnTo>
                  <a:lnTo>
                    <a:pt x="288" y="92"/>
                  </a:lnTo>
                  <a:lnTo>
                    <a:pt x="281" y="103"/>
                  </a:lnTo>
                  <a:lnTo>
                    <a:pt x="277" y="114"/>
                  </a:lnTo>
                  <a:lnTo>
                    <a:pt x="252" y="140"/>
                  </a:lnTo>
                  <a:lnTo>
                    <a:pt x="218" y="155"/>
                  </a:lnTo>
                  <a:lnTo>
                    <a:pt x="181" y="159"/>
                  </a:lnTo>
                  <a:lnTo>
                    <a:pt x="211" y="140"/>
                  </a:lnTo>
                  <a:lnTo>
                    <a:pt x="226" y="125"/>
                  </a:lnTo>
                  <a:lnTo>
                    <a:pt x="233" y="103"/>
                  </a:lnTo>
                  <a:lnTo>
                    <a:pt x="233" y="92"/>
                  </a:lnTo>
                  <a:lnTo>
                    <a:pt x="226" y="85"/>
                  </a:lnTo>
                  <a:lnTo>
                    <a:pt x="200" y="59"/>
                  </a:lnTo>
                  <a:lnTo>
                    <a:pt x="192" y="55"/>
                  </a:lnTo>
                  <a:lnTo>
                    <a:pt x="167" y="44"/>
                  </a:lnTo>
                  <a:lnTo>
                    <a:pt x="122" y="29"/>
                  </a:lnTo>
                  <a:lnTo>
                    <a:pt x="52" y="18"/>
                  </a:lnTo>
                  <a:lnTo>
                    <a:pt x="0" y="3"/>
                  </a:lnTo>
                  <a:lnTo>
                    <a:pt x="37" y="0"/>
                  </a:lnTo>
                  <a:lnTo>
                    <a:pt x="67" y="0"/>
                  </a:lnTo>
                  <a:lnTo>
                    <a:pt x="155" y="7"/>
                  </a:lnTo>
                  <a:lnTo>
                    <a:pt x="218" y="18"/>
                  </a:lnTo>
                  <a:lnTo>
                    <a:pt x="255" y="37"/>
                  </a:lnTo>
                  <a:lnTo>
                    <a:pt x="277" y="59"/>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22" name="図形 121"/>
            <p:cNvSpPr>
              <a:spLocks/>
            </p:cNvSpPr>
            <p:nvPr/>
          </p:nvSpPr>
          <p:spPr bwMode="auto">
            <a:xfrm>
              <a:off x="680751" y="4885735"/>
              <a:ext cx="10733" cy="1412"/>
            </a:xfrm>
            <a:custGeom>
              <a:avLst/>
              <a:gdLst/>
              <a:ahLst/>
              <a:cxnLst>
                <a:cxn ang="0">
                  <a:pos x="0" y="0"/>
                </a:cxn>
                <a:cxn ang="0">
                  <a:pos x="7" y="0"/>
                </a:cxn>
                <a:cxn ang="0">
                  <a:pos x="0" y="0"/>
                </a:cxn>
              </a:cxnLst>
              <a:rect l="0" t="0" r="0" b="0"/>
              <a:pathLst>
                <a:path w="7">
                  <a:moveTo>
                    <a:pt x="0" y="0"/>
                  </a:moveTo>
                  <a:lnTo>
                    <a:pt x="7" y="0"/>
                  </a:lnTo>
                  <a:lnTo>
                    <a:pt x="0" y="0"/>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23" name="図形 122"/>
            <p:cNvSpPr>
              <a:spLocks/>
            </p:cNvSpPr>
            <p:nvPr/>
          </p:nvSpPr>
          <p:spPr bwMode="auto">
            <a:xfrm>
              <a:off x="628621" y="4827823"/>
              <a:ext cx="102726" cy="46612"/>
            </a:xfrm>
            <a:custGeom>
              <a:avLst/>
              <a:gdLst/>
              <a:ahLst/>
              <a:cxnLst>
                <a:cxn ang="0">
                  <a:pos x="52" y="33"/>
                </a:cxn>
                <a:cxn ang="0">
                  <a:pos x="8" y="33"/>
                </a:cxn>
                <a:cxn ang="0">
                  <a:pos x="22" y="30"/>
                </a:cxn>
                <a:cxn ang="0">
                  <a:pos x="26" y="19"/>
                </a:cxn>
                <a:cxn ang="0">
                  <a:pos x="22" y="7"/>
                </a:cxn>
                <a:cxn ang="0">
                  <a:pos x="0" y="0"/>
                </a:cxn>
                <a:cxn ang="0">
                  <a:pos x="41" y="0"/>
                </a:cxn>
                <a:cxn ang="0">
                  <a:pos x="41" y="4"/>
                </a:cxn>
                <a:cxn ang="0">
                  <a:pos x="63" y="7"/>
                </a:cxn>
                <a:cxn ang="0">
                  <a:pos x="67" y="15"/>
                </a:cxn>
                <a:cxn ang="0">
                  <a:pos x="63" y="26"/>
                </a:cxn>
                <a:cxn ang="0">
                  <a:pos x="52" y="33"/>
                </a:cxn>
              </a:cxnLst>
              <a:rect l="0" t="0" r="0" b="0"/>
              <a:pathLst>
                <a:path w="67" h="33">
                  <a:moveTo>
                    <a:pt x="52" y="33"/>
                  </a:moveTo>
                  <a:lnTo>
                    <a:pt x="8" y="33"/>
                  </a:lnTo>
                  <a:lnTo>
                    <a:pt x="22" y="30"/>
                  </a:lnTo>
                  <a:lnTo>
                    <a:pt x="26" y="19"/>
                  </a:lnTo>
                  <a:lnTo>
                    <a:pt x="22" y="7"/>
                  </a:lnTo>
                  <a:lnTo>
                    <a:pt x="0" y="0"/>
                  </a:lnTo>
                  <a:lnTo>
                    <a:pt x="41" y="0"/>
                  </a:lnTo>
                  <a:lnTo>
                    <a:pt x="41" y="4"/>
                  </a:lnTo>
                  <a:lnTo>
                    <a:pt x="63" y="7"/>
                  </a:lnTo>
                  <a:lnTo>
                    <a:pt x="67" y="15"/>
                  </a:lnTo>
                  <a:lnTo>
                    <a:pt x="63" y="26"/>
                  </a:lnTo>
                  <a:lnTo>
                    <a:pt x="52" y="33"/>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24" name="図形 123"/>
            <p:cNvSpPr>
              <a:spLocks/>
            </p:cNvSpPr>
            <p:nvPr/>
          </p:nvSpPr>
          <p:spPr bwMode="auto">
            <a:xfrm>
              <a:off x="708349" y="4827823"/>
              <a:ext cx="90460" cy="46612"/>
            </a:xfrm>
            <a:custGeom>
              <a:avLst/>
              <a:gdLst/>
              <a:ahLst/>
              <a:cxnLst>
                <a:cxn ang="0">
                  <a:pos x="33" y="30"/>
                </a:cxn>
                <a:cxn ang="0">
                  <a:pos x="4" y="33"/>
                </a:cxn>
                <a:cxn ang="0">
                  <a:pos x="15" y="26"/>
                </a:cxn>
                <a:cxn ang="0">
                  <a:pos x="19" y="15"/>
                </a:cxn>
                <a:cxn ang="0">
                  <a:pos x="15" y="7"/>
                </a:cxn>
                <a:cxn ang="0">
                  <a:pos x="0" y="0"/>
                </a:cxn>
                <a:cxn ang="0">
                  <a:pos x="30" y="0"/>
                </a:cxn>
                <a:cxn ang="0">
                  <a:pos x="52" y="7"/>
                </a:cxn>
                <a:cxn ang="0">
                  <a:pos x="59" y="15"/>
                </a:cxn>
                <a:cxn ang="0">
                  <a:pos x="56" y="26"/>
                </a:cxn>
                <a:cxn ang="0">
                  <a:pos x="33" y="30"/>
                </a:cxn>
              </a:cxnLst>
              <a:rect l="0" t="0" r="0" b="0"/>
              <a:pathLst>
                <a:path w="59" h="33">
                  <a:moveTo>
                    <a:pt x="33" y="30"/>
                  </a:moveTo>
                  <a:lnTo>
                    <a:pt x="4" y="33"/>
                  </a:lnTo>
                  <a:lnTo>
                    <a:pt x="15" y="26"/>
                  </a:lnTo>
                  <a:lnTo>
                    <a:pt x="19" y="15"/>
                  </a:lnTo>
                  <a:lnTo>
                    <a:pt x="15" y="7"/>
                  </a:lnTo>
                  <a:lnTo>
                    <a:pt x="0" y="0"/>
                  </a:lnTo>
                  <a:lnTo>
                    <a:pt x="30" y="0"/>
                  </a:lnTo>
                  <a:lnTo>
                    <a:pt x="52" y="7"/>
                  </a:lnTo>
                  <a:lnTo>
                    <a:pt x="59" y="15"/>
                  </a:lnTo>
                  <a:lnTo>
                    <a:pt x="56" y="26"/>
                  </a:lnTo>
                  <a:lnTo>
                    <a:pt x="33" y="30"/>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25" name="図形 124"/>
            <p:cNvSpPr>
              <a:spLocks/>
            </p:cNvSpPr>
            <p:nvPr/>
          </p:nvSpPr>
          <p:spPr bwMode="auto">
            <a:xfrm>
              <a:off x="153322" y="5188003"/>
              <a:ext cx="617889" cy="276844"/>
            </a:xfrm>
            <a:custGeom>
              <a:avLst/>
              <a:gdLst/>
              <a:ahLst/>
              <a:cxnLst>
                <a:cxn ang="0">
                  <a:pos x="7" y="100"/>
                </a:cxn>
                <a:cxn ang="0">
                  <a:pos x="0" y="89"/>
                </a:cxn>
                <a:cxn ang="0">
                  <a:pos x="7" y="74"/>
                </a:cxn>
                <a:cxn ang="0">
                  <a:pos x="11" y="67"/>
                </a:cxn>
                <a:cxn ang="0">
                  <a:pos x="26" y="44"/>
                </a:cxn>
                <a:cxn ang="0">
                  <a:pos x="55" y="30"/>
                </a:cxn>
                <a:cxn ang="0">
                  <a:pos x="100" y="11"/>
                </a:cxn>
                <a:cxn ang="0">
                  <a:pos x="166" y="0"/>
                </a:cxn>
                <a:cxn ang="0">
                  <a:pos x="196" y="0"/>
                </a:cxn>
                <a:cxn ang="0">
                  <a:pos x="122" y="19"/>
                </a:cxn>
                <a:cxn ang="0">
                  <a:pos x="96" y="30"/>
                </a:cxn>
                <a:cxn ang="0">
                  <a:pos x="59" y="44"/>
                </a:cxn>
                <a:cxn ang="0">
                  <a:pos x="52" y="59"/>
                </a:cxn>
                <a:cxn ang="0">
                  <a:pos x="44" y="70"/>
                </a:cxn>
                <a:cxn ang="0">
                  <a:pos x="52" y="89"/>
                </a:cxn>
                <a:cxn ang="0">
                  <a:pos x="59" y="104"/>
                </a:cxn>
                <a:cxn ang="0">
                  <a:pos x="77" y="122"/>
                </a:cxn>
                <a:cxn ang="0">
                  <a:pos x="96" y="137"/>
                </a:cxn>
                <a:cxn ang="0">
                  <a:pos x="129" y="152"/>
                </a:cxn>
                <a:cxn ang="0">
                  <a:pos x="222" y="174"/>
                </a:cxn>
                <a:cxn ang="0">
                  <a:pos x="321" y="192"/>
                </a:cxn>
                <a:cxn ang="0">
                  <a:pos x="403" y="196"/>
                </a:cxn>
                <a:cxn ang="0">
                  <a:pos x="318" y="192"/>
                </a:cxn>
                <a:cxn ang="0">
                  <a:pos x="185" y="181"/>
                </a:cxn>
                <a:cxn ang="0">
                  <a:pos x="122" y="166"/>
                </a:cxn>
                <a:cxn ang="0">
                  <a:pos x="66" y="152"/>
                </a:cxn>
                <a:cxn ang="0">
                  <a:pos x="26" y="126"/>
                </a:cxn>
                <a:cxn ang="0">
                  <a:pos x="11" y="115"/>
                </a:cxn>
                <a:cxn ang="0">
                  <a:pos x="7" y="100"/>
                </a:cxn>
              </a:cxnLst>
              <a:rect l="0" t="0" r="0" b="0"/>
              <a:pathLst>
                <a:path w="403" h="196">
                  <a:moveTo>
                    <a:pt x="7" y="100"/>
                  </a:moveTo>
                  <a:lnTo>
                    <a:pt x="0" y="89"/>
                  </a:lnTo>
                  <a:lnTo>
                    <a:pt x="7" y="74"/>
                  </a:lnTo>
                  <a:lnTo>
                    <a:pt x="11" y="67"/>
                  </a:lnTo>
                  <a:lnTo>
                    <a:pt x="26" y="44"/>
                  </a:lnTo>
                  <a:lnTo>
                    <a:pt x="55" y="30"/>
                  </a:lnTo>
                  <a:lnTo>
                    <a:pt x="100" y="11"/>
                  </a:lnTo>
                  <a:lnTo>
                    <a:pt x="166" y="0"/>
                  </a:lnTo>
                  <a:lnTo>
                    <a:pt x="196" y="0"/>
                  </a:lnTo>
                  <a:lnTo>
                    <a:pt x="122" y="19"/>
                  </a:lnTo>
                  <a:lnTo>
                    <a:pt x="96" y="30"/>
                  </a:lnTo>
                  <a:lnTo>
                    <a:pt x="59" y="44"/>
                  </a:lnTo>
                  <a:lnTo>
                    <a:pt x="52" y="59"/>
                  </a:lnTo>
                  <a:lnTo>
                    <a:pt x="44" y="70"/>
                  </a:lnTo>
                  <a:lnTo>
                    <a:pt x="52" y="89"/>
                  </a:lnTo>
                  <a:lnTo>
                    <a:pt x="59" y="104"/>
                  </a:lnTo>
                  <a:lnTo>
                    <a:pt x="77" y="122"/>
                  </a:lnTo>
                  <a:lnTo>
                    <a:pt x="96" y="137"/>
                  </a:lnTo>
                  <a:lnTo>
                    <a:pt x="129" y="152"/>
                  </a:lnTo>
                  <a:lnTo>
                    <a:pt x="222" y="174"/>
                  </a:lnTo>
                  <a:lnTo>
                    <a:pt x="321" y="192"/>
                  </a:lnTo>
                  <a:lnTo>
                    <a:pt x="403" y="196"/>
                  </a:lnTo>
                  <a:lnTo>
                    <a:pt x="318" y="192"/>
                  </a:lnTo>
                  <a:lnTo>
                    <a:pt x="185" y="181"/>
                  </a:lnTo>
                  <a:lnTo>
                    <a:pt x="122" y="166"/>
                  </a:lnTo>
                  <a:lnTo>
                    <a:pt x="66" y="152"/>
                  </a:lnTo>
                  <a:lnTo>
                    <a:pt x="26" y="126"/>
                  </a:lnTo>
                  <a:lnTo>
                    <a:pt x="11" y="115"/>
                  </a:lnTo>
                  <a:lnTo>
                    <a:pt x="7" y="100"/>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26" name="図形 125"/>
            <p:cNvSpPr>
              <a:spLocks/>
            </p:cNvSpPr>
            <p:nvPr/>
          </p:nvSpPr>
          <p:spPr bwMode="auto">
            <a:xfrm>
              <a:off x="233049" y="4827823"/>
              <a:ext cx="1126919" cy="673748"/>
            </a:xfrm>
            <a:custGeom>
              <a:avLst/>
              <a:gdLst/>
              <a:ahLst/>
              <a:cxnLst>
                <a:cxn ang="0">
                  <a:pos x="561" y="466"/>
                </a:cxn>
                <a:cxn ang="0">
                  <a:pos x="329" y="447"/>
                </a:cxn>
                <a:cxn ang="0">
                  <a:pos x="159" y="421"/>
                </a:cxn>
                <a:cxn ang="0">
                  <a:pos x="55" y="392"/>
                </a:cxn>
                <a:cxn ang="0">
                  <a:pos x="14" y="355"/>
                </a:cxn>
                <a:cxn ang="0">
                  <a:pos x="0" y="325"/>
                </a:cxn>
                <a:cxn ang="0">
                  <a:pos x="7" y="307"/>
                </a:cxn>
                <a:cxn ang="0">
                  <a:pos x="77" y="274"/>
                </a:cxn>
                <a:cxn ang="0">
                  <a:pos x="173" y="251"/>
                </a:cxn>
                <a:cxn ang="0">
                  <a:pos x="314" y="237"/>
                </a:cxn>
                <a:cxn ang="0">
                  <a:pos x="421" y="226"/>
                </a:cxn>
                <a:cxn ang="0">
                  <a:pos x="502" y="200"/>
                </a:cxn>
                <a:cxn ang="0">
                  <a:pos x="550" y="159"/>
                </a:cxn>
                <a:cxn ang="0">
                  <a:pos x="565" y="104"/>
                </a:cxn>
                <a:cxn ang="0">
                  <a:pos x="550" y="78"/>
                </a:cxn>
                <a:cxn ang="0">
                  <a:pos x="521" y="56"/>
                </a:cxn>
                <a:cxn ang="0">
                  <a:pos x="439" y="33"/>
                </a:cxn>
                <a:cxn ang="0">
                  <a:pos x="362" y="30"/>
                </a:cxn>
                <a:cxn ang="0">
                  <a:pos x="369" y="15"/>
                </a:cxn>
                <a:cxn ang="0">
                  <a:pos x="354" y="0"/>
                </a:cxn>
                <a:cxn ang="0">
                  <a:pos x="595" y="4"/>
                </a:cxn>
                <a:cxn ang="0">
                  <a:pos x="676" y="41"/>
                </a:cxn>
                <a:cxn ang="0">
                  <a:pos x="717" y="74"/>
                </a:cxn>
                <a:cxn ang="0">
                  <a:pos x="735" y="115"/>
                </a:cxn>
                <a:cxn ang="0">
                  <a:pos x="731" y="144"/>
                </a:cxn>
                <a:cxn ang="0">
                  <a:pos x="691" y="181"/>
                </a:cxn>
                <a:cxn ang="0">
                  <a:pos x="643" y="203"/>
                </a:cxn>
                <a:cxn ang="0">
                  <a:pos x="573" y="218"/>
                </a:cxn>
                <a:cxn ang="0">
                  <a:pos x="421" y="229"/>
                </a:cxn>
                <a:cxn ang="0">
                  <a:pos x="306" y="255"/>
                </a:cxn>
                <a:cxn ang="0">
                  <a:pos x="240" y="288"/>
                </a:cxn>
                <a:cxn ang="0">
                  <a:pos x="221" y="314"/>
                </a:cxn>
                <a:cxn ang="0">
                  <a:pos x="221" y="340"/>
                </a:cxn>
                <a:cxn ang="0">
                  <a:pos x="266" y="385"/>
                </a:cxn>
                <a:cxn ang="0">
                  <a:pos x="399" y="429"/>
                </a:cxn>
                <a:cxn ang="0">
                  <a:pos x="565" y="462"/>
                </a:cxn>
                <a:cxn ang="0">
                  <a:pos x="621" y="477"/>
                </a:cxn>
              </a:cxnLst>
              <a:rect l="0" t="0" r="0" b="0"/>
              <a:pathLst>
                <a:path w="735" h="477">
                  <a:moveTo>
                    <a:pt x="602" y="470"/>
                  </a:moveTo>
                  <a:lnTo>
                    <a:pt x="561" y="466"/>
                  </a:lnTo>
                  <a:lnTo>
                    <a:pt x="380" y="451"/>
                  </a:lnTo>
                  <a:lnTo>
                    <a:pt x="329" y="447"/>
                  </a:lnTo>
                  <a:lnTo>
                    <a:pt x="221" y="436"/>
                  </a:lnTo>
                  <a:lnTo>
                    <a:pt x="159" y="421"/>
                  </a:lnTo>
                  <a:lnTo>
                    <a:pt x="99" y="410"/>
                  </a:lnTo>
                  <a:lnTo>
                    <a:pt x="55" y="392"/>
                  </a:lnTo>
                  <a:lnTo>
                    <a:pt x="29" y="370"/>
                  </a:lnTo>
                  <a:lnTo>
                    <a:pt x="14" y="355"/>
                  </a:lnTo>
                  <a:lnTo>
                    <a:pt x="3" y="340"/>
                  </a:lnTo>
                  <a:lnTo>
                    <a:pt x="0" y="325"/>
                  </a:lnTo>
                  <a:lnTo>
                    <a:pt x="3" y="314"/>
                  </a:lnTo>
                  <a:lnTo>
                    <a:pt x="7" y="307"/>
                  </a:lnTo>
                  <a:lnTo>
                    <a:pt x="44" y="288"/>
                  </a:lnTo>
                  <a:lnTo>
                    <a:pt x="77" y="274"/>
                  </a:lnTo>
                  <a:lnTo>
                    <a:pt x="170" y="251"/>
                  </a:lnTo>
                  <a:lnTo>
                    <a:pt x="173" y="251"/>
                  </a:lnTo>
                  <a:lnTo>
                    <a:pt x="244" y="240"/>
                  </a:lnTo>
                  <a:lnTo>
                    <a:pt x="314" y="237"/>
                  </a:lnTo>
                  <a:lnTo>
                    <a:pt x="351" y="229"/>
                  </a:lnTo>
                  <a:lnTo>
                    <a:pt x="421" y="226"/>
                  </a:lnTo>
                  <a:lnTo>
                    <a:pt x="462" y="214"/>
                  </a:lnTo>
                  <a:lnTo>
                    <a:pt x="502" y="200"/>
                  </a:lnTo>
                  <a:lnTo>
                    <a:pt x="532" y="185"/>
                  </a:lnTo>
                  <a:lnTo>
                    <a:pt x="550" y="159"/>
                  </a:lnTo>
                  <a:lnTo>
                    <a:pt x="565" y="141"/>
                  </a:lnTo>
                  <a:lnTo>
                    <a:pt x="565" y="104"/>
                  </a:lnTo>
                  <a:lnTo>
                    <a:pt x="561" y="96"/>
                  </a:lnTo>
                  <a:lnTo>
                    <a:pt x="550" y="78"/>
                  </a:lnTo>
                  <a:lnTo>
                    <a:pt x="536" y="70"/>
                  </a:lnTo>
                  <a:lnTo>
                    <a:pt x="521" y="56"/>
                  </a:lnTo>
                  <a:lnTo>
                    <a:pt x="487" y="41"/>
                  </a:lnTo>
                  <a:lnTo>
                    <a:pt x="439" y="33"/>
                  </a:lnTo>
                  <a:lnTo>
                    <a:pt x="384" y="30"/>
                  </a:lnTo>
                  <a:lnTo>
                    <a:pt x="362" y="30"/>
                  </a:lnTo>
                  <a:lnTo>
                    <a:pt x="369" y="26"/>
                  </a:lnTo>
                  <a:lnTo>
                    <a:pt x="369" y="15"/>
                  </a:lnTo>
                  <a:lnTo>
                    <a:pt x="366" y="4"/>
                  </a:lnTo>
                  <a:lnTo>
                    <a:pt x="354" y="0"/>
                  </a:lnTo>
                  <a:lnTo>
                    <a:pt x="565" y="0"/>
                  </a:lnTo>
                  <a:lnTo>
                    <a:pt x="595" y="4"/>
                  </a:lnTo>
                  <a:lnTo>
                    <a:pt x="628" y="15"/>
                  </a:lnTo>
                  <a:lnTo>
                    <a:pt x="676" y="41"/>
                  </a:lnTo>
                  <a:lnTo>
                    <a:pt x="706" y="63"/>
                  </a:lnTo>
                  <a:lnTo>
                    <a:pt x="717" y="74"/>
                  </a:lnTo>
                  <a:lnTo>
                    <a:pt x="731" y="96"/>
                  </a:lnTo>
                  <a:lnTo>
                    <a:pt x="735" y="115"/>
                  </a:lnTo>
                  <a:lnTo>
                    <a:pt x="735" y="133"/>
                  </a:lnTo>
                  <a:lnTo>
                    <a:pt x="731" y="144"/>
                  </a:lnTo>
                  <a:lnTo>
                    <a:pt x="717" y="166"/>
                  </a:lnTo>
                  <a:lnTo>
                    <a:pt x="691" y="181"/>
                  </a:lnTo>
                  <a:lnTo>
                    <a:pt x="672" y="196"/>
                  </a:lnTo>
                  <a:lnTo>
                    <a:pt x="643" y="203"/>
                  </a:lnTo>
                  <a:lnTo>
                    <a:pt x="591" y="214"/>
                  </a:lnTo>
                  <a:lnTo>
                    <a:pt x="573" y="218"/>
                  </a:lnTo>
                  <a:lnTo>
                    <a:pt x="532" y="218"/>
                  </a:lnTo>
                  <a:lnTo>
                    <a:pt x="421" y="229"/>
                  </a:lnTo>
                  <a:lnTo>
                    <a:pt x="362" y="240"/>
                  </a:lnTo>
                  <a:lnTo>
                    <a:pt x="306" y="255"/>
                  </a:lnTo>
                  <a:lnTo>
                    <a:pt x="258" y="281"/>
                  </a:lnTo>
                  <a:lnTo>
                    <a:pt x="240" y="288"/>
                  </a:lnTo>
                  <a:lnTo>
                    <a:pt x="229" y="307"/>
                  </a:lnTo>
                  <a:lnTo>
                    <a:pt x="221" y="314"/>
                  </a:lnTo>
                  <a:lnTo>
                    <a:pt x="221" y="325"/>
                  </a:lnTo>
                  <a:lnTo>
                    <a:pt x="221" y="340"/>
                  </a:lnTo>
                  <a:lnTo>
                    <a:pt x="236" y="366"/>
                  </a:lnTo>
                  <a:lnTo>
                    <a:pt x="266" y="385"/>
                  </a:lnTo>
                  <a:lnTo>
                    <a:pt x="314" y="410"/>
                  </a:lnTo>
                  <a:lnTo>
                    <a:pt x="399" y="429"/>
                  </a:lnTo>
                  <a:lnTo>
                    <a:pt x="487" y="447"/>
                  </a:lnTo>
                  <a:lnTo>
                    <a:pt x="565" y="462"/>
                  </a:lnTo>
                  <a:lnTo>
                    <a:pt x="661" y="477"/>
                  </a:lnTo>
                  <a:lnTo>
                    <a:pt x="621" y="477"/>
                  </a:lnTo>
                  <a:lnTo>
                    <a:pt x="602" y="470"/>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27" name="図形 126"/>
            <p:cNvSpPr>
              <a:spLocks/>
            </p:cNvSpPr>
            <p:nvPr/>
          </p:nvSpPr>
          <p:spPr bwMode="auto">
            <a:xfrm>
              <a:off x="390971" y="5710617"/>
              <a:ext cx="720615" cy="313568"/>
            </a:xfrm>
            <a:custGeom>
              <a:avLst/>
              <a:gdLst/>
              <a:ahLst/>
              <a:cxnLst>
                <a:cxn ang="0">
                  <a:pos x="0" y="125"/>
                </a:cxn>
                <a:cxn ang="0">
                  <a:pos x="0" y="122"/>
                </a:cxn>
                <a:cxn ang="0">
                  <a:pos x="7" y="107"/>
                </a:cxn>
                <a:cxn ang="0">
                  <a:pos x="15" y="92"/>
                </a:cxn>
                <a:cxn ang="0">
                  <a:pos x="41" y="77"/>
                </a:cxn>
                <a:cxn ang="0">
                  <a:pos x="81" y="55"/>
                </a:cxn>
                <a:cxn ang="0">
                  <a:pos x="141" y="40"/>
                </a:cxn>
                <a:cxn ang="0">
                  <a:pos x="222" y="33"/>
                </a:cxn>
                <a:cxn ang="0">
                  <a:pos x="384" y="11"/>
                </a:cxn>
                <a:cxn ang="0">
                  <a:pos x="407" y="7"/>
                </a:cxn>
                <a:cxn ang="0">
                  <a:pos x="470" y="0"/>
                </a:cxn>
                <a:cxn ang="0">
                  <a:pos x="436" y="11"/>
                </a:cxn>
                <a:cxn ang="0">
                  <a:pos x="421" y="22"/>
                </a:cxn>
                <a:cxn ang="0">
                  <a:pos x="407" y="22"/>
                </a:cxn>
                <a:cxn ang="0">
                  <a:pos x="233" y="37"/>
                </a:cxn>
                <a:cxn ang="0">
                  <a:pos x="181" y="48"/>
                </a:cxn>
                <a:cxn ang="0">
                  <a:pos x="122" y="55"/>
                </a:cxn>
                <a:cxn ang="0">
                  <a:pos x="81" y="70"/>
                </a:cxn>
                <a:cxn ang="0">
                  <a:pos x="56" y="85"/>
                </a:cxn>
                <a:cxn ang="0">
                  <a:pos x="48" y="103"/>
                </a:cxn>
                <a:cxn ang="0">
                  <a:pos x="41" y="122"/>
                </a:cxn>
                <a:cxn ang="0">
                  <a:pos x="48" y="125"/>
                </a:cxn>
                <a:cxn ang="0">
                  <a:pos x="63" y="140"/>
                </a:cxn>
                <a:cxn ang="0">
                  <a:pos x="81" y="155"/>
                </a:cxn>
                <a:cxn ang="0">
                  <a:pos x="133" y="188"/>
                </a:cxn>
                <a:cxn ang="0">
                  <a:pos x="196" y="207"/>
                </a:cxn>
                <a:cxn ang="0">
                  <a:pos x="263" y="222"/>
                </a:cxn>
                <a:cxn ang="0">
                  <a:pos x="203" y="218"/>
                </a:cxn>
                <a:cxn ang="0">
                  <a:pos x="118" y="196"/>
                </a:cxn>
                <a:cxn ang="0">
                  <a:pos x="78" y="188"/>
                </a:cxn>
                <a:cxn ang="0">
                  <a:pos x="41" y="166"/>
                </a:cxn>
                <a:cxn ang="0">
                  <a:pos x="15" y="148"/>
                </a:cxn>
                <a:cxn ang="0">
                  <a:pos x="7" y="133"/>
                </a:cxn>
                <a:cxn ang="0">
                  <a:pos x="0" y="125"/>
                </a:cxn>
              </a:cxnLst>
              <a:rect l="0" t="0" r="0" b="0"/>
              <a:pathLst>
                <a:path w="470" h="222">
                  <a:moveTo>
                    <a:pt x="0" y="125"/>
                  </a:moveTo>
                  <a:lnTo>
                    <a:pt x="0" y="122"/>
                  </a:lnTo>
                  <a:lnTo>
                    <a:pt x="7" y="107"/>
                  </a:lnTo>
                  <a:lnTo>
                    <a:pt x="15" y="92"/>
                  </a:lnTo>
                  <a:lnTo>
                    <a:pt x="41" y="77"/>
                  </a:lnTo>
                  <a:lnTo>
                    <a:pt x="81" y="55"/>
                  </a:lnTo>
                  <a:lnTo>
                    <a:pt x="141" y="40"/>
                  </a:lnTo>
                  <a:lnTo>
                    <a:pt x="222" y="33"/>
                  </a:lnTo>
                  <a:lnTo>
                    <a:pt x="384" y="11"/>
                  </a:lnTo>
                  <a:lnTo>
                    <a:pt x="407" y="7"/>
                  </a:lnTo>
                  <a:lnTo>
                    <a:pt x="470" y="0"/>
                  </a:lnTo>
                  <a:lnTo>
                    <a:pt x="436" y="11"/>
                  </a:lnTo>
                  <a:lnTo>
                    <a:pt x="421" y="22"/>
                  </a:lnTo>
                  <a:lnTo>
                    <a:pt x="407" y="22"/>
                  </a:lnTo>
                  <a:lnTo>
                    <a:pt x="233" y="37"/>
                  </a:lnTo>
                  <a:lnTo>
                    <a:pt x="181" y="48"/>
                  </a:lnTo>
                  <a:lnTo>
                    <a:pt x="122" y="55"/>
                  </a:lnTo>
                  <a:lnTo>
                    <a:pt x="81" y="70"/>
                  </a:lnTo>
                  <a:lnTo>
                    <a:pt x="56" y="85"/>
                  </a:lnTo>
                  <a:lnTo>
                    <a:pt x="48" y="103"/>
                  </a:lnTo>
                  <a:lnTo>
                    <a:pt x="41" y="122"/>
                  </a:lnTo>
                  <a:lnTo>
                    <a:pt x="48" y="125"/>
                  </a:lnTo>
                  <a:lnTo>
                    <a:pt x="63" y="140"/>
                  </a:lnTo>
                  <a:lnTo>
                    <a:pt x="81" y="155"/>
                  </a:lnTo>
                  <a:lnTo>
                    <a:pt x="133" y="188"/>
                  </a:lnTo>
                  <a:lnTo>
                    <a:pt x="196" y="207"/>
                  </a:lnTo>
                  <a:lnTo>
                    <a:pt x="263" y="222"/>
                  </a:lnTo>
                  <a:lnTo>
                    <a:pt x="203" y="218"/>
                  </a:lnTo>
                  <a:lnTo>
                    <a:pt x="118" y="196"/>
                  </a:lnTo>
                  <a:lnTo>
                    <a:pt x="78" y="188"/>
                  </a:lnTo>
                  <a:lnTo>
                    <a:pt x="41" y="166"/>
                  </a:lnTo>
                  <a:lnTo>
                    <a:pt x="15" y="148"/>
                  </a:lnTo>
                  <a:lnTo>
                    <a:pt x="7" y="133"/>
                  </a:lnTo>
                  <a:lnTo>
                    <a:pt x="0" y="125"/>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28" name="図形 127"/>
            <p:cNvSpPr>
              <a:spLocks/>
            </p:cNvSpPr>
            <p:nvPr/>
          </p:nvSpPr>
          <p:spPr bwMode="auto">
            <a:xfrm>
              <a:off x="968996" y="5486034"/>
              <a:ext cx="311244" cy="218933"/>
            </a:xfrm>
            <a:custGeom>
              <a:avLst/>
              <a:gdLst/>
              <a:ahLst/>
              <a:cxnLst>
                <a:cxn ang="0">
                  <a:pos x="93" y="15"/>
                </a:cxn>
                <a:cxn ang="0">
                  <a:pos x="141" y="26"/>
                </a:cxn>
                <a:cxn ang="0">
                  <a:pos x="178" y="40"/>
                </a:cxn>
                <a:cxn ang="0">
                  <a:pos x="196" y="55"/>
                </a:cxn>
                <a:cxn ang="0">
                  <a:pos x="203" y="66"/>
                </a:cxn>
                <a:cxn ang="0">
                  <a:pos x="203" y="81"/>
                </a:cxn>
                <a:cxn ang="0">
                  <a:pos x="203" y="89"/>
                </a:cxn>
                <a:cxn ang="0">
                  <a:pos x="196" y="96"/>
                </a:cxn>
                <a:cxn ang="0">
                  <a:pos x="192" y="111"/>
                </a:cxn>
                <a:cxn ang="0">
                  <a:pos x="166" y="122"/>
                </a:cxn>
                <a:cxn ang="0">
                  <a:pos x="111" y="137"/>
                </a:cxn>
                <a:cxn ang="0">
                  <a:pos x="56" y="144"/>
                </a:cxn>
                <a:cxn ang="0">
                  <a:pos x="0" y="155"/>
                </a:cxn>
                <a:cxn ang="0">
                  <a:pos x="37" y="144"/>
                </a:cxn>
                <a:cxn ang="0">
                  <a:pos x="59" y="126"/>
                </a:cxn>
                <a:cxn ang="0">
                  <a:pos x="85" y="103"/>
                </a:cxn>
                <a:cxn ang="0">
                  <a:pos x="96" y="96"/>
                </a:cxn>
                <a:cxn ang="0">
                  <a:pos x="96" y="81"/>
                </a:cxn>
                <a:cxn ang="0">
                  <a:pos x="96" y="66"/>
                </a:cxn>
                <a:cxn ang="0">
                  <a:pos x="85" y="52"/>
                </a:cxn>
                <a:cxn ang="0">
                  <a:pos x="67" y="33"/>
                </a:cxn>
                <a:cxn ang="0">
                  <a:pos x="52" y="18"/>
                </a:cxn>
                <a:cxn ang="0">
                  <a:pos x="41" y="15"/>
                </a:cxn>
                <a:cxn ang="0">
                  <a:pos x="0" y="0"/>
                </a:cxn>
                <a:cxn ang="0">
                  <a:pos x="59" y="11"/>
                </a:cxn>
                <a:cxn ang="0">
                  <a:pos x="93" y="15"/>
                </a:cxn>
              </a:cxnLst>
              <a:rect l="0" t="0" r="0" b="0"/>
              <a:pathLst>
                <a:path w="203" h="155">
                  <a:moveTo>
                    <a:pt x="93" y="15"/>
                  </a:moveTo>
                  <a:lnTo>
                    <a:pt x="141" y="26"/>
                  </a:lnTo>
                  <a:lnTo>
                    <a:pt x="178" y="40"/>
                  </a:lnTo>
                  <a:lnTo>
                    <a:pt x="196" y="55"/>
                  </a:lnTo>
                  <a:lnTo>
                    <a:pt x="203" y="66"/>
                  </a:lnTo>
                  <a:lnTo>
                    <a:pt x="203" y="81"/>
                  </a:lnTo>
                  <a:lnTo>
                    <a:pt x="203" y="89"/>
                  </a:lnTo>
                  <a:lnTo>
                    <a:pt x="196" y="96"/>
                  </a:lnTo>
                  <a:lnTo>
                    <a:pt x="192" y="111"/>
                  </a:lnTo>
                  <a:lnTo>
                    <a:pt x="166" y="122"/>
                  </a:lnTo>
                  <a:lnTo>
                    <a:pt x="111" y="137"/>
                  </a:lnTo>
                  <a:lnTo>
                    <a:pt x="56" y="144"/>
                  </a:lnTo>
                  <a:lnTo>
                    <a:pt x="0" y="155"/>
                  </a:lnTo>
                  <a:lnTo>
                    <a:pt x="37" y="144"/>
                  </a:lnTo>
                  <a:lnTo>
                    <a:pt x="59" y="126"/>
                  </a:lnTo>
                  <a:lnTo>
                    <a:pt x="85" y="103"/>
                  </a:lnTo>
                  <a:lnTo>
                    <a:pt x="96" y="96"/>
                  </a:lnTo>
                  <a:lnTo>
                    <a:pt x="96" y="81"/>
                  </a:lnTo>
                  <a:lnTo>
                    <a:pt x="96" y="66"/>
                  </a:lnTo>
                  <a:lnTo>
                    <a:pt x="85" y="52"/>
                  </a:lnTo>
                  <a:lnTo>
                    <a:pt x="67" y="33"/>
                  </a:lnTo>
                  <a:lnTo>
                    <a:pt x="52" y="18"/>
                  </a:lnTo>
                  <a:lnTo>
                    <a:pt x="41" y="15"/>
                  </a:lnTo>
                  <a:lnTo>
                    <a:pt x="0" y="0"/>
                  </a:lnTo>
                  <a:lnTo>
                    <a:pt x="59" y="11"/>
                  </a:lnTo>
                  <a:lnTo>
                    <a:pt x="93" y="15"/>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29" name="図形 128"/>
            <p:cNvSpPr>
              <a:spLocks/>
            </p:cNvSpPr>
            <p:nvPr/>
          </p:nvSpPr>
          <p:spPr bwMode="auto">
            <a:xfrm>
              <a:off x="210051" y="5486034"/>
              <a:ext cx="906135" cy="521201"/>
            </a:xfrm>
            <a:custGeom>
              <a:avLst/>
              <a:gdLst/>
              <a:ahLst/>
              <a:cxnLst>
                <a:cxn ang="0">
                  <a:pos x="436" y="0"/>
                </a:cxn>
                <a:cxn ang="0">
                  <a:pos x="480" y="4"/>
                </a:cxn>
                <a:cxn ang="0">
                  <a:pos x="517" y="11"/>
                </a:cxn>
                <a:cxn ang="0">
                  <a:pos x="547" y="18"/>
                </a:cxn>
                <a:cxn ang="0">
                  <a:pos x="562" y="33"/>
                </a:cxn>
                <a:cxn ang="0">
                  <a:pos x="576" y="52"/>
                </a:cxn>
                <a:cxn ang="0">
                  <a:pos x="588" y="66"/>
                </a:cxn>
                <a:cxn ang="0">
                  <a:pos x="591" y="81"/>
                </a:cxn>
                <a:cxn ang="0">
                  <a:pos x="588" y="96"/>
                </a:cxn>
                <a:cxn ang="0">
                  <a:pos x="576" y="103"/>
                </a:cxn>
                <a:cxn ang="0">
                  <a:pos x="554" y="126"/>
                </a:cxn>
                <a:cxn ang="0">
                  <a:pos x="532" y="140"/>
                </a:cxn>
                <a:cxn ang="0">
                  <a:pos x="451" y="159"/>
                </a:cxn>
                <a:cxn ang="0">
                  <a:pos x="344" y="174"/>
                </a:cxn>
                <a:cxn ang="0">
                  <a:pos x="203" y="196"/>
                </a:cxn>
                <a:cxn ang="0">
                  <a:pos x="155" y="199"/>
                </a:cxn>
                <a:cxn ang="0">
                  <a:pos x="114" y="214"/>
                </a:cxn>
                <a:cxn ang="0">
                  <a:pos x="88" y="225"/>
                </a:cxn>
                <a:cxn ang="0">
                  <a:pos x="70" y="240"/>
                </a:cxn>
                <a:cxn ang="0">
                  <a:pos x="59" y="255"/>
                </a:cxn>
                <a:cxn ang="0">
                  <a:pos x="55" y="266"/>
                </a:cxn>
                <a:cxn ang="0">
                  <a:pos x="55" y="281"/>
                </a:cxn>
                <a:cxn ang="0">
                  <a:pos x="59" y="292"/>
                </a:cxn>
                <a:cxn ang="0">
                  <a:pos x="70" y="310"/>
                </a:cxn>
                <a:cxn ang="0">
                  <a:pos x="88" y="325"/>
                </a:cxn>
                <a:cxn ang="0">
                  <a:pos x="111" y="336"/>
                </a:cxn>
                <a:cxn ang="0">
                  <a:pos x="159" y="355"/>
                </a:cxn>
                <a:cxn ang="0">
                  <a:pos x="218" y="369"/>
                </a:cxn>
                <a:cxn ang="0">
                  <a:pos x="166" y="362"/>
                </a:cxn>
                <a:cxn ang="0">
                  <a:pos x="118" y="347"/>
                </a:cxn>
                <a:cxn ang="0">
                  <a:pos x="55" y="321"/>
                </a:cxn>
                <a:cxn ang="0">
                  <a:pos x="18" y="296"/>
                </a:cxn>
                <a:cxn ang="0">
                  <a:pos x="7" y="292"/>
                </a:cxn>
                <a:cxn ang="0">
                  <a:pos x="0" y="277"/>
                </a:cxn>
                <a:cxn ang="0">
                  <a:pos x="3" y="255"/>
                </a:cxn>
                <a:cxn ang="0">
                  <a:pos x="18" y="236"/>
                </a:cxn>
                <a:cxn ang="0">
                  <a:pos x="48" y="222"/>
                </a:cxn>
                <a:cxn ang="0">
                  <a:pos x="85" y="207"/>
                </a:cxn>
                <a:cxn ang="0">
                  <a:pos x="118" y="196"/>
                </a:cxn>
                <a:cxn ang="0">
                  <a:pos x="174" y="185"/>
                </a:cxn>
                <a:cxn ang="0">
                  <a:pos x="454" y="137"/>
                </a:cxn>
                <a:cxn ang="0">
                  <a:pos x="484" y="126"/>
                </a:cxn>
                <a:cxn ang="0">
                  <a:pos x="510" y="114"/>
                </a:cxn>
                <a:cxn ang="0">
                  <a:pos x="525" y="100"/>
                </a:cxn>
                <a:cxn ang="0">
                  <a:pos x="532" y="89"/>
                </a:cxn>
                <a:cxn ang="0">
                  <a:pos x="532" y="70"/>
                </a:cxn>
                <a:cxn ang="0">
                  <a:pos x="521" y="59"/>
                </a:cxn>
                <a:cxn ang="0">
                  <a:pos x="502" y="44"/>
                </a:cxn>
                <a:cxn ang="0">
                  <a:pos x="469" y="26"/>
                </a:cxn>
                <a:cxn ang="0">
                  <a:pos x="432" y="15"/>
                </a:cxn>
                <a:cxn ang="0">
                  <a:pos x="384" y="4"/>
                </a:cxn>
                <a:cxn ang="0">
                  <a:pos x="336" y="0"/>
                </a:cxn>
                <a:cxn ang="0">
                  <a:pos x="436" y="0"/>
                </a:cxn>
              </a:cxnLst>
              <a:rect l="0" t="0" r="0" b="0"/>
              <a:pathLst>
                <a:path w="591" h="369">
                  <a:moveTo>
                    <a:pt x="436" y="0"/>
                  </a:moveTo>
                  <a:lnTo>
                    <a:pt x="480" y="4"/>
                  </a:lnTo>
                  <a:lnTo>
                    <a:pt x="517" y="11"/>
                  </a:lnTo>
                  <a:lnTo>
                    <a:pt x="547" y="18"/>
                  </a:lnTo>
                  <a:lnTo>
                    <a:pt x="562" y="33"/>
                  </a:lnTo>
                  <a:lnTo>
                    <a:pt x="576" y="52"/>
                  </a:lnTo>
                  <a:lnTo>
                    <a:pt x="588" y="66"/>
                  </a:lnTo>
                  <a:lnTo>
                    <a:pt x="591" y="81"/>
                  </a:lnTo>
                  <a:lnTo>
                    <a:pt x="588" y="96"/>
                  </a:lnTo>
                  <a:lnTo>
                    <a:pt x="576" y="103"/>
                  </a:lnTo>
                  <a:lnTo>
                    <a:pt x="554" y="126"/>
                  </a:lnTo>
                  <a:lnTo>
                    <a:pt x="532" y="140"/>
                  </a:lnTo>
                  <a:lnTo>
                    <a:pt x="451" y="159"/>
                  </a:lnTo>
                  <a:lnTo>
                    <a:pt x="344" y="174"/>
                  </a:lnTo>
                  <a:lnTo>
                    <a:pt x="203" y="196"/>
                  </a:lnTo>
                  <a:lnTo>
                    <a:pt x="155" y="199"/>
                  </a:lnTo>
                  <a:lnTo>
                    <a:pt x="114" y="214"/>
                  </a:lnTo>
                  <a:lnTo>
                    <a:pt x="88" y="225"/>
                  </a:lnTo>
                  <a:lnTo>
                    <a:pt x="70" y="240"/>
                  </a:lnTo>
                  <a:lnTo>
                    <a:pt x="59" y="255"/>
                  </a:lnTo>
                  <a:lnTo>
                    <a:pt x="55" y="266"/>
                  </a:lnTo>
                  <a:lnTo>
                    <a:pt x="55" y="281"/>
                  </a:lnTo>
                  <a:lnTo>
                    <a:pt x="59" y="292"/>
                  </a:lnTo>
                  <a:lnTo>
                    <a:pt x="70" y="310"/>
                  </a:lnTo>
                  <a:lnTo>
                    <a:pt x="88" y="325"/>
                  </a:lnTo>
                  <a:lnTo>
                    <a:pt x="111" y="336"/>
                  </a:lnTo>
                  <a:lnTo>
                    <a:pt x="159" y="355"/>
                  </a:lnTo>
                  <a:lnTo>
                    <a:pt x="218" y="369"/>
                  </a:lnTo>
                  <a:lnTo>
                    <a:pt x="166" y="362"/>
                  </a:lnTo>
                  <a:lnTo>
                    <a:pt x="118" y="347"/>
                  </a:lnTo>
                  <a:lnTo>
                    <a:pt x="55" y="321"/>
                  </a:lnTo>
                  <a:lnTo>
                    <a:pt x="18" y="296"/>
                  </a:lnTo>
                  <a:lnTo>
                    <a:pt x="7" y="292"/>
                  </a:lnTo>
                  <a:lnTo>
                    <a:pt x="0" y="277"/>
                  </a:lnTo>
                  <a:lnTo>
                    <a:pt x="3" y="255"/>
                  </a:lnTo>
                  <a:lnTo>
                    <a:pt x="18" y="236"/>
                  </a:lnTo>
                  <a:lnTo>
                    <a:pt x="48" y="222"/>
                  </a:lnTo>
                  <a:lnTo>
                    <a:pt x="85" y="207"/>
                  </a:lnTo>
                  <a:lnTo>
                    <a:pt x="118" y="196"/>
                  </a:lnTo>
                  <a:lnTo>
                    <a:pt x="174" y="185"/>
                  </a:lnTo>
                  <a:lnTo>
                    <a:pt x="454" y="137"/>
                  </a:lnTo>
                  <a:lnTo>
                    <a:pt x="484" y="126"/>
                  </a:lnTo>
                  <a:lnTo>
                    <a:pt x="510" y="114"/>
                  </a:lnTo>
                  <a:lnTo>
                    <a:pt x="525" y="100"/>
                  </a:lnTo>
                  <a:lnTo>
                    <a:pt x="532" y="89"/>
                  </a:lnTo>
                  <a:lnTo>
                    <a:pt x="532" y="70"/>
                  </a:lnTo>
                  <a:lnTo>
                    <a:pt x="521" y="59"/>
                  </a:lnTo>
                  <a:lnTo>
                    <a:pt x="502" y="44"/>
                  </a:lnTo>
                  <a:lnTo>
                    <a:pt x="469" y="26"/>
                  </a:lnTo>
                  <a:lnTo>
                    <a:pt x="432" y="15"/>
                  </a:lnTo>
                  <a:lnTo>
                    <a:pt x="384" y="4"/>
                  </a:lnTo>
                  <a:lnTo>
                    <a:pt x="336" y="0"/>
                  </a:lnTo>
                  <a:lnTo>
                    <a:pt x="436" y="0"/>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30" name="図形 129"/>
            <p:cNvSpPr>
              <a:spLocks/>
            </p:cNvSpPr>
            <p:nvPr/>
          </p:nvSpPr>
          <p:spPr bwMode="auto">
            <a:xfrm>
              <a:off x="16865" y="5767116"/>
              <a:ext cx="22998" cy="1412"/>
            </a:xfrm>
            <a:custGeom>
              <a:avLst/>
              <a:gdLst/>
              <a:ahLst/>
              <a:cxnLst>
                <a:cxn ang="0">
                  <a:pos x="0" y="0"/>
                </a:cxn>
                <a:cxn ang="0">
                  <a:pos x="15" y="0"/>
                </a:cxn>
                <a:cxn ang="0">
                  <a:pos x="0" y="0"/>
                </a:cxn>
              </a:cxnLst>
              <a:rect l="0" t="0" r="0" b="0"/>
              <a:pathLst>
                <a:path w="15">
                  <a:moveTo>
                    <a:pt x="0" y="0"/>
                  </a:moveTo>
                  <a:lnTo>
                    <a:pt x="15" y="0"/>
                  </a:lnTo>
                  <a:lnTo>
                    <a:pt x="0" y="0"/>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31" name="図形 130"/>
            <p:cNvSpPr>
              <a:spLocks/>
            </p:cNvSpPr>
            <p:nvPr/>
          </p:nvSpPr>
          <p:spPr bwMode="auto">
            <a:xfrm>
              <a:off x="62862" y="5486034"/>
              <a:ext cx="447701" cy="276844"/>
            </a:xfrm>
            <a:custGeom>
              <a:avLst/>
              <a:gdLst/>
              <a:ahLst/>
              <a:cxnLst>
                <a:cxn ang="0">
                  <a:pos x="151" y="155"/>
                </a:cxn>
                <a:cxn ang="0">
                  <a:pos x="184" y="137"/>
                </a:cxn>
                <a:cxn ang="0">
                  <a:pos x="196" y="122"/>
                </a:cxn>
                <a:cxn ang="0">
                  <a:pos x="199" y="111"/>
                </a:cxn>
                <a:cxn ang="0">
                  <a:pos x="210" y="89"/>
                </a:cxn>
                <a:cxn ang="0">
                  <a:pos x="207" y="70"/>
                </a:cxn>
                <a:cxn ang="0">
                  <a:pos x="207" y="55"/>
                </a:cxn>
                <a:cxn ang="0">
                  <a:pos x="188" y="33"/>
                </a:cxn>
                <a:cxn ang="0">
                  <a:pos x="170" y="18"/>
                </a:cxn>
                <a:cxn ang="0">
                  <a:pos x="125" y="0"/>
                </a:cxn>
                <a:cxn ang="0">
                  <a:pos x="173" y="0"/>
                </a:cxn>
                <a:cxn ang="0">
                  <a:pos x="210" y="11"/>
                </a:cxn>
                <a:cxn ang="0">
                  <a:pos x="244" y="26"/>
                </a:cxn>
                <a:cxn ang="0">
                  <a:pos x="277" y="44"/>
                </a:cxn>
                <a:cxn ang="0">
                  <a:pos x="284" y="59"/>
                </a:cxn>
                <a:cxn ang="0">
                  <a:pos x="292" y="70"/>
                </a:cxn>
                <a:cxn ang="0">
                  <a:pos x="284" y="96"/>
                </a:cxn>
                <a:cxn ang="0">
                  <a:pos x="270" y="111"/>
                </a:cxn>
                <a:cxn ang="0">
                  <a:pos x="251" y="129"/>
                </a:cxn>
                <a:cxn ang="0">
                  <a:pos x="221" y="144"/>
                </a:cxn>
                <a:cxn ang="0">
                  <a:pos x="188" y="155"/>
                </a:cxn>
                <a:cxn ang="0">
                  <a:pos x="118" y="174"/>
                </a:cxn>
                <a:cxn ang="0">
                  <a:pos x="48" y="192"/>
                </a:cxn>
                <a:cxn ang="0">
                  <a:pos x="0" y="196"/>
                </a:cxn>
                <a:cxn ang="0">
                  <a:pos x="59" y="185"/>
                </a:cxn>
                <a:cxn ang="0">
                  <a:pos x="103" y="170"/>
                </a:cxn>
                <a:cxn ang="0">
                  <a:pos x="151" y="155"/>
                </a:cxn>
              </a:cxnLst>
              <a:rect l="0" t="0" r="0" b="0"/>
              <a:pathLst>
                <a:path w="292" h="196">
                  <a:moveTo>
                    <a:pt x="151" y="155"/>
                  </a:moveTo>
                  <a:lnTo>
                    <a:pt x="184" y="137"/>
                  </a:lnTo>
                  <a:lnTo>
                    <a:pt x="196" y="122"/>
                  </a:lnTo>
                  <a:lnTo>
                    <a:pt x="199" y="111"/>
                  </a:lnTo>
                  <a:lnTo>
                    <a:pt x="210" y="89"/>
                  </a:lnTo>
                  <a:lnTo>
                    <a:pt x="207" y="70"/>
                  </a:lnTo>
                  <a:lnTo>
                    <a:pt x="207" y="55"/>
                  </a:lnTo>
                  <a:lnTo>
                    <a:pt x="188" y="33"/>
                  </a:lnTo>
                  <a:lnTo>
                    <a:pt x="170" y="18"/>
                  </a:lnTo>
                  <a:lnTo>
                    <a:pt x="125" y="0"/>
                  </a:lnTo>
                  <a:lnTo>
                    <a:pt x="173" y="0"/>
                  </a:lnTo>
                  <a:lnTo>
                    <a:pt x="210" y="11"/>
                  </a:lnTo>
                  <a:lnTo>
                    <a:pt x="244" y="26"/>
                  </a:lnTo>
                  <a:lnTo>
                    <a:pt x="277" y="44"/>
                  </a:lnTo>
                  <a:lnTo>
                    <a:pt x="284" y="59"/>
                  </a:lnTo>
                  <a:lnTo>
                    <a:pt x="292" y="70"/>
                  </a:lnTo>
                  <a:lnTo>
                    <a:pt x="284" y="96"/>
                  </a:lnTo>
                  <a:lnTo>
                    <a:pt x="270" y="111"/>
                  </a:lnTo>
                  <a:lnTo>
                    <a:pt x="251" y="129"/>
                  </a:lnTo>
                  <a:lnTo>
                    <a:pt x="221" y="144"/>
                  </a:lnTo>
                  <a:lnTo>
                    <a:pt x="188" y="155"/>
                  </a:lnTo>
                  <a:lnTo>
                    <a:pt x="118" y="174"/>
                  </a:lnTo>
                  <a:lnTo>
                    <a:pt x="48" y="192"/>
                  </a:lnTo>
                  <a:lnTo>
                    <a:pt x="0" y="196"/>
                  </a:lnTo>
                  <a:lnTo>
                    <a:pt x="59" y="185"/>
                  </a:lnTo>
                  <a:lnTo>
                    <a:pt x="103" y="170"/>
                  </a:lnTo>
                  <a:lnTo>
                    <a:pt x="151" y="155"/>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32" name="図形 131"/>
            <p:cNvSpPr>
              <a:spLocks/>
            </p:cNvSpPr>
            <p:nvPr/>
          </p:nvSpPr>
          <p:spPr bwMode="auto">
            <a:xfrm>
              <a:off x="367973" y="5522758"/>
              <a:ext cx="226917" cy="187859"/>
            </a:xfrm>
            <a:custGeom>
              <a:avLst/>
              <a:gdLst/>
              <a:ahLst/>
              <a:cxnLst>
                <a:cxn ang="0">
                  <a:pos x="56" y="0"/>
                </a:cxn>
                <a:cxn ang="0">
                  <a:pos x="107" y="7"/>
                </a:cxn>
                <a:cxn ang="0">
                  <a:pos x="126" y="14"/>
                </a:cxn>
                <a:cxn ang="0">
                  <a:pos x="137" y="29"/>
                </a:cxn>
                <a:cxn ang="0">
                  <a:pos x="141" y="40"/>
                </a:cxn>
                <a:cxn ang="0">
                  <a:pos x="148" y="48"/>
                </a:cxn>
                <a:cxn ang="0">
                  <a:pos x="148" y="59"/>
                </a:cxn>
                <a:cxn ang="0">
                  <a:pos x="137" y="77"/>
                </a:cxn>
                <a:cxn ang="0">
                  <a:pos x="122" y="96"/>
                </a:cxn>
                <a:cxn ang="0">
                  <a:pos x="96" y="111"/>
                </a:cxn>
                <a:cxn ang="0">
                  <a:pos x="78" y="118"/>
                </a:cxn>
                <a:cxn ang="0">
                  <a:pos x="26" y="129"/>
                </a:cxn>
                <a:cxn ang="0">
                  <a:pos x="0" y="133"/>
                </a:cxn>
                <a:cxn ang="0">
                  <a:pos x="56" y="103"/>
                </a:cxn>
                <a:cxn ang="0">
                  <a:pos x="78" y="88"/>
                </a:cxn>
                <a:cxn ang="0">
                  <a:pos x="85" y="70"/>
                </a:cxn>
                <a:cxn ang="0">
                  <a:pos x="93" y="44"/>
                </a:cxn>
                <a:cxn ang="0">
                  <a:pos x="93" y="33"/>
                </a:cxn>
                <a:cxn ang="0">
                  <a:pos x="82" y="26"/>
                </a:cxn>
                <a:cxn ang="0">
                  <a:pos x="56" y="0"/>
                </a:cxn>
              </a:cxnLst>
              <a:rect l="0" t="0" r="0" b="0"/>
              <a:pathLst>
                <a:path w="148" h="133">
                  <a:moveTo>
                    <a:pt x="56" y="0"/>
                  </a:moveTo>
                  <a:lnTo>
                    <a:pt x="107" y="7"/>
                  </a:lnTo>
                  <a:lnTo>
                    <a:pt x="126" y="14"/>
                  </a:lnTo>
                  <a:lnTo>
                    <a:pt x="137" y="29"/>
                  </a:lnTo>
                  <a:lnTo>
                    <a:pt x="141" y="40"/>
                  </a:lnTo>
                  <a:lnTo>
                    <a:pt x="148" y="48"/>
                  </a:lnTo>
                  <a:lnTo>
                    <a:pt x="148" y="59"/>
                  </a:lnTo>
                  <a:lnTo>
                    <a:pt x="137" y="77"/>
                  </a:lnTo>
                  <a:lnTo>
                    <a:pt x="122" y="96"/>
                  </a:lnTo>
                  <a:lnTo>
                    <a:pt x="96" y="111"/>
                  </a:lnTo>
                  <a:lnTo>
                    <a:pt x="78" y="118"/>
                  </a:lnTo>
                  <a:lnTo>
                    <a:pt x="26" y="129"/>
                  </a:lnTo>
                  <a:lnTo>
                    <a:pt x="0" y="133"/>
                  </a:lnTo>
                  <a:lnTo>
                    <a:pt x="56" y="103"/>
                  </a:lnTo>
                  <a:lnTo>
                    <a:pt x="78" y="88"/>
                  </a:lnTo>
                  <a:lnTo>
                    <a:pt x="85" y="70"/>
                  </a:lnTo>
                  <a:lnTo>
                    <a:pt x="93" y="44"/>
                  </a:lnTo>
                  <a:lnTo>
                    <a:pt x="93" y="33"/>
                  </a:lnTo>
                  <a:lnTo>
                    <a:pt x="82" y="26"/>
                  </a:lnTo>
                  <a:lnTo>
                    <a:pt x="56" y="0"/>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33" name="図形 132"/>
            <p:cNvSpPr>
              <a:spLocks/>
            </p:cNvSpPr>
            <p:nvPr/>
          </p:nvSpPr>
          <p:spPr bwMode="auto">
            <a:xfrm>
              <a:off x="84327" y="5459197"/>
              <a:ext cx="941399" cy="307918"/>
            </a:xfrm>
            <a:custGeom>
              <a:avLst/>
              <a:gdLst/>
              <a:ahLst/>
              <a:cxnLst>
                <a:cxn ang="0">
                  <a:pos x="0" y="218"/>
                </a:cxn>
                <a:cxn ang="0">
                  <a:pos x="82" y="204"/>
                </a:cxn>
                <a:cxn ang="0">
                  <a:pos x="130" y="193"/>
                </a:cxn>
                <a:cxn ang="0">
                  <a:pos x="182" y="178"/>
                </a:cxn>
                <a:cxn ang="0">
                  <a:pos x="207" y="178"/>
                </a:cxn>
                <a:cxn ang="0">
                  <a:pos x="256" y="170"/>
                </a:cxn>
                <a:cxn ang="0">
                  <a:pos x="281" y="159"/>
                </a:cxn>
                <a:cxn ang="0">
                  <a:pos x="307" y="145"/>
                </a:cxn>
                <a:cxn ang="0">
                  <a:pos x="326" y="130"/>
                </a:cxn>
                <a:cxn ang="0">
                  <a:pos x="337" y="104"/>
                </a:cxn>
                <a:cxn ang="0">
                  <a:pos x="337" y="93"/>
                </a:cxn>
                <a:cxn ang="0">
                  <a:pos x="333" y="85"/>
                </a:cxn>
                <a:cxn ang="0">
                  <a:pos x="326" y="71"/>
                </a:cxn>
                <a:cxn ang="0">
                  <a:pos x="311" y="59"/>
                </a:cxn>
                <a:cxn ang="0">
                  <a:pos x="292" y="48"/>
                </a:cxn>
                <a:cxn ang="0">
                  <a:pos x="270" y="45"/>
                </a:cxn>
                <a:cxn ang="0">
                  <a:pos x="241" y="37"/>
                </a:cxn>
                <a:cxn ang="0">
                  <a:pos x="241" y="45"/>
                </a:cxn>
                <a:cxn ang="0">
                  <a:pos x="237" y="37"/>
                </a:cxn>
                <a:cxn ang="0">
                  <a:pos x="200" y="23"/>
                </a:cxn>
                <a:cxn ang="0">
                  <a:pos x="159" y="19"/>
                </a:cxn>
                <a:cxn ang="0">
                  <a:pos x="111" y="15"/>
                </a:cxn>
                <a:cxn ang="0">
                  <a:pos x="111" y="19"/>
                </a:cxn>
                <a:cxn ang="0">
                  <a:pos x="71" y="4"/>
                </a:cxn>
                <a:cxn ang="0">
                  <a:pos x="30" y="0"/>
                </a:cxn>
                <a:cxn ang="0">
                  <a:pos x="52" y="0"/>
                </a:cxn>
                <a:cxn ang="0">
                  <a:pos x="292" y="15"/>
                </a:cxn>
                <a:cxn ang="0">
                  <a:pos x="333" y="19"/>
                </a:cxn>
                <a:cxn ang="0">
                  <a:pos x="411" y="19"/>
                </a:cxn>
                <a:cxn ang="0">
                  <a:pos x="463" y="30"/>
                </a:cxn>
                <a:cxn ang="0">
                  <a:pos x="507" y="34"/>
                </a:cxn>
                <a:cxn ang="0">
                  <a:pos x="551" y="48"/>
                </a:cxn>
                <a:cxn ang="0">
                  <a:pos x="584" y="63"/>
                </a:cxn>
                <a:cxn ang="0">
                  <a:pos x="599" y="78"/>
                </a:cxn>
                <a:cxn ang="0">
                  <a:pos x="607" y="89"/>
                </a:cxn>
                <a:cxn ang="0">
                  <a:pos x="614" y="108"/>
                </a:cxn>
                <a:cxn ang="0">
                  <a:pos x="603" y="119"/>
                </a:cxn>
                <a:cxn ang="0">
                  <a:pos x="592" y="130"/>
                </a:cxn>
                <a:cxn ang="0">
                  <a:pos x="566" y="145"/>
                </a:cxn>
                <a:cxn ang="0">
                  <a:pos x="536" y="148"/>
                </a:cxn>
                <a:cxn ang="0">
                  <a:pos x="256" y="200"/>
                </a:cxn>
                <a:cxn ang="0">
                  <a:pos x="200" y="211"/>
                </a:cxn>
                <a:cxn ang="0">
                  <a:pos x="196" y="211"/>
                </a:cxn>
                <a:cxn ang="0">
                  <a:pos x="152" y="215"/>
                </a:cxn>
                <a:cxn ang="0">
                  <a:pos x="115" y="218"/>
                </a:cxn>
                <a:cxn ang="0">
                  <a:pos x="67" y="215"/>
                </a:cxn>
                <a:cxn ang="0">
                  <a:pos x="0" y="218"/>
                </a:cxn>
              </a:cxnLst>
              <a:rect l="0" t="0" r="0" b="0"/>
              <a:pathLst>
                <a:path w="614" h="218">
                  <a:moveTo>
                    <a:pt x="0" y="218"/>
                  </a:moveTo>
                  <a:lnTo>
                    <a:pt x="82" y="204"/>
                  </a:lnTo>
                  <a:lnTo>
                    <a:pt x="130" y="193"/>
                  </a:lnTo>
                  <a:lnTo>
                    <a:pt x="182" y="178"/>
                  </a:lnTo>
                  <a:lnTo>
                    <a:pt x="207" y="178"/>
                  </a:lnTo>
                  <a:lnTo>
                    <a:pt x="256" y="170"/>
                  </a:lnTo>
                  <a:lnTo>
                    <a:pt x="281" y="159"/>
                  </a:lnTo>
                  <a:lnTo>
                    <a:pt x="307" y="145"/>
                  </a:lnTo>
                  <a:lnTo>
                    <a:pt x="326" y="130"/>
                  </a:lnTo>
                  <a:lnTo>
                    <a:pt x="337" y="104"/>
                  </a:lnTo>
                  <a:lnTo>
                    <a:pt x="337" y="93"/>
                  </a:lnTo>
                  <a:lnTo>
                    <a:pt x="333" y="85"/>
                  </a:lnTo>
                  <a:lnTo>
                    <a:pt x="326" y="71"/>
                  </a:lnTo>
                  <a:lnTo>
                    <a:pt x="311" y="59"/>
                  </a:lnTo>
                  <a:lnTo>
                    <a:pt x="292" y="48"/>
                  </a:lnTo>
                  <a:lnTo>
                    <a:pt x="270" y="45"/>
                  </a:lnTo>
                  <a:lnTo>
                    <a:pt x="241" y="37"/>
                  </a:lnTo>
                  <a:lnTo>
                    <a:pt x="241" y="45"/>
                  </a:lnTo>
                  <a:lnTo>
                    <a:pt x="237" y="37"/>
                  </a:lnTo>
                  <a:lnTo>
                    <a:pt x="200" y="23"/>
                  </a:lnTo>
                  <a:lnTo>
                    <a:pt x="159" y="19"/>
                  </a:lnTo>
                  <a:lnTo>
                    <a:pt x="111" y="15"/>
                  </a:lnTo>
                  <a:lnTo>
                    <a:pt x="111" y="19"/>
                  </a:lnTo>
                  <a:lnTo>
                    <a:pt x="71" y="4"/>
                  </a:lnTo>
                  <a:lnTo>
                    <a:pt x="30" y="0"/>
                  </a:lnTo>
                  <a:lnTo>
                    <a:pt x="52" y="0"/>
                  </a:lnTo>
                  <a:lnTo>
                    <a:pt x="292" y="15"/>
                  </a:lnTo>
                  <a:lnTo>
                    <a:pt x="333" y="19"/>
                  </a:lnTo>
                  <a:lnTo>
                    <a:pt x="411" y="19"/>
                  </a:lnTo>
                  <a:lnTo>
                    <a:pt x="463" y="30"/>
                  </a:lnTo>
                  <a:lnTo>
                    <a:pt x="507" y="34"/>
                  </a:lnTo>
                  <a:lnTo>
                    <a:pt x="551" y="48"/>
                  </a:lnTo>
                  <a:lnTo>
                    <a:pt x="584" y="63"/>
                  </a:lnTo>
                  <a:lnTo>
                    <a:pt x="599" y="78"/>
                  </a:lnTo>
                  <a:lnTo>
                    <a:pt x="607" y="89"/>
                  </a:lnTo>
                  <a:lnTo>
                    <a:pt x="614" y="108"/>
                  </a:lnTo>
                  <a:lnTo>
                    <a:pt x="603" y="119"/>
                  </a:lnTo>
                  <a:lnTo>
                    <a:pt x="592" y="130"/>
                  </a:lnTo>
                  <a:lnTo>
                    <a:pt x="566" y="145"/>
                  </a:lnTo>
                  <a:lnTo>
                    <a:pt x="536" y="148"/>
                  </a:lnTo>
                  <a:lnTo>
                    <a:pt x="256" y="200"/>
                  </a:lnTo>
                  <a:lnTo>
                    <a:pt x="200" y="211"/>
                  </a:lnTo>
                  <a:lnTo>
                    <a:pt x="196" y="211"/>
                  </a:lnTo>
                  <a:lnTo>
                    <a:pt x="152" y="215"/>
                  </a:lnTo>
                  <a:lnTo>
                    <a:pt x="115" y="218"/>
                  </a:lnTo>
                  <a:lnTo>
                    <a:pt x="67" y="215"/>
                  </a:lnTo>
                  <a:lnTo>
                    <a:pt x="0" y="218"/>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34" name="図形 133"/>
            <p:cNvSpPr>
              <a:spLocks/>
            </p:cNvSpPr>
            <p:nvPr/>
          </p:nvSpPr>
          <p:spPr bwMode="auto">
            <a:xfrm>
              <a:off x="90460" y="5747341"/>
              <a:ext cx="964397" cy="317806"/>
            </a:xfrm>
            <a:custGeom>
              <a:avLst/>
              <a:gdLst/>
              <a:ahLst/>
              <a:cxnLst>
                <a:cxn ang="0">
                  <a:pos x="617" y="221"/>
                </a:cxn>
                <a:cxn ang="0">
                  <a:pos x="569" y="225"/>
                </a:cxn>
                <a:cxn ang="0">
                  <a:pos x="558" y="221"/>
                </a:cxn>
                <a:cxn ang="0">
                  <a:pos x="477" y="225"/>
                </a:cxn>
                <a:cxn ang="0">
                  <a:pos x="281" y="210"/>
                </a:cxn>
                <a:cxn ang="0">
                  <a:pos x="196" y="192"/>
                </a:cxn>
                <a:cxn ang="0">
                  <a:pos x="96" y="155"/>
                </a:cxn>
                <a:cxn ang="0">
                  <a:pos x="30" y="125"/>
                </a:cxn>
                <a:cxn ang="0">
                  <a:pos x="0" y="99"/>
                </a:cxn>
                <a:cxn ang="0">
                  <a:pos x="0" y="92"/>
                </a:cxn>
                <a:cxn ang="0">
                  <a:pos x="22" y="66"/>
                </a:cxn>
                <a:cxn ang="0">
                  <a:pos x="100" y="22"/>
                </a:cxn>
                <a:cxn ang="0">
                  <a:pos x="141" y="14"/>
                </a:cxn>
                <a:cxn ang="0">
                  <a:pos x="152" y="22"/>
                </a:cxn>
                <a:cxn ang="0">
                  <a:pos x="93" y="51"/>
                </a:cxn>
                <a:cxn ang="0">
                  <a:pos x="78" y="92"/>
                </a:cxn>
                <a:cxn ang="0">
                  <a:pos x="96" y="114"/>
                </a:cxn>
                <a:cxn ang="0">
                  <a:pos x="196" y="166"/>
                </a:cxn>
                <a:cxn ang="0">
                  <a:pos x="303" y="192"/>
                </a:cxn>
                <a:cxn ang="0">
                  <a:pos x="422" y="196"/>
                </a:cxn>
                <a:cxn ang="0">
                  <a:pos x="470" y="196"/>
                </a:cxn>
                <a:cxn ang="0">
                  <a:pos x="569" y="207"/>
                </a:cxn>
                <a:cxn ang="0">
                  <a:pos x="422" y="184"/>
                </a:cxn>
                <a:cxn ang="0">
                  <a:pos x="318" y="151"/>
                </a:cxn>
                <a:cxn ang="0">
                  <a:pos x="259" y="111"/>
                </a:cxn>
                <a:cxn ang="0">
                  <a:pos x="244" y="96"/>
                </a:cxn>
                <a:cxn ang="0">
                  <a:pos x="259" y="66"/>
                </a:cxn>
                <a:cxn ang="0">
                  <a:pos x="318" y="37"/>
                </a:cxn>
                <a:cxn ang="0">
                  <a:pos x="429" y="14"/>
                </a:cxn>
                <a:cxn ang="0">
                  <a:pos x="584" y="0"/>
                </a:cxn>
                <a:cxn ang="0">
                  <a:pos x="540" y="7"/>
                </a:cxn>
                <a:cxn ang="0">
                  <a:pos x="470" y="14"/>
                </a:cxn>
                <a:cxn ang="0">
                  <a:pos x="385" y="37"/>
                </a:cxn>
                <a:cxn ang="0">
                  <a:pos x="322" y="66"/>
                </a:cxn>
                <a:cxn ang="0">
                  <a:pos x="307" y="96"/>
                </a:cxn>
                <a:cxn ang="0">
                  <a:pos x="318" y="111"/>
                </a:cxn>
                <a:cxn ang="0">
                  <a:pos x="333" y="129"/>
                </a:cxn>
                <a:cxn ang="0">
                  <a:pos x="418" y="162"/>
                </a:cxn>
                <a:cxn ang="0">
                  <a:pos x="573" y="184"/>
                </a:cxn>
                <a:cxn ang="0">
                  <a:pos x="617" y="199"/>
                </a:cxn>
              </a:cxnLst>
              <a:rect l="0" t="0" r="0" b="0"/>
              <a:pathLst>
                <a:path w="629" h="225">
                  <a:moveTo>
                    <a:pt x="617" y="218"/>
                  </a:moveTo>
                  <a:lnTo>
                    <a:pt x="617" y="221"/>
                  </a:lnTo>
                  <a:lnTo>
                    <a:pt x="617" y="225"/>
                  </a:lnTo>
                  <a:lnTo>
                    <a:pt x="569" y="225"/>
                  </a:lnTo>
                  <a:lnTo>
                    <a:pt x="562" y="221"/>
                  </a:lnTo>
                  <a:lnTo>
                    <a:pt x="558" y="221"/>
                  </a:lnTo>
                  <a:lnTo>
                    <a:pt x="562" y="225"/>
                  </a:lnTo>
                  <a:lnTo>
                    <a:pt x="477" y="225"/>
                  </a:lnTo>
                  <a:lnTo>
                    <a:pt x="385" y="221"/>
                  </a:lnTo>
                  <a:lnTo>
                    <a:pt x="281" y="210"/>
                  </a:lnTo>
                  <a:lnTo>
                    <a:pt x="237" y="199"/>
                  </a:lnTo>
                  <a:lnTo>
                    <a:pt x="196" y="192"/>
                  </a:lnTo>
                  <a:lnTo>
                    <a:pt x="166" y="181"/>
                  </a:lnTo>
                  <a:lnTo>
                    <a:pt x="96" y="155"/>
                  </a:lnTo>
                  <a:lnTo>
                    <a:pt x="63" y="140"/>
                  </a:lnTo>
                  <a:lnTo>
                    <a:pt x="30" y="125"/>
                  </a:lnTo>
                  <a:lnTo>
                    <a:pt x="8" y="107"/>
                  </a:lnTo>
                  <a:lnTo>
                    <a:pt x="0" y="99"/>
                  </a:lnTo>
                  <a:lnTo>
                    <a:pt x="0" y="96"/>
                  </a:lnTo>
                  <a:lnTo>
                    <a:pt x="0" y="92"/>
                  </a:lnTo>
                  <a:lnTo>
                    <a:pt x="8" y="85"/>
                  </a:lnTo>
                  <a:lnTo>
                    <a:pt x="22" y="66"/>
                  </a:lnTo>
                  <a:lnTo>
                    <a:pt x="52" y="44"/>
                  </a:lnTo>
                  <a:lnTo>
                    <a:pt x="100" y="22"/>
                  </a:lnTo>
                  <a:lnTo>
                    <a:pt x="107" y="22"/>
                  </a:lnTo>
                  <a:lnTo>
                    <a:pt x="141" y="14"/>
                  </a:lnTo>
                  <a:lnTo>
                    <a:pt x="189" y="11"/>
                  </a:lnTo>
                  <a:lnTo>
                    <a:pt x="152" y="22"/>
                  </a:lnTo>
                  <a:lnTo>
                    <a:pt x="118" y="37"/>
                  </a:lnTo>
                  <a:lnTo>
                    <a:pt x="93" y="51"/>
                  </a:lnTo>
                  <a:lnTo>
                    <a:pt x="78" y="70"/>
                  </a:lnTo>
                  <a:lnTo>
                    <a:pt x="78" y="92"/>
                  </a:lnTo>
                  <a:lnTo>
                    <a:pt x="85" y="107"/>
                  </a:lnTo>
                  <a:lnTo>
                    <a:pt x="96" y="114"/>
                  </a:lnTo>
                  <a:lnTo>
                    <a:pt x="133" y="140"/>
                  </a:lnTo>
                  <a:lnTo>
                    <a:pt x="196" y="166"/>
                  </a:lnTo>
                  <a:lnTo>
                    <a:pt x="248" y="181"/>
                  </a:lnTo>
                  <a:lnTo>
                    <a:pt x="303" y="192"/>
                  </a:lnTo>
                  <a:lnTo>
                    <a:pt x="366" y="196"/>
                  </a:lnTo>
                  <a:lnTo>
                    <a:pt x="422" y="196"/>
                  </a:lnTo>
                  <a:lnTo>
                    <a:pt x="470" y="199"/>
                  </a:lnTo>
                  <a:lnTo>
                    <a:pt x="470" y="196"/>
                  </a:lnTo>
                  <a:lnTo>
                    <a:pt x="569" y="210"/>
                  </a:lnTo>
                  <a:lnTo>
                    <a:pt x="569" y="207"/>
                  </a:lnTo>
                  <a:lnTo>
                    <a:pt x="525" y="199"/>
                  </a:lnTo>
                  <a:lnTo>
                    <a:pt x="422" y="184"/>
                  </a:lnTo>
                  <a:lnTo>
                    <a:pt x="366" y="170"/>
                  </a:lnTo>
                  <a:lnTo>
                    <a:pt x="318" y="151"/>
                  </a:lnTo>
                  <a:lnTo>
                    <a:pt x="274" y="125"/>
                  </a:lnTo>
                  <a:lnTo>
                    <a:pt x="259" y="111"/>
                  </a:lnTo>
                  <a:lnTo>
                    <a:pt x="244" y="99"/>
                  </a:lnTo>
                  <a:lnTo>
                    <a:pt x="244" y="96"/>
                  </a:lnTo>
                  <a:lnTo>
                    <a:pt x="244" y="81"/>
                  </a:lnTo>
                  <a:lnTo>
                    <a:pt x="259" y="66"/>
                  </a:lnTo>
                  <a:lnTo>
                    <a:pt x="277" y="51"/>
                  </a:lnTo>
                  <a:lnTo>
                    <a:pt x="318" y="37"/>
                  </a:lnTo>
                  <a:lnTo>
                    <a:pt x="377" y="26"/>
                  </a:lnTo>
                  <a:lnTo>
                    <a:pt x="429" y="14"/>
                  </a:lnTo>
                  <a:lnTo>
                    <a:pt x="588" y="0"/>
                  </a:lnTo>
                  <a:lnTo>
                    <a:pt x="584" y="0"/>
                  </a:lnTo>
                  <a:lnTo>
                    <a:pt x="562" y="0"/>
                  </a:lnTo>
                  <a:lnTo>
                    <a:pt x="540" y="7"/>
                  </a:lnTo>
                  <a:lnTo>
                    <a:pt x="532" y="7"/>
                  </a:lnTo>
                  <a:lnTo>
                    <a:pt x="470" y="14"/>
                  </a:lnTo>
                  <a:lnTo>
                    <a:pt x="433" y="26"/>
                  </a:lnTo>
                  <a:lnTo>
                    <a:pt x="385" y="37"/>
                  </a:lnTo>
                  <a:lnTo>
                    <a:pt x="348" y="51"/>
                  </a:lnTo>
                  <a:lnTo>
                    <a:pt x="322" y="66"/>
                  </a:lnTo>
                  <a:lnTo>
                    <a:pt x="307" y="85"/>
                  </a:lnTo>
                  <a:lnTo>
                    <a:pt x="307" y="96"/>
                  </a:lnTo>
                  <a:lnTo>
                    <a:pt x="307" y="99"/>
                  </a:lnTo>
                  <a:lnTo>
                    <a:pt x="318" y="111"/>
                  </a:lnTo>
                  <a:lnTo>
                    <a:pt x="322" y="122"/>
                  </a:lnTo>
                  <a:lnTo>
                    <a:pt x="333" y="129"/>
                  </a:lnTo>
                  <a:lnTo>
                    <a:pt x="373" y="148"/>
                  </a:lnTo>
                  <a:lnTo>
                    <a:pt x="418" y="162"/>
                  </a:lnTo>
                  <a:lnTo>
                    <a:pt x="473" y="170"/>
                  </a:lnTo>
                  <a:lnTo>
                    <a:pt x="573" y="184"/>
                  </a:lnTo>
                  <a:lnTo>
                    <a:pt x="629" y="192"/>
                  </a:lnTo>
                  <a:lnTo>
                    <a:pt x="617" y="199"/>
                  </a:lnTo>
                  <a:lnTo>
                    <a:pt x="617" y="218"/>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35" name="図形 134"/>
            <p:cNvSpPr>
              <a:spLocks/>
            </p:cNvSpPr>
            <p:nvPr/>
          </p:nvSpPr>
          <p:spPr bwMode="auto">
            <a:xfrm>
              <a:off x="838673" y="5757229"/>
              <a:ext cx="237650" cy="199158"/>
            </a:xfrm>
            <a:custGeom>
              <a:avLst/>
              <a:gdLst/>
              <a:ahLst/>
              <a:cxnLst>
                <a:cxn ang="0">
                  <a:pos x="41" y="74"/>
                </a:cxn>
                <a:cxn ang="0">
                  <a:pos x="44" y="85"/>
                </a:cxn>
                <a:cxn ang="0">
                  <a:pos x="56" y="92"/>
                </a:cxn>
                <a:cxn ang="0">
                  <a:pos x="92" y="115"/>
                </a:cxn>
                <a:cxn ang="0">
                  <a:pos x="129" y="129"/>
                </a:cxn>
                <a:cxn ang="0">
                  <a:pos x="155" y="141"/>
                </a:cxn>
                <a:cxn ang="0">
                  <a:pos x="122" y="129"/>
                </a:cxn>
                <a:cxn ang="0">
                  <a:pos x="67" y="115"/>
                </a:cxn>
                <a:cxn ang="0">
                  <a:pos x="26" y="92"/>
                </a:cxn>
                <a:cxn ang="0">
                  <a:pos x="11" y="85"/>
                </a:cxn>
                <a:cxn ang="0">
                  <a:pos x="0" y="70"/>
                </a:cxn>
                <a:cxn ang="0">
                  <a:pos x="0" y="59"/>
                </a:cxn>
                <a:cxn ang="0">
                  <a:pos x="0" y="48"/>
                </a:cxn>
                <a:cxn ang="0">
                  <a:pos x="11" y="33"/>
                </a:cxn>
                <a:cxn ang="0">
                  <a:pos x="22" y="19"/>
                </a:cxn>
                <a:cxn ang="0">
                  <a:pos x="37" y="7"/>
                </a:cxn>
                <a:cxn ang="0">
                  <a:pos x="74" y="0"/>
                </a:cxn>
                <a:cxn ang="0">
                  <a:pos x="92" y="0"/>
                </a:cxn>
                <a:cxn ang="0">
                  <a:pos x="81" y="4"/>
                </a:cxn>
                <a:cxn ang="0">
                  <a:pos x="56" y="15"/>
                </a:cxn>
                <a:cxn ang="0">
                  <a:pos x="44" y="33"/>
                </a:cxn>
                <a:cxn ang="0">
                  <a:pos x="41" y="48"/>
                </a:cxn>
                <a:cxn ang="0">
                  <a:pos x="37" y="59"/>
                </a:cxn>
                <a:cxn ang="0">
                  <a:pos x="41" y="74"/>
                </a:cxn>
              </a:cxnLst>
              <a:rect l="0" t="0" r="0" b="0"/>
              <a:pathLst>
                <a:path w="155" h="141">
                  <a:moveTo>
                    <a:pt x="41" y="74"/>
                  </a:moveTo>
                  <a:lnTo>
                    <a:pt x="44" y="85"/>
                  </a:lnTo>
                  <a:lnTo>
                    <a:pt x="56" y="92"/>
                  </a:lnTo>
                  <a:lnTo>
                    <a:pt x="92" y="115"/>
                  </a:lnTo>
                  <a:lnTo>
                    <a:pt x="129" y="129"/>
                  </a:lnTo>
                  <a:lnTo>
                    <a:pt x="155" y="141"/>
                  </a:lnTo>
                  <a:lnTo>
                    <a:pt x="122" y="129"/>
                  </a:lnTo>
                  <a:lnTo>
                    <a:pt x="67" y="115"/>
                  </a:lnTo>
                  <a:lnTo>
                    <a:pt x="26" y="92"/>
                  </a:lnTo>
                  <a:lnTo>
                    <a:pt x="11" y="85"/>
                  </a:lnTo>
                  <a:lnTo>
                    <a:pt x="0" y="70"/>
                  </a:lnTo>
                  <a:lnTo>
                    <a:pt x="0" y="59"/>
                  </a:lnTo>
                  <a:lnTo>
                    <a:pt x="0" y="48"/>
                  </a:lnTo>
                  <a:lnTo>
                    <a:pt x="11" y="33"/>
                  </a:lnTo>
                  <a:lnTo>
                    <a:pt x="22" y="19"/>
                  </a:lnTo>
                  <a:lnTo>
                    <a:pt x="37" y="7"/>
                  </a:lnTo>
                  <a:lnTo>
                    <a:pt x="74" y="0"/>
                  </a:lnTo>
                  <a:lnTo>
                    <a:pt x="92" y="0"/>
                  </a:lnTo>
                  <a:lnTo>
                    <a:pt x="81" y="4"/>
                  </a:lnTo>
                  <a:lnTo>
                    <a:pt x="56" y="15"/>
                  </a:lnTo>
                  <a:lnTo>
                    <a:pt x="44" y="33"/>
                  </a:lnTo>
                  <a:lnTo>
                    <a:pt x="41" y="48"/>
                  </a:lnTo>
                  <a:lnTo>
                    <a:pt x="37" y="59"/>
                  </a:lnTo>
                  <a:lnTo>
                    <a:pt x="41" y="74"/>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36" name="図形 135"/>
            <p:cNvSpPr>
              <a:spLocks/>
            </p:cNvSpPr>
            <p:nvPr/>
          </p:nvSpPr>
          <p:spPr bwMode="auto">
            <a:xfrm>
              <a:off x="702216" y="5778416"/>
              <a:ext cx="352641" cy="203396"/>
            </a:xfrm>
            <a:custGeom>
              <a:avLst/>
              <a:gdLst/>
              <a:ahLst/>
              <a:cxnLst>
                <a:cxn ang="0">
                  <a:pos x="56" y="74"/>
                </a:cxn>
                <a:cxn ang="0">
                  <a:pos x="63" y="85"/>
                </a:cxn>
                <a:cxn ang="0">
                  <a:pos x="85" y="100"/>
                </a:cxn>
                <a:cxn ang="0">
                  <a:pos x="130" y="118"/>
                </a:cxn>
                <a:cxn ang="0">
                  <a:pos x="185" y="140"/>
                </a:cxn>
                <a:cxn ang="0">
                  <a:pos x="230" y="144"/>
                </a:cxn>
                <a:cxn ang="0">
                  <a:pos x="170" y="140"/>
                </a:cxn>
                <a:cxn ang="0">
                  <a:pos x="100" y="126"/>
                </a:cxn>
                <a:cxn ang="0">
                  <a:pos x="63" y="114"/>
                </a:cxn>
                <a:cxn ang="0">
                  <a:pos x="34" y="100"/>
                </a:cxn>
                <a:cxn ang="0">
                  <a:pos x="8" y="85"/>
                </a:cxn>
                <a:cxn ang="0">
                  <a:pos x="0" y="63"/>
                </a:cxn>
                <a:cxn ang="0">
                  <a:pos x="0" y="55"/>
                </a:cxn>
                <a:cxn ang="0">
                  <a:pos x="8" y="37"/>
                </a:cxn>
                <a:cxn ang="0">
                  <a:pos x="19" y="22"/>
                </a:cxn>
                <a:cxn ang="0">
                  <a:pos x="37" y="15"/>
                </a:cxn>
                <a:cxn ang="0">
                  <a:pos x="71" y="4"/>
                </a:cxn>
                <a:cxn ang="0">
                  <a:pos x="115" y="0"/>
                </a:cxn>
                <a:cxn ang="0">
                  <a:pos x="93" y="15"/>
                </a:cxn>
                <a:cxn ang="0">
                  <a:pos x="89" y="18"/>
                </a:cxn>
                <a:cxn ang="0">
                  <a:pos x="74" y="22"/>
                </a:cxn>
                <a:cxn ang="0">
                  <a:pos x="63" y="29"/>
                </a:cxn>
                <a:cxn ang="0">
                  <a:pos x="60" y="44"/>
                </a:cxn>
                <a:cxn ang="0">
                  <a:pos x="56" y="59"/>
                </a:cxn>
                <a:cxn ang="0">
                  <a:pos x="56" y="74"/>
                </a:cxn>
              </a:cxnLst>
              <a:rect l="0" t="0" r="0" b="0"/>
              <a:pathLst>
                <a:path w="230" h="144">
                  <a:moveTo>
                    <a:pt x="56" y="74"/>
                  </a:moveTo>
                  <a:lnTo>
                    <a:pt x="63" y="85"/>
                  </a:lnTo>
                  <a:lnTo>
                    <a:pt x="85" y="100"/>
                  </a:lnTo>
                  <a:lnTo>
                    <a:pt x="130" y="118"/>
                  </a:lnTo>
                  <a:lnTo>
                    <a:pt x="185" y="140"/>
                  </a:lnTo>
                  <a:lnTo>
                    <a:pt x="230" y="144"/>
                  </a:lnTo>
                  <a:lnTo>
                    <a:pt x="170" y="140"/>
                  </a:lnTo>
                  <a:lnTo>
                    <a:pt x="100" y="126"/>
                  </a:lnTo>
                  <a:lnTo>
                    <a:pt x="63" y="114"/>
                  </a:lnTo>
                  <a:lnTo>
                    <a:pt x="34" y="100"/>
                  </a:lnTo>
                  <a:lnTo>
                    <a:pt x="8" y="85"/>
                  </a:lnTo>
                  <a:lnTo>
                    <a:pt x="0" y="63"/>
                  </a:lnTo>
                  <a:lnTo>
                    <a:pt x="0" y="55"/>
                  </a:lnTo>
                  <a:lnTo>
                    <a:pt x="8" y="37"/>
                  </a:lnTo>
                  <a:lnTo>
                    <a:pt x="19" y="22"/>
                  </a:lnTo>
                  <a:lnTo>
                    <a:pt x="37" y="15"/>
                  </a:lnTo>
                  <a:lnTo>
                    <a:pt x="71" y="4"/>
                  </a:lnTo>
                  <a:lnTo>
                    <a:pt x="115" y="0"/>
                  </a:lnTo>
                  <a:lnTo>
                    <a:pt x="93" y="15"/>
                  </a:lnTo>
                  <a:lnTo>
                    <a:pt x="89" y="18"/>
                  </a:lnTo>
                  <a:lnTo>
                    <a:pt x="74" y="22"/>
                  </a:lnTo>
                  <a:lnTo>
                    <a:pt x="63" y="29"/>
                  </a:lnTo>
                  <a:lnTo>
                    <a:pt x="60" y="44"/>
                  </a:lnTo>
                  <a:lnTo>
                    <a:pt x="56" y="59"/>
                  </a:lnTo>
                  <a:lnTo>
                    <a:pt x="56" y="74"/>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37" name="図形 136"/>
            <p:cNvSpPr>
              <a:spLocks/>
            </p:cNvSpPr>
            <p:nvPr/>
          </p:nvSpPr>
          <p:spPr bwMode="auto">
            <a:xfrm>
              <a:off x="561159" y="5762878"/>
              <a:ext cx="515163" cy="255657"/>
            </a:xfrm>
            <a:custGeom>
              <a:avLst/>
              <a:gdLst/>
              <a:ahLst/>
              <a:cxnLst>
                <a:cxn ang="0">
                  <a:pos x="322" y="181"/>
                </a:cxn>
                <a:cxn ang="0">
                  <a:pos x="322" y="173"/>
                </a:cxn>
                <a:cxn ang="0">
                  <a:pos x="277" y="170"/>
                </a:cxn>
                <a:cxn ang="0">
                  <a:pos x="177" y="155"/>
                </a:cxn>
                <a:cxn ang="0">
                  <a:pos x="122" y="144"/>
                </a:cxn>
                <a:cxn ang="0">
                  <a:pos x="70" y="137"/>
                </a:cxn>
                <a:cxn ang="0">
                  <a:pos x="30" y="114"/>
                </a:cxn>
                <a:cxn ang="0">
                  <a:pos x="22" y="111"/>
                </a:cxn>
                <a:cxn ang="0">
                  <a:pos x="11" y="100"/>
                </a:cxn>
                <a:cxn ang="0">
                  <a:pos x="7" y="88"/>
                </a:cxn>
                <a:cxn ang="0">
                  <a:pos x="0" y="85"/>
                </a:cxn>
                <a:cxn ang="0">
                  <a:pos x="7" y="74"/>
                </a:cxn>
                <a:cxn ang="0">
                  <a:pos x="11" y="59"/>
                </a:cxn>
                <a:cxn ang="0">
                  <a:pos x="37" y="44"/>
                </a:cxn>
                <a:cxn ang="0">
                  <a:pos x="70" y="29"/>
                </a:cxn>
                <a:cxn ang="0">
                  <a:pos x="126" y="15"/>
                </a:cxn>
                <a:cxn ang="0">
                  <a:pos x="163" y="11"/>
                </a:cxn>
                <a:cxn ang="0">
                  <a:pos x="225" y="0"/>
                </a:cxn>
                <a:cxn ang="0">
                  <a:pos x="211" y="3"/>
                </a:cxn>
                <a:cxn ang="0">
                  <a:pos x="163" y="11"/>
                </a:cxn>
                <a:cxn ang="0">
                  <a:pos x="129" y="18"/>
                </a:cxn>
                <a:cxn ang="0">
                  <a:pos x="107" y="33"/>
                </a:cxn>
                <a:cxn ang="0">
                  <a:pos x="96" y="44"/>
                </a:cxn>
                <a:cxn ang="0">
                  <a:pos x="85" y="66"/>
                </a:cxn>
                <a:cxn ang="0">
                  <a:pos x="85" y="74"/>
                </a:cxn>
                <a:cxn ang="0">
                  <a:pos x="96" y="88"/>
                </a:cxn>
                <a:cxn ang="0">
                  <a:pos x="107" y="100"/>
                </a:cxn>
                <a:cxn ang="0">
                  <a:pos x="137" y="118"/>
                </a:cxn>
                <a:cxn ang="0">
                  <a:pos x="177" y="137"/>
                </a:cxn>
                <a:cxn ang="0">
                  <a:pos x="222" y="151"/>
                </a:cxn>
                <a:cxn ang="0">
                  <a:pos x="303" y="159"/>
                </a:cxn>
                <a:cxn ang="0">
                  <a:pos x="336" y="159"/>
                </a:cxn>
                <a:cxn ang="0">
                  <a:pos x="322" y="181"/>
                </a:cxn>
              </a:cxnLst>
              <a:rect l="0" t="0" r="0" b="0"/>
              <a:pathLst>
                <a:path w="336" h="181">
                  <a:moveTo>
                    <a:pt x="322" y="181"/>
                  </a:moveTo>
                  <a:lnTo>
                    <a:pt x="322" y="173"/>
                  </a:lnTo>
                  <a:lnTo>
                    <a:pt x="277" y="170"/>
                  </a:lnTo>
                  <a:lnTo>
                    <a:pt x="177" y="155"/>
                  </a:lnTo>
                  <a:lnTo>
                    <a:pt x="122" y="144"/>
                  </a:lnTo>
                  <a:lnTo>
                    <a:pt x="70" y="137"/>
                  </a:lnTo>
                  <a:lnTo>
                    <a:pt x="30" y="114"/>
                  </a:lnTo>
                  <a:lnTo>
                    <a:pt x="22" y="111"/>
                  </a:lnTo>
                  <a:lnTo>
                    <a:pt x="11" y="100"/>
                  </a:lnTo>
                  <a:lnTo>
                    <a:pt x="7" y="88"/>
                  </a:lnTo>
                  <a:lnTo>
                    <a:pt x="0" y="85"/>
                  </a:lnTo>
                  <a:lnTo>
                    <a:pt x="7" y="74"/>
                  </a:lnTo>
                  <a:lnTo>
                    <a:pt x="11" y="59"/>
                  </a:lnTo>
                  <a:lnTo>
                    <a:pt x="37" y="44"/>
                  </a:lnTo>
                  <a:lnTo>
                    <a:pt x="70" y="29"/>
                  </a:lnTo>
                  <a:lnTo>
                    <a:pt x="126" y="15"/>
                  </a:lnTo>
                  <a:lnTo>
                    <a:pt x="163" y="11"/>
                  </a:lnTo>
                  <a:lnTo>
                    <a:pt x="225" y="0"/>
                  </a:lnTo>
                  <a:lnTo>
                    <a:pt x="211" y="3"/>
                  </a:lnTo>
                  <a:lnTo>
                    <a:pt x="163" y="11"/>
                  </a:lnTo>
                  <a:lnTo>
                    <a:pt x="129" y="18"/>
                  </a:lnTo>
                  <a:lnTo>
                    <a:pt x="107" y="33"/>
                  </a:lnTo>
                  <a:lnTo>
                    <a:pt x="96" y="44"/>
                  </a:lnTo>
                  <a:lnTo>
                    <a:pt x="85" y="66"/>
                  </a:lnTo>
                  <a:lnTo>
                    <a:pt x="85" y="74"/>
                  </a:lnTo>
                  <a:lnTo>
                    <a:pt x="96" y="88"/>
                  </a:lnTo>
                  <a:lnTo>
                    <a:pt x="107" y="100"/>
                  </a:lnTo>
                  <a:lnTo>
                    <a:pt x="137" y="118"/>
                  </a:lnTo>
                  <a:lnTo>
                    <a:pt x="177" y="137"/>
                  </a:lnTo>
                  <a:lnTo>
                    <a:pt x="222" y="151"/>
                  </a:lnTo>
                  <a:lnTo>
                    <a:pt x="303" y="159"/>
                  </a:lnTo>
                  <a:lnTo>
                    <a:pt x="336" y="159"/>
                  </a:lnTo>
                  <a:lnTo>
                    <a:pt x="322" y="181"/>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38" name="図形 137"/>
            <p:cNvSpPr>
              <a:spLocks/>
            </p:cNvSpPr>
            <p:nvPr/>
          </p:nvSpPr>
          <p:spPr bwMode="auto">
            <a:xfrm>
              <a:off x="794209" y="5809490"/>
              <a:ext cx="338842" cy="177971"/>
            </a:xfrm>
            <a:custGeom>
              <a:avLst/>
              <a:gdLst/>
              <a:ahLst/>
              <a:cxnLst>
                <a:cxn ang="0">
                  <a:pos x="192" y="126"/>
                </a:cxn>
                <a:cxn ang="0">
                  <a:pos x="192" y="122"/>
                </a:cxn>
                <a:cxn ang="0">
                  <a:pos x="170" y="122"/>
                </a:cxn>
                <a:cxn ang="0">
                  <a:pos x="110" y="107"/>
                </a:cxn>
                <a:cxn ang="0">
                  <a:pos x="73" y="96"/>
                </a:cxn>
                <a:cxn ang="0">
                  <a:pos x="40" y="81"/>
                </a:cxn>
                <a:cxn ang="0">
                  <a:pos x="14" y="67"/>
                </a:cxn>
                <a:cxn ang="0">
                  <a:pos x="0" y="48"/>
                </a:cxn>
                <a:cxn ang="0">
                  <a:pos x="0" y="37"/>
                </a:cxn>
                <a:cxn ang="0">
                  <a:pos x="0" y="22"/>
                </a:cxn>
                <a:cxn ang="0">
                  <a:pos x="11" y="11"/>
                </a:cxn>
                <a:cxn ang="0">
                  <a:pos x="18" y="0"/>
                </a:cxn>
                <a:cxn ang="0">
                  <a:pos x="29" y="0"/>
                </a:cxn>
                <a:cxn ang="0">
                  <a:pos x="25" y="22"/>
                </a:cxn>
                <a:cxn ang="0">
                  <a:pos x="25" y="33"/>
                </a:cxn>
                <a:cxn ang="0">
                  <a:pos x="40" y="55"/>
                </a:cxn>
                <a:cxn ang="0">
                  <a:pos x="66" y="67"/>
                </a:cxn>
                <a:cxn ang="0">
                  <a:pos x="96" y="81"/>
                </a:cxn>
                <a:cxn ang="0">
                  <a:pos x="129" y="92"/>
                </a:cxn>
                <a:cxn ang="0">
                  <a:pos x="184" y="107"/>
                </a:cxn>
                <a:cxn ang="0">
                  <a:pos x="214" y="111"/>
                </a:cxn>
                <a:cxn ang="0">
                  <a:pos x="221" y="111"/>
                </a:cxn>
                <a:cxn ang="0">
                  <a:pos x="192" y="126"/>
                </a:cxn>
              </a:cxnLst>
              <a:rect l="0" t="0" r="0" b="0"/>
              <a:pathLst>
                <a:path w="221" h="126">
                  <a:moveTo>
                    <a:pt x="192" y="126"/>
                  </a:moveTo>
                  <a:lnTo>
                    <a:pt x="192" y="122"/>
                  </a:lnTo>
                  <a:lnTo>
                    <a:pt x="170" y="122"/>
                  </a:lnTo>
                  <a:lnTo>
                    <a:pt x="110" y="107"/>
                  </a:lnTo>
                  <a:lnTo>
                    <a:pt x="73" y="96"/>
                  </a:lnTo>
                  <a:lnTo>
                    <a:pt x="40" y="81"/>
                  </a:lnTo>
                  <a:lnTo>
                    <a:pt x="14" y="67"/>
                  </a:lnTo>
                  <a:lnTo>
                    <a:pt x="0" y="48"/>
                  </a:lnTo>
                  <a:lnTo>
                    <a:pt x="0" y="37"/>
                  </a:lnTo>
                  <a:lnTo>
                    <a:pt x="0" y="22"/>
                  </a:lnTo>
                  <a:lnTo>
                    <a:pt x="11" y="11"/>
                  </a:lnTo>
                  <a:lnTo>
                    <a:pt x="18" y="0"/>
                  </a:lnTo>
                  <a:lnTo>
                    <a:pt x="29" y="0"/>
                  </a:lnTo>
                  <a:lnTo>
                    <a:pt x="25" y="22"/>
                  </a:lnTo>
                  <a:lnTo>
                    <a:pt x="25" y="33"/>
                  </a:lnTo>
                  <a:lnTo>
                    <a:pt x="40" y="55"/>
                  </a:lnTo>
                  <a:lnTo>
                    <a:pt x="66" y="67"/>
                  </a:lnTo>
                  <a:lnTo>
                    <a:pt x="96" y="81"/>
                  </a:lnTo>
                  <a:lnTo>
                    <a:pt x="129" y="92"/>
                  </a:lnTo>
                  <a:lnTo>
                    <a:pt x="184" y="107"/>
                  </a:lnTo>
                  <a:lnTo>
                    <a:pt x="214" y="111"/>
                  </a:lnTo>
                  <a:lnTo>
                    <a:pt x="221" y="111"/>
                  </a:lnTo>
                  <a:lnTo>
                    <a:pt x="192" y="126"/>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39" name="図形 138"/>
            <p:cNvSpPr>
              <a:spLocks/>
            </p:cNvSpPr>
            <p:nvPr/>
          </p:nvSpPr>
          <p:spPr bwMode="auto">
            <a:xfrm>
              <a:off x="901535" y="5767116"/>
              <a:ext cx="265248" cy="199158"/>
            </a:xfrm>
            <a:custGeom>
              <a:avLst/>
              <a:gdLst/>
              <a:ahLst/>
              <a:cxnLst>
                <a:cxn ang="0">
                  <a:pos x="170" y="137"/>
                </a:cxn>
                <a:cxn ang="0">
                  <a:pos x="159" y="141"/>
                </a:cxn>
                <a:cxn ang="0">
                  <a:pos x="159" y="137"/>
                </a:cxn>
                <a:cxn ang="0">
                  <a:pos x="137" y="134"/>
                </a:cxn>
                <a:cxn ang="0">
                  <a:pos x="88" y="115"/>
                </a:cxn>
                <a:cxn ang="0">
                  <a:pos x="59" y="108"/>
                </a:cxn>
                <a:cxn ang="0">
                  <a:pos x="33" y="93"/>
                </a:cxn>
                <a:cxn ang="0">
                  <a:pos x="15" y="82"/>
                </a:cxn>
                <a:cxn ang="0">
                  <a:pos x="3" y="63"/>
                </a:cxn>
                <a:cxn ang="0">
                  <a:pos x="0" y="52"/>
                </a:cxn>
                <a:cxn ang="0">
                  <a:pos x="0" y="41"/>
                </a:cxn>
                <a:cxn ang="0">
                  <a:pos x="3" y="26"/>
                </a:cxn>
                <a:cxn ang="0">
                  <a:pos x="18" y="12"/>
                </a:cxn>
                <a:cxn ang="0">
                  <a:pos x="33" y="0"/>
                </a:cxn>
                <a:cxn ang="0">
                  <a:pos x="29" y="15"/>
                </a:cxn>
                <a:cxn ang="0">
                  <a:pos x="26" y="30"/>
                </a:cxn>
                <a:cxn ang="0">
                  <a:pos x="26" y="45"/>
                </a:cxn>
                <a:cxn ang="0">
                  <a:pos x="33" y="67"/>
                </a:cxn>
                <a:cxn ang="0">
                  <a:pos x="51" y="85"/>
                </a:cxn>
                <a:cxn ang="0">
                  <a:pos x="74" y="97"/>
                </a:cxn>
                <a:cxn ang="0">
                  <a:pos x="100" y="108"/>
                </a:cxn>
                <a:cxn ang="0">
                  <a:pos x="140" y="126"/>
                </a:cxn>
                <a:cxn ang="0">
                  <a:pos x="173" y="134"/>
                </a:cxn>
                <a:cxn ang="0">
                  <a:pos x="170" y="137"/>
                </a:cxn>
              </a:cxnLst>
              <a:rect l="0" t="0" r="0" b="0"/>
              <a:pathLst>
                <a:path w="173" h="141">
                  <a:moveTo>
                    <a:pt x="170" y="137"/>
                  </a:moveTo>
                  <a:lnTo>
                    <a:pt x="159" y="141"/>
                  </a:lnTo>
                  <a:lnTo>
                    <a:pt x="159" y="137"/>
                  </a:lnTo>
                  <a:lnTo>
                    <a:pt x="137" y="134"/>
                  </a:lnTo>
                  <a:lnTo>
                    <a:pt x="88" y="115"/>
                  </a:lnTo>
                  <a:lnTo>
                    <a:pt x="59" y="108"/>
                  </a:lnTo>
                  <a:lnTo>
                    <a:pt x="33" y="93"/>
                  </a:lnTo>
                  <a:lnTo>
                    <a:pt x="15" y="82"/>
                  </a:lnTo>
                  <a:lnTo>
                    <a:pt x="3" y="63"/>
                  </a:lnTo>
                  <a:lnTo>
                    <a:pt x="0" y="52"/>
                  </a:lnTo>
                  <a:lnTo>
                    <a:pt x="0" y="41"/>
                  </a:lnTo>
                  <a:lnTo>
                    <a:pt x="3" y="26"/>
                  </a:lnTo>
                  <a:lnTo>
                    <a:pt x="18" y="12"/>
                  </a:lnTo>
                  <a:lnTo>
                    <a:pt x="33" y="0"/>
                  </a:lnTo>
                  <a:lnTo>
                    <a:pt x="29" y="15"/>
                  </a:lnTo>
                  <a:lnTo>
                    <a:pt x="26" y="30"/>
                  </a:lnTo>
                  <a:lnTo>
                    <a:pt x="26" y="45"/>
                  </a:lnTo>
                  <a:lnTo>
                    <a:pt x="33" y="67"/>
                  </a:lnTo>
                  <a:lnTo>
                    <a:pt x="51" y="85"/>
                  </a:lnTo>
                  <a:lnTo>
                    <a:pt x="74" y="97"/>
                  </a:lnTo>
                  <a:lnTo>
                    <a:pt x="100" y="108"/>
                  </a:lnTo>
                  <a:lnTo>
                    <a:pt x="140" y="126"/>
                  </a:lnTo>
                  <a:lnTo>
                    <a:pt x="173" y="134"/>
                  </a:lnTo>
                  <a:lnTo>
                    <a:pt x="170" y="137"/>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40" name="図形 139"/>
            <p:cNvSpPr>
              <a:spLocks/>
            </p:cNvSpPr>
            <p:nvPr/>
          </p:nvSpPr>
          <p:spPr bwMode="auto">
            <a:xfrm>
              <a:off x="941398" y="5747341"/>
              <a:ext cx="305111" cy="209046"/>
            </a:xfrm>
            <a:custGeom>
              <a:avLst/>
              <a:gdLst/>
              <a:ahLst/>
              <a:cxnLst>
                <a:cxn ang="0">
                  <a:pos x="155" y="148"/>
                </a:cxn>
                <a:cxn ang="0">
                  <a:pos x="129" y="140"/>
                </a:cxn>
                <a:cxn ang="0">
                  <a:pos x="77" y="122"/>
                </a:cxn>
                <a:cxn ang="0">
                  <a:pos x="59" y="111"/>
                </a:cxn>
                <a:cxn ang="0">
                  <a:pos x="33" y="99"/>
                </a:cxn>
                <a:cxn ang="0">
                  <a:pos x="14" y="81"/>
                </a:cxn>
                <a:cxn ang="0">
                  <a:pos x="0" y="59"/>
                </a:cxn>
                <a:cxn ang="0">
                  <a:pos x="3" y="44"/>
                </a:cxn>
                <a:cxn ang="0">
                  <a:pos x="7" y="29"/>
                </a:cxn>
                <a:cxn ang="0">
                  <a:pos x="18" y="14"/>
                </a:cxn>
                <a:cxn ang="0">
                  <a:pos x="33" y="7"/>
                </a:cxn>
                <a:cxn ang="0">
                  <a:pos x="59" y="0"/>
                </a:cxn>
                <a:cxn ang="0">
                  <a:pos x="40" y="14"/>
                </a:cxn>
                <a:cxn ang="0">
                  <a:pos x="29" y="37"/>
                </a:cxn>
                <a:cxn ang="0">
                  <a:pos x="25" y="51"/>
                </a:cxn>
                <a:cxn ang="0">
                  <a:pos x="29" y="70"/>
                </a:cxn>
                <a:cxn ang="0">
                  <a:pos x="48" y="85"/>
                </a:cxn>
                <a:cxn ang="0">
                  <a:pos x="74" y="99"/>
                </a:cxn>
                <a:cxn ang="0">
                  <a:pos x="96" y="107"/>
                </a:cxn>
                <a:cxn ang="0">
                  <a:pos x="155" y="125"/>
                </a:cxn>
                <a:cxn ang="0">
                  <a:pos x="199" y="129"/>
                </a:cxn>
                <a:cxn ang="0">
                  <a:pos x="155" y="148"/>
                </a:cxn>
              </a:cxnLst>
              <a:rect l="0" t="0" r="0" b="0"/>
              <a:pathLst>
                <a:path w="199" h="148">
                  <a:moveTo>
                    <a:pt x="155" y="148"/>
                  </a:moveTo>
                  <a:lnTo>
                    <a:pt x="129" y="140"/>
                  </a:lnTo>
                  <a:lnTo>
                    <a:pt x="77" y="122"/>
                  </a:lnTo>
                  <a:lnTo>
                    <a:pt x="59" y="111"/>
                  </a:lnTo>
                  <a:lnTo>
                    <a:pt x="33" y="99"/>
                  </a:lnTo>
                  <a:lnTo>
                    <a:pt x="14" y="81"/>
                  </a:lnTo>
                  <a:lnTo>
                    <a:pt x="0" y="59"/>
                  </a:lnTo>
                  <a:lnTo>
                    <a:pt x="3" y="44"/>
                  </a:lnTo>
                  <a:lnTo>
                    <a:pt x="7" y="29"/>
                  </a:lnTo>
                  <a:lnTo>
                    <a:pt x="18" y="14"/>
                  </a:lnTo>
                  <a:lnTo>
                    <a:pt x="33" y="7"/>
                  </a:lnTo>
                  <a:lnTo>
                    <a:pt x="59" y="0"/>
                  </a:lnTo>
                  <a:lnTo>
                    <a:pt x="40" y="14"/>
                  </a:lnTo>
                  <a:lnTo>
                    <a:pt x="29" y="37"/>
                  </a:lnTo>
                  <a:lnTo>
                    <a:pt x="25" y="51"/>
                  </a:lnTo>
                  <a:lnTo>
                    <a:pt x="29" y="70"/>
                  </a:lnTo>
                  <a:lnTo>
                    <a:pt x="48" y="85"/>
                  </a:lnTo>
                  <a:lnTo>
                    <a:pt x="74" y="99"/>
                  </a:lnTo>
                  <a:lnTo>
                    <a:pt x="96" y="107"/>
                  </a:lnTo>
                  <a:lnTo>
                    <a:pt x="155" y="125"/>
                  </a:lnTo>
                  <a:lnTo>
                    <a:pt x="199" y="129"/>
                  </a:lnTo>
                  <a:lnTo>
                    <a:pt x="155" y="148"/>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41" name="図形 140"/>
            <p:cNvSpPr>
              <a:spLocks/>
            </p:cNvSpPr>
            <p:nvPr/>
          </p:nvSpPr>
          <p:spPr bwMode="auto">
            <a:xfrm>
              <a:off x="985862" y="5522758"/>
              <a:ext cx="516696" cy="406791"/>
            </a:xfrm>
            <a:custGeom>
              <a:avLst/>
              <a:gdLst/>
              <a:ahLst/>
              <a:cxnLst>
                <a:cxn ang="0">
                  <a:pos x="174" y="288"/>
                </a:cxn>
                <a:cxn ang="0">
                  <a:pos x="144" y="284"/>
                </a:cxn>
                <a:cxn ang="0">
                  <a:pos x="82" y="266"/>
                </a:cxn>
                <a:cxn ang="0">
                  <a:pos x="45" y="258"/>
                </a:cxn>
                <a:cxn ang="0">
                  <a:pos x="30" y="244"/>
                </a:cxn>
                <a:cxn ang="0">
                  <a:pos x="4" y="229"/>
                </a:cxn>
                <a:cxn ang="0">
                  <a:pos x="0" y="218"/>
                </a:cxn>
                <a:cxn ang="0">
                  <a:pos x="0" y="210"/>
                </a:cxn>
                <a:cxn ang="0">
                  <a:pos x="4" y="199"/>
                </a:cxn>
                <a:cxn ang="0">
                  <a:pos x="15" y="181"/>
                </a:cxn>
                <a:cxn ang="0">
                  <a:pos x="26" y="166"/>
                </a:cxn>
                <a:cxn ang="0">
                  <a:pos x="45" y="155"/>
                </a:cxn>
                <a:cxn ang="0">
                  <a:pos x="56" y="144"/>
                </a:cxn>
                <a:cxn ang="0">
                  <a:pos x="85" y="133"/>
                </a:cxn>
                <a:cxn ang="0">
                  <a:pos x="152" y="125"/>
                </a:cxn>
                <a:cxn ang="0">
                  <a:pos x="252" y="100"/>
                </a:cxn>
                <a:cxn ang="0">
                  <a:pos x="270" y="85"/>
                </a:cxn>
                <a:cxn ang="0">
                  <a:pos x="285" y="74"/>
                </a:cxn>
                <a:cxn ang="0">
                  <a:pos x="296" y="59"/>
                </a:cxn>
                <a:cxn ang="0">
                  <a:pos x="292" y="44"/>
                </a:cxn>
                <a:cxn ang="0">
                  <a:pos x="277" y="33"/>
                </a:cxn>
                <a:cxn ang="0">
                  <a:pos x="252" y="26"/>
                </a:cxn>
                <a:cxn ang="0">
                  <a:pos x="222" y="7"/>
                </a:cxn>
                <a:cxn ang="0">
                  <a:pos x="185" y="0"/>
                </a:cxn>
                <a:cxn ang="0">
                  <a:pos x="244" y="0"/>
                </a:cxn>
                <a:cxn ang="0">
                  <a:pos x="244" y="3"/>
                </a:cxn>
                <a:cxn ang="0">
                  <a:pos x="281" y="7"/>
                </a:cxn>
                <a:cxn ang="0">
                  <a:pos x="311" y="26"/>
                </a:cxn>
                <a:cxn ang="0">
                  <a:pos x="325" y="29"/>
                </a:cxn>
                <a:cxn ang="0">
                  <a:pos x="333" y="40"/>
                </a:cxn>
                <a:cxn ang="0">
                  <a:pos x="337" y="55"/>
                </a:cxn>
                <a:cxn ang="0">
                  <a:pos x="337" y="63"/>
                </a:cxn>
                <a:cxn ang="0">
                  <a:pos x="333" y="74"/>
                </a:cxn>
                <a:cxn ang="0">
                  <a:pos x="311" y="88"/>
                </a:cxn>
                <a:cxn ang="0">
                  <a:pos x="270" y="111"/>
                </a:cxn>
                <a:cxn ang="0">
                  <a:pos x="240" y="118"/>
                </a:cxn>
                <a:cxn ang="0">
                  <a:pos x="200" y="125"/>
                </a:cxn>
                <a:cxn ang="0">
                  <a:pos x="159" y="129"/>
                </a:cxn>
                <a:cxn ang="0">
                  <a:pos x="152" y="129"/>
                </a:cxn>
                <a:cxn ang="0">
                  <a:pos x="115" y="133"/>
                </a:cxn>
                <a:cxn ang="0">
                  <a:pos x="85" y="140"/>
                </a:cxn>
                <a:cxn ang="0">
                  <a:pos x="67" y="155"/>
                </a:cxn>
                <a:cxn ang="0">
                  <a:pos x="45" y="166"/>
                </a:cxn>
                <a:cxn ang="0">
                  <a:pos x="41" y="185"/>
                </a:cxn>
                <a:cxn ang="0">
                  <a:pos x="33" y="196"/>
                </a:cxn>
                <a:cxn ang="0">
                  <a:pos x="33" y="214"/>
                </a:cxn>
                <a:cxn ang="0">
                  <a:pos x="45" y="236"/>
                </a:cxn>
                <a:cxn ang="0">
                  <a:pos x="67" y="251"/>
                </a:cxn>
                <a:cxn ang="0">
                  <a:pos x="89" y="258"/>
                </a:cxn>
                <a:cxn ang="0">
                  <a:pos x="152" y="273"/>
                </a:cxn>
                <a:cxn ang="0">
                  <a:pos x="192" y="284"/>
                </a:cxn>
                <a:cxn ang="0">
                  <a:pos x="174" y="288"/>
                </a:cxn>
              </a:cxnLst>
              <a:rect l="0" t="0" r="0" b="0"/>
              <a:pathLst>
                <a:path w="337" h="288">
                  <a:moveTo>
                    <a:pt x="174" y="288"/>
                  </a:moveTo>
                  <a:lnTo>
                    <a:pt x="144" y="284"/>
                  </a:lnTo>
                  <a:lnTo>
                    <a:pt x="82" y="266"/>
                  </a:lnTo>
                  <a:lnTo>
                    <a:pt x="45" y="258"/>
                  </a:lnTo>
                  <a:lnTo>
                    <a:pt x="30" y="244"/>
                  </a:lnTo>
                  <a:lnTo>
                    <a:pt x="4" y="229"/>
                  </a:lnTo>
                  <a:lnTo>
                    <a:pt x="0" y="218"/>
                  </a:lnTo>
                  <a:lnTo>
                    <a:pt x="0" y="210"/>
                  </a:lnTo>
                  <a:lnTo>
                    <a:pt x="4" y="199"/>
                  </a:lnTo>
                  <a:lnTo>
                    <a:pt x="15" y="181"/>
                  </a:lnTo>
                  <a:lnTo>
                    <a:pt x="26" y="166"/>
                  </a:lnTo>
                  <a:lnTo>
                    <a:pt x="45" y="155"/>
                  </a:lnTo>
                  <a:lnTo>
                    <a:pt x="56" y="144"/>
                  </a:lnTo>
                  <a:lnTo>
                    <a:pt x="85" y="133"/>
                  </a:lnTo>
                  <a:lnTo>
                    <a:pt x="152" y="125"/>
                  </a:lnTo>
                  <a:lnTo>
                    <a:pt x="252" y="100"/>
                  </a:lnTo>
                  <a:lnTo>
                    <a:pt x="270" y="85"/>
                  </a:lnTo>
                  <a:lnTo>
                    <a:pt x="285" y="74"/>
                  </a:lnTo>
                  <a:lnTo>
                    <a:pt x="296" y="59"/>
                  </a:lnTo>
                  <a:lnTo>
                    <a:pt x="292" y="44"/>
                  </a:lnTo>
                  <a:lnTo>
                    <a:pt x="277" y="33"/>
                  </a:lnTo>
                  <a:lnTo>
                    <a:pt x="252" y="26"/>
                  </a:lnTo>
                  <a:lnTo>
                    <a:pt x="222" y="7"/>
                  </a:lnTo>
                  <a:lnTo>
                    <a:pt x="185" y="0"/>
                  </a:lnTo>
                  <a:lnTo>
                    <a:pt x="244" y="0"/>
                  </a:lnTo>
                  <a:lnTo>
                    <a:pt x="244" y="3"/>
                  </a:lnTo>
                  <a:lnTo>
                    <a:pt x="281" y="7"/>
                  </a:lnTo>
                  <a:lnTo>
                    <a:pt x="311" y="26"/>
                  </a:lnTo>
                  <a:lnTo>
                    <a:pt x="325" y="29"/>
                  </a:lnTo>
                  <a:lnTo>
                    <a:pt x="333" y="40"/>
                  </a:lnTo>
                  <a:lnTo>
                    <a:pt x="337" y="55"/>
                  </a:lnTo>
                  <a:lnTo>
                    <a:pt x="337" y="63"/>
                  </a:lnTo>
                  <a:lnTo>
                    <a:pt x="333" y="74"/>
                  </a:lnTo>
                  <a:lnTo>
                    <a:pt x="311" y="88"/>
                  </a:lnTo>
                  <a:lnTo>
                    <a:pt x="270" y="111"/>
                  </a:lnTo>
                  <a:lnTo>
                    <a:pt x="240" y="118"/>
                  </a:lnTo>
                  <a:lnTo>
                    <a:pt x="200" y="125"/>
                  </a:lnTo>
                  <a:lnTo>
                    <a:pt x="159" y="129"/>
                  </a:lnTo>
                  <a:lnTo>
                    <a:pt x="152" y="129"/>
                  </a:lnTo>
                  <a:lnTo>
                    <a:pt x="115" y="133"/>
                  </a:lnTo>
                  <a:lnTo>
                    <a:pt x="85" y="140"/>
                  </a:lnTo>
                  <a:lnTo>
                    <a:pt x="67" y="155"/>
                  </a:lnTo>
                  <a:lnTo>
                    <a:pt x="45" y="166"/>
                  </a:lnTo>
                  <a:lnTo>
                    <a:pt x="41" y="185"/>
                  </a:lnTo>
                  <a:lnTo>
                    <a:pt x="33" y="196"/>
                  </a:lnTo>
                  <a:lnTo>
                    <a:pt x="33" y="214"/>
                  </a:lnTo>
                  <a:lnTo>
                    <a:pt x="45" y="236"/>
                  </a:lnTo>
                  <a:lnTo>
                    <a:pt x="67" y="251"/>
                  </a:lnTo>
                  <a:lnTo>
                    <a:pt x="89" y="258"/>
                  </a:lnTo>
                  <a:lnTo>
                    <a:pt x="152" y="273"/>
                  </a:lnTo>
                  <a:lnTo>
                    <a:pt x="192" y="284"/>
                  </a:lnTo>
                  <a:lnTo>
                    <a:pt x="174" y="288"/>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42" name="図形 141"/>
            <p:cNvSpPr>
              <a:spLocks/>
            </p:cNvSpPr>
            <p:nvPr/>
          </p:nvSpPr>
          <p:spPr bwMode="auto">
            <a:xfrm>
              <a:off x="1036458" y="5710617"/>
              <a:ext cx="312777" cy="213283"/>
            </a:xfrm>
            <a:custGeom>
              <a:avLst/>
              <a:gdLst/>
              <a:ahLst/>
              <a:cxnLst>
                <a:cxn ang="0">
                  <a:pos x="178" y="148"/>
                </a:cxn>
                <a:cxn ang="0">
                  <a:pos x="167" y="151"/>
                </a:cxn>
                <a:cxn ang="0">
                  <a:pos x="137" y="140"/>
                </a:cxn>
                <a:cxn ang="0">
                  <a:pos x="78" y="125"/>
                </a:cxn>
                <a:cxn ang="0">
                  <a:pos x="49" y="118"/>
                </a:cxn>
                <a:cxn ang="0">
                  <a:pos x="15" y="103"/>
                </a:cxn>
                <a:cxn ang="0">
                  <a:pos x="12" y="85"/>
                </a:cxn>
                <a:cxn ang="0">
                  <a:pos x="0" y="66"/>
                </a:cxn>
                <a:cxn ang="0">
                  <a:pos x="0" y="63"/>
                </a:cxn>
                <a:cxn ang="0">
                  <a:pos x="8" y="55"/>
                </a:cxn>
                <a:cxn ang="0">
                  <a:pos x="15" y="33"/>
                </a:cxn>
                <a:cxn ang="0">
                  <a:pos x="34" y="22"/>
                </a:cxn>
                <a:cxn ang="0">
                  <a:pos x="52" y="11"/>
                </a:cxn>
                <a:cxn ang="0">
                  <a:pos x="82" y="7"/>
                </a:cxn>
                <a:cxn ang="0">
                  <a:pos x="119" y="0"/>
                </a:cxn>
                <a:cxn ang="0">
                  <a:pos x="71" y="15"/>
                </a:cxn>
                <a:cxn ang="0">
                  <a:pos x="56" y="26"/>
                </a:cxn>
                <a:cxn ang="0">
                  <a:pos x="41" y="40"/>
                </a:cxn>
                <a:cxn ang="0">
                  <a:pos x="37" y="63"/>
                </a:cxn>
                <a:cxn ang="0">
                  <a:pos x="41" y="81"/>
                </a:cxn>
                <a:cxn ang="0">
                  <a:pos x="49" y="85"/>
                </a:cxn>
                <a:cxn ang="0">
                  <a:pos x="71" y="107"/>
                </a:cxn>
                <a:cxn ang="0">
                  <a:pos x="122" y="125"/>
                </a:cxn>
                <a:cxn ang="0">
                  <a:pos x="204" y="148"/>
                </a:cxn>
                <a:cxn ang="0">
                  <a:pos x="178" y="148"/>
                </a:cxn>
              </a:cxnLst>
              <a:rect l="0" t="0" r="0" b="0"/>
              <a:pathLst>
                <a:path w="204" h="151">
                  <a:moveTo>
                    <a:pt x="178" y="148"/>
                  </a:moveTo>
                  <a:lnTo>
                    <a:pt x="167" y="151"/>
                  </a:lnTo>
                  <a:lnTo>
                    <a:pt x="137" y="140"/>
                  </a:lnTo>
                  <a:lnTo>
                    <a:pt x="78" y="125"/>
                  </a:lnTo>
                  <a:lnTo>
                    <a:pt x="49" y="118"/>
                  </a:lnTo>
                  <a:lnTo>
                    <a:pt x="15" y="103"/>
                  </a:lnTo>
                  <a:lnTo>
                    <a:pt x="12" y="85"/>
                  </a:lnTo>
                  <a:lnTo>
                    <a:pt x="0" y="66"/>
                  </a:lnTo>
                  <a:lnTo>
                    <a:pt x="0" y="63"/>
                  </a:lnTo>
                  <a:lnTo>
                    <a:pt x="8" y="55"/>
                  </a:lnTo>
                  <a:lnTo>
                    <a:pt x="15" y="33"/>
                  </a:lnTo>
                  <a:lnTo>
                    <a:pt x="34" y="22"/>
                  </a:lnTo>
                  <a:lnTo>
                    <a:pt x="52" y="11"/>
                  </a:lnTo>
                  <a:lnTo>
                    <a:pt x="82" y="7"/>
                  </a:lnTo>
                  <a:lnTo>
                    <a:pt x="119" y="0"/>
                  </a:lnTo>
                  <a:lnTo>
                    <a:pt x="71" y="15"/>
                  </a:lnTo>
                  <a:lnTo>
                    <a:pt x="56" y="26"/>
                  </a:lnTo>
                  <a:lnTo>
                    <a:pt x="41" y="40"/>
                  </a:lnTo>
                  <a:lnTo>
                    <a:pt x="37" y="63"/>
                  </a:lnTo>
                  <a:lnTo>
                    <a:pt x="41" y="81"/>
                  </a:lnTo>
                  <a:lnTo>
                    <a:pt x="49" y="85"/>
                  </a:lnTo>
                  <a:lnTo>
                    <a:pt x="71" y="107"/>
                  </a:lnTo>
                  <a:lnTo>
                    <a:pt x="122" y="125"/>
                  </a:lnTo>
                  <a:lnTo>
                    <a:pt x="204" y="148"/>
                  </a:lnTo>
                  <a:lnTo>
                    <a:pt x="178" y="148"/>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43" name="図形 142"/>
            <p:cNvSpPr>
              <a:spLocks/>
            </p:cNvSpPr>
            <p:nvPr/>
          </p:nvSpPr>
          <p:spPr bwMode="auto">
            <a:xfrm>
              <a:off x="1099320" y="5526996"/>
              <a:ext cx="453834" cy="381367"/>
            </a:xfrm>
            <a:custGeom>
              <a:avLst/>
              <a:gdLst/>
              <a:ahLst/>
              <a:cxnLst>
                <a:cxn ang="0">
                  <a:pos x="170" y="270"/>
                </a:cxn>
                <a:cxn ang="0">
                  <a:pos x="85" y="255"/>
                </a:cxn>
                <a:cxn ang="0">
                  <a:pos x="37" y="233"/>
                </a:cxn>
                <a:cxn ang="0">
                  <a:pos x="11" y="215"/>
                </a:cxn>
                <a:cxn ang="0">
                  <a:pos x="0" y="207"/>
                </a:cxn>
                <a:cxn ang="0">
                  <a:pos x="0" y="193"/>
                </a:cxn>
                <a:cxn ang="0">
                  <a:pos x="8" y="178"/>
                </a:cxn>
                <a:cxn ang="0">
                  <a:pos x="15" y="163"/>
                </a:cxn>
                <a:cxn ang="0">
                  <a:pos x="37" y="152"/>
                </a:cxn>
                <a:cxn ang="0">
                  <a:pos x="78" y="137"/>
                </a:cxn>
                <a:cxn ang="0">
                  <a:pos x="126" y="122"/>
                </a:cxn>
                <a:cxn ang="0">
                  <a:pos x="166" y="115"/>
                </a:cxn>
                <a:cxn ang="0">
                  <a:pos x="196" y="111"/>
                </a:cxn>
                <a:cxn ang="0">
                  <a:pos x="237" y="93"/>
                </a:cxn>
                <a:cxn ang="0">
                  <a:pos x="259" y="71"/>
                </a:cxn>
                <a:cxn ang="0">
                  <a:pos x="266" y="60"/>
                </a:cxn>
                <a:cxn ang="0">
                  <a:pos x="266" y="45"/>
                </a:cxn>
                <a:cxn ang="0">
                  <a:pos x="263" y="37"/>
                </a:cxn>
                <a:cxn ang="0">
                  <a:pos x="251" y="23"/>
                </a:cxn>
                <a:cxn ang="0">
                  <a:pos x="233" y="11"/>
                </a:cxn>
                <a:cxn ang="0">
                  <a:pos x="196" y="0"/>
                </a:cxn>
                <a:cxn ang="0">
                  <a:pos x="233" y="4"/>
                </a:cxn>
                <a:cxn ang="0">
                  <a:pos x="263" y="15"/>
                </a:cxn>
                <a:cxn ang="0">
                  <a:pos x="281" y="26"/>
                </a:cxn>
                <a:cxn ang="0">
                  <a:pos x="292" y="37"/>
                </a:cxn>
                <a:cxn ang="0">
                  <a:pos x="296" y="56"/>
                </a:cxn>
                <a:cxn ang="0">
                  <a:pos x="296" y="67"/>
                </a:cxn>
                <a:cxn ang="0">
                  <a:pos x="292" y="82"/>
                </a:cxn>
                <a:cxn ang="0">
                  <a:pos x="274" y="97"/>
                </a:cxn>
                <a:cxn ang="0">
                  <a:pos x="248" y="108"/>
                </a:cxn>
                <a:cxn ang="0">
                  <a:pos x="222" y="111"/>
                </a:cxn>
                <a:cxn ang="0">
                  <a:pos x="166" y="122"/>
                </a:cxn>
                <a:cxn ang="0">
                  <a:pos x="148" y="126"/>
                </a:cxn>
                <a:cxn ang="0">
                  <a:pos x="111" y="130"/>
                </a:cxn>
                <a:cxn ang="0">
                  <a:pos x="85" y="141"/>
                </a:cxn>
                <a:cxn ang="0">
                  <a:pos x="67" y="152"/>
                </a:cxn>
                <a:cxn ang="0">
                  <a:pos x="56" y="163"/>
                </a:cxn>
                <a:cxn ang="0">
                  <a:pos x="41" y="182"/>
                </a:cxn>
                <a:cxn ang="0">
                  <a:pos x="41" y="185"/>
                </a:cxn>
                <a:cxn ang="0">
                  <a:pos x="44" y="207"/>
                </a:cxn>
                <a:cxn ang="0">
                  <a:pos x="63" y="222"/>
                </a:cxn>
                <a:cxn ang="0">
                  <a:pos x="81" y="237"/>
                </a:cxn>
                <a:cxn ang="0">
                  <a:pos x="111" y="252"/>
                </a:cxn>
                <a:cxn ang="0">
                  <a:pos x="163" y="263"/>
                </a:cxn>
                <a:cxn ang="0">
                  <a:pos x="196" y="270"/>
                </a:cxn>
                <a:cxn ang="0">
                  <a:pos x="170" y="270"/>
                </a:cxn>
              </a:cxnLst>
              <a:rect l="0" t="0" r="0" b="0"/>
              <a:pathLst>
                <a:path w="296" h="270">
                  <a:moveTo>
                    <a:pt x="170" y="270"/>
                  </a:moveTo>
                  <a:lnTo>
                    <a:pt x="85" y="255"/>
                  </a:lnTo>
                  <a:lnTo>
                    <a:pt x="37" y="233"/>
                  </a:lnTo>
                  <a:lnTo>
                    <a:pt x="11" y="215"/>
                  </a:lnTo>
                  <a:lnTo>
                    <a:pt x="0" y="207"/>
                  </a:lnTo>
                  <a:lnTo>
                    <a:pt x="0" y="193"/>
                  </a:lnTo>
                  <a:lnTo>
                    <a:pt x="8" y="178"/>
                  </a:lnTo>
                  <a:lnTo>
                    <a:pt x="15" y="163"/>
                  </a:lnTo>
                  <a:lnTo>
                    <a:pt x="37" y="152"/>
                  </a:lnTo>
                  <a:lnTo>
                    <a:pt x="78" y="137"/>
                  </a:lnTo>
                  <a:lnTo>
                    <a:pt x="126" y="122"/>
                  </a:lnTo>
                  <a:lnTo>
                    <a:pt x="166" y="115"/>
                  </a:lnTo>
                  <a:lnTo>
                    <a:pt x="196" y="111"/>
                  </a:lnTo>
                  <a:lnTo>
                    <a:pt x="237" y="93"/>
                  </a:lnTo>
                  <a:lnTo>
                    <a:pt x="259" y="71"/>
                  </a:lnTo>
                  <a:lnTo>
                    <a:pt x="266" y="60"/>
                  </a:lnTo>
                  <a:lnTo>
                    <a:pt x="266" y="45"/>
                  </a:lnTo>
                  <a:lnTo>
                    <a:pt x="263" y="37"/>
                  </a:lnTo>
                  <a:lnTo>
                    <a:pt x="251" y="23"/>
                  </a:lnTo>
                  <a:lnTo>
                    <a:pt x="233" y="11"/>
                  </a:lnTo>
                  <a:lnTo>
                    <a:pt x="196" y="0"/>
                  </a:lnTo>
                  <a:lnTo>
                    <a:pt x="233" y="4"/>
                  </a:lnTo>
                  <a:lnTo>
                    <a:pt x="263" y="15"/>
                  </a:lnTo>
                  <a:lnTo>
                    <a:pt x="281" y="26"/>
                  </a:lnTo>
                  <a:lnTo>
                    <a:pt x="292" y="37"/>
                  </a:lnTo>
                  <a:lnTo>
                    <a:pt x="296" y="56"/>
                  </a:lnTo>
                  <a:lnTo>
                    <a:pt x="296" y="67"/>
                  </a:lnTo>
                  <a:lnTo>
                    <a:pt x="292" y="82"/>
                  </a:lnTo>
                  <a:lnTo>
                    <a:pt x="274" y="97"/>
                  </a:lnTo>
                  <a:lnTo>
                    <a:pt x="248" y="108"/>
                  </a:lnTo>
                  <a:lnTo>
                    <a:pt x="222" y="111"/>
                  </a:lnTo>
                  <a:lnTo>
                    <a:pt x="166" y="122"/>
                  </a:lnTo>
                  <a:lnTo>
                    <a:pt x="148" y="126"/>
                  </a:lnTo>
                  <a:lnTo>
                    <a:pt x="111" y="130"/>
                  </a:lnTo>
                  <a:lnTo>
                    <a:pt x="85" y="141"/>
                  </a:lnTo>
                  <a:lnTo>
                    <a:pt x="67" y="152"/>
                  </a:lnTo>
                  <a:lnTo>
                    <a:pt x="56" y="163"/>
                  </a:lnTo>
                  <a:lnTo>
                    <a:pt x="41" y="182"/>
                  </a:lnTo>
                  <a:lnTo>
                    <a:pt x="41" y="185"/>
                  </a:lnTo>
                  <a:lnTo>
                    <a:pt x="44" y="207"/>
                  </a:lnTo>
                  <a:lnTo>
                    <a:pt x="63" y="222"/>
                  </a:lnTo>
                  <a:lnTo>
                    <a:pt x="81" y="237"/>
                  </a:lnTo>
                  <a:lnTo>
                    <a:pt x="111" y="252"/>
                  </a:lnTo>
                  <a:lnTo>
                    <a:pt x="163" y="263"/>
                  </a:lnTo>
                  <a:lnTo>
                    <a:pt x="196" y="270"/>
                  </a:lnTo>
                  <a:lnTo>
                    <a:pt x="170" y="270"/>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44" name="図形 143"/>
            <p:cNvSpPr>
              <a:spLocks/>
            </p:cNvSpPr>
            <p:nvPr/>
          </p:nvSpPr>
          <p:spPr bwMode="auto">
            <a:xfrm>
              <a:off x="1166782" y="5507221"/>
              <a:ext cx="487565" cy="401141"/>
            </a:xfrm>
            <a:custGeom>
              <a:avLst/>
              <a:gdLst/>
              <a:ahLst/>
              <a:cxnLst>
                <a:cxn ang="0">
                  <a:pos x="159" y="284"/>
                </a:cxn>
                <a:cxn ang="0">
                  <a:pos x="159" y="281"/>
                </a:cxn>
                <a:cxn ang="0">
                  <a:pos x="134" y="277"/>
                </a:cxn>
                <a:cxn ang="0">
                  <a:pos x="74" y="266"/>
                </a:cxn>
                <a:cxn ang="0">
                  <a:pos x="49" y="251"/>
                </a:cxn>
                <a:cxn ang="0">
                  <a:pos x="23" y="236"/>
                </a:cxn>
                <a:cxn ang="0">
                  <a:pos x="8" y="221"/>
                </a:cxn>
                <a:cxn ang="0">
                  <a:pos x="0" y="199"/>
                </a:cxn>
                <a:cxn ang="0">
                  <a:pos x="0" y="196"/>
                </a:cxn>
                <a:cxn ang="0">
                  <a:pos x="12" y="181"/>
                </a:cxn>
                <a:cxn ang="0">
                  <a:pos x="26" y="170"/>
                </a:cxn>
                <a:cxn ang="0">
                  <a:pos x="49" y="159"/>
                </a:cxn>
                <a:cxn ang="0">
                  <a:pos x="67" y="151"/>
                </a:cxn>
                <a:cxn ang="0">
                  <a:pos x="104" y="144"/>
                </a:cxn>
                <a:cxn ang="0">
                  <a:pos x="126" y="140"/>
                </a:cxn>
                <a:cxn ang="0">
                  <a:pos x="182" y="129"/>
                </a:cxn>
                <a:cxn ang="0">
                  <a:pos x="207" y="122"/>
                </a:cxn>
                <a:cxn ang="0">
                  <a:pos x="233" y="111"/>
                </a:cxn>
                <a:cxn ang="0">
                  <a:pos x="252" y="96"/>
                </a:cxn>
                <a:cxn ang="0">
                  <a:pos x="259" y="81"/>
                </a:cxn>
                <a:cxn ang="0">
                  <a:pos x="259" y="70"/>
                </a:cxn>
                <a:cxn ang="0">
                  <a:pos x="248" y="51"/>
                </a:cxn>
                <a:cxn ang="0">
                  <a:pos x="237" y="40"/>
                </a:cxn>
                <a:cxn ang="0">
                  <a:pos x="219" y="25"/>
                </a:cxn>
                <a:cxn ang="0">
                  <a:pos x="182" y="14"/>
                </a:cxn>
                <a:cxn ang="0">
                  <a:pos x="137" y="11"/>
                </a:cxn>
                <a:cxn ang="0">
                  <a:pos x="56" y="3"/>
                </a:cxn>
                <a:cxn ang="0">
                  <a:pos x="56" y="11"/>
                </a:cxn>
                <a:cxn ang="0">
                  <a:pos x="26" y="0"/>
                </a:cxn>
                <a:cxn ang="0">
                  <a:pos x="122" y="0"/>
                </a:cxn>
                <a:cxn ang="0">
                  <a:pos x="182" y="0"/>
                </a:cxn>
                <a:cxn ang="0">
                  <a:pos x="193" y="0"/>
                </a:cxn>
                <a:cxn ang="0">
                  <a:pos x="259" y="14"/>
                </a:cxn>
                <a:cxn ang="0">
                  <a:pos x="292" y="29"/>
                </a:cxn>
                <a:cxn ang="0">
                  <a:pos x="307" y="40"/>
                </a:cxn>
                <a:cxn ang="0">
                  <a:pos x="315" y="51"/>
                </a:cxn>
                <a:cxn ang="0">
                  <a:pos x="318" y="66"/>
                </a:cxn>
                <a:cxn ang="0">
                  <a:pos x="315" y="81"/>
                </a:cxn>
                <a:cxn ang="0">
                  <a:pos x="307" y="85"/>
                </a:cxn>
                <a:cxn ang="0">
                  <a:pos x="292" y="99"/>
                </a:cxn>
                <a:cxn ang="0">
                  <a:pos x="248" y="122"/>
                </a:cxn>
                <a:cxn ang="0">
                  <a:pos x="159" y="140"/>
                </a:cxn>
                <a:cxn ang="0">
                  <a:pos x="108" y="151"/>
                </a:cxn>
                <a:cxn ang="0">
                  <a:pos x="74" y="170"/>
                </a:cxn>
                <a:cxn ang="0">
                  <a:pos x="63" y="181"/>
                </a:cxn>
                <a:cxn ang="0">
                  <a:pos x="52" y="192"/>
                </a:cxn>
                <a:cxn ang="0">
                  <a:pos x="49" y="210"/>
                </a:cxn>
                <a:cxn ang="0">
                  <a:pos x="52" y="225"/>
                </a:cxn>
                <a:cxn ang="0">
                  <a:pos x="56" y="236"/>
                </a:cxn>
                <a:cxn ang="0">
                  <a:pos x="74" y="251"/>
                </a:cxn>
                <a:cxn ang="0">
                  <a:pos x="119" y="269"/>
                </a:cxn>
                <a:cxn ang="0">
                  <a:pos x="182" y="284"/>
                </a:cxn>
                <a:cxn ang="0">
                  <a:pos x="159" y="284"/>
                </a:cxn>
              </a:cxnLst>
              <a:rect l="0" t="0" r="0" b="0"/>
              <a:pathLst>
                <a:path w="318" h="284">
                  <a:moveTo>
                    <a:pt x="159" y="284"/>
                  </a:moveTo>
                  <a:lnTo>
                    <a:pt x="159" y="281"/>
                  </a:lnTo>
                  <a:lnTo>
                    <a:pt x="134" y="277"/>
                  </a:lnTo>
                  <a:lnTo>
                    <a:pt x="74" y="266"/>
                  </a:lnTo>
                  <a:lnTo>
                    <a:pt x="49" y="251"/>
                  </a:lnTo>
                  <a:lnTo>
                    <a:pt x="23" y="236"/>
                  </a:lnTo>
                  <a:lnTo>
                    <a:pt x="8" y="221"/>
                  </a:lnTo>
                  <a:lnTo>
                    <a:pt x="0" y="199"/>
                  </a:lnTo>
                  <a:lnTo>
                    <a:pt x="0" y="196"/>
                  </a:lnTo>
                  <a:lnTo>
                    <a:pt x="12" y="181"/>
                  </a:lnTo>
                  <a:lnTo>
                    <a:pt x="26" y="170"/>
                  </a:lnTo>
                  <a:lnTo>
                    <a:pt x="49" y="159"/>
                  </a:lnTo>
                  <a:lnTo>
                    <a:pt x="67" y="151"/>
                  </a:lnTo>
                  <a:lnTo>
                    <a:pt x="104" y="144"/>
                  </a:lnTo>
                  <a:lnTo>
                    <a:pt x="126" y="140"/>
                  </a:lnTo>
                  <a:lnTo>
                    <a:pt x="182" y="129"/>
                  </a:lnTo>
                  <a:lnTo>
                    <a:pt x="207" y="122"/>
                  </a:lnTo>
                  <a:lnTo>
                    <a:pt x="233" y="111"/>
                  </a:lnTo>
                  <a:lnTo>
                    <a:pt x="252" y="96"/>
                  </a:lnTo>
                  <a:lnTo>
                    <a:pt x="259" y="81"/>
                  </a:lnTo>
                  <a:lnTo>
                    <a:pt x="259" y="70"/>
                  </a:lnTo>
                  <a:lnTo>
                    <a:pt x="248" y="51"/>
                  </a:lnTo>
                  <a:lnTo>
                    <a:pt x="237" y="40"/>
                  </a:lnTo>
                  <a:lnTo>
                    <a:pt x="219" y="25"/>
                  </a:lnTo>
                  <a:lnTo>
                    <a:pt x="182" y="14"/>
                  </a:lnTo>
                  <a:lnTo>
                    <a:pt x="137" y="11"/>
                  </a:lnTo>
                  <a:lnTo>
                    <a:pt x="56" y="3"/>
                  </a:lnTo>
                  <a:lnTo>
                    <a:pt x="56" y="11"/>
                  </a:lnTo>
                  <a:lnTo>
                    <a:pt x="26" y="0"/>
                  </a:lnTo>
                  <a:lnTo>
                    <a:pt x="122" y="0"/>
                  </a:lnTo>
                  <a:lnTo>
                    <a:pt x="182" y="0"/>
                  </a:lnTo>
                  <a:lnTo>
                    <a:pt x="193" y="0"/>
                  </a:lnTo>
                  <a:lnTo>
                    <a:pt x="259" y="14"/>
                  </a:lnTo>
                  <a:lnTo>
                    <a:pt x="292" y="29"/>
                  </a:lnTo>
                  <a:lnTo>
                    <a:pt x="307" y="40"/>
                  </a:lnTo>
                  <a:lnTo>
                    <a:pt x="315" y="51"/>
                  </a:lnTo>
                  <a:lnTo>
                    <a:pt x="318" y="66"/>
                  </a:lnTo>
                  <a:lnTo>
                    <a:pt x="315" y="81"/>
                  </a:lnTo>
                  <a:lnTo>
                    <a:pt x="307" y="85"/>
                  </a:lnTo>
                  <a:lnTo>
                    <a:pt x="292" y="99"/>
                  </a:lnTo>
                  <a:lnTo>
                    <a:pt x="248" y="122"/>
                  </a:lnTo>
                  <a:lnTo>
                    <a:pt x="159" y="140"/>
                  </a:lnTo>
                  <a:lnTo>
                    <a:pt x="108" y="151"/>
                  </a:lnTo>
                  <a:lnTo>
                    <a:pt x="74" y="170"/>
                  </a:lnTo>
                  <a:lnTo>
                    <a:pt x="63" y="181"/>
                  </a:lnTo>
                  <a:lnTo>
                    <a:pt x="52" y="192"/>
                  </a:lnTo>
                  <a:lnTo>
                    <a:pt x="49" y="210"/>
                  </a:lnTo>
                  <a:lnTo>
                    <a:pt x="52" y="225"/>
                  </a:lnTo>
                  <a:lnTo>
                    <a:pt x="56" y="236"/>
                  </a:lnTo>
                  <a:lnTo>
                    <a:pt x="74" y="251"/>
                  </a:lnTo>
                  <a:lnTo>
                    <a:pt x="119" y="269"/>
                  </a:lnTo>
                  <a:lnTo>
                    <a:pt x="182" y="284"/>
                  </a:lnTo>
                  <a:lnTo>
                    <a:pt x="159" y="284"/>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45" name="図形 144"/>
            <p:cNvSpPr>
              <a:spLocks/>
            </p:cNvSpPr>
            <p:nvPr/>
          </p:nvSpPr>
          <p:spPr bwMode="auto">
            <a:xfrm>
              <a:off x="1246510" y="5511459"/>
              <a:ext cx="533562" cy="396904"/>
            </a:xfrm>
            <a:custGeom>
              <a:avLst/>
              <a:gdLst/>
              <a:ahLst/>
              <a:cxnLst>
                <a:cxn ang="0">
                  <a:pos x="141" y="281"/>
                </a:cxn>
                <a:cxn ang="0">
                  <a:pos x="141" y="278"/>
                </a:cxn>
                <a:cxn ang="0">
                  <a:pos x="107" y="274"/>
                </a:cxn>
                <a:cxn ang="0">
                  <a:pos x="70" y="266"/>
                </a:cxn>
                <a:cxn ang="0">
                  <a:pos x="26" y="248"/>
                </a:cxn>
                <a:cxn ang="0">
                  <a:pos x="11" y="226"/>
                </a:cxn>
                <a:cxn ang="0">
                  <a:pos x="4" y="222"/>
                </a:cxn>
                <a:cxn ang="0">
                  <a:pos x="0" y="207"/>
                </a:cxn>
                <a:cxn ang="0">
                  <a:pos x="0" y="193"/>
                </a:cxn>
                <a:cxn ang="0">
                  <a:pos x="11" y="178"/>
                </a:cxn>
                <a:cxn ang="0">
                  <a:pos x="22" y="167"/>
                </a:cxn>
                <a:cxn ang="0">
                  <a:pos x="59" y="152"/>
                </a:cxn>
                <a:cxn ang="0">
                  <a:pos x="107" y="141"/>
                </a:cxn>
                <a:cxn ang="0">
                  <a:pos x="196" y="122"/>
                </a:cxn>
                <a:cxn ang="0">
                  <a:pos x="248" y="104"/>
                </a:cxn>
                <a:cxn ang="0">
                  <a:pos x="263" y="82"/>
                </a:cxn>
                <a:cxn ang="0">
                  <a:pos x="266" y="78"/>
                </a:cxn>
                <a:cxn ang="0">
                  <a:pos x="270" y="63"/>
                </a:cxn>
                <a:cxn ang="0">
                  <a:pos x="266" y="48"/>
                </a:cxn>
                <a:cxn ang="0">
                  <a:pos x="252" y="34"/>
                </a:cxn>
                <a:cxn ang="0">
                  <a:pos x="226" y="15"/>
                </a:cxn>
                <a:cxn ang="0">
                  <a:pos x="170" y="0"/>
                </a:cxn>
                <a:cxn ang="0">
                  <a:pos x="252" y="11"/>
                </a:cxn>
                <a:cxn ang="0">
                  <a:pos x="307" y="22"/>
                </a:cxn>
                <a:cxn ang="0">
                  <a:pos x="337" y="37"/>
                </a:cxn>
                <a:cxn ang="0">
                  <a:pos x="348" y="48"/>
                </a:cxn>
                <a:cxn ang="0">
                  <a:pos x="348" y="56"/>
                </a:cxn>
                <a:cxn ang="0">
                  <a:pos x="348" y="63"/>
                </a:cxn>
                <a:cxn ang="0">
                  <a:pos x="333" y="82"/>
                </a:cxn>
                <a:cxn ang="0">
                  <a:pos x="311" y="96"/>
                </a:cxn>
                <a:cxn ang="0">
                  <a:pos x="281" y="108"/>
                </a:cxn>
                <a:cxn ang="0">
                  <a:pos x="252" y="119"/>
                </a:cxn>
                <a:cxn ang="0">
                  <a:pos x="196" y="133"/>
                </a:cxn>
                <a:cxn ang="0">
                  <a:pos x="170" y="133"/>
                </a:cxn>
                <a:cxn ang="0">
                  <a:pos x="96" y="152"/>
                </a:cxn>
                <a:cxn ang="0">
                  <a:pos x="56" y="174"/>
                </a:cxn>
                <a:cxn ang="0">
                  <a:pos x="41" y="189"/>
                </a:cxn>
                <a:cxn ang="0">
                  <a:pos x="37" y="193"/>
                </a:cxn>
                <a:cxn ang="0">
                  <a:pos x="37" y="211"/>
                </a:cxn>
                <a:cxn ang="0">
                  <a:pos x="52" y="226"/>
                </a:cxn>
                <a:cxn ang="0">
                  <a:pos x="67" y="244"/>
                </a:cxn>
                <a:cxn ang="0">
                  <a:pos x="85" y="259"/>
                </a:cxn>
                <a:cxn ang="0">
                  <a:pos x="137" y="274"/>
                </a:cxn>
                <a:cxn ang="0">
                  <a:pos x="181" y="281"/>
                </a:cxn>
                <a:cxn ang="0">
                  <a:pos x="141" y="281"/>
                </a:cxn>
              </a:cxnLst>
              <a:rect l="0" t="0" r="0" b="0"/>
              <a:pathLst>
                <a:path w="348" h="281">
                  <a:moveTo>
                    <a:pt x="141" y="281"/>
                  </a:moveTo>
                  <a:lnTo>
                    <a:pt x="141" y="278"/>
                  </a:lnTo>
                  <a:lnTo>
                    <a:pt x="107" y="274"/>
                  </a:lnTo>
                  <a:lnTo>
                    <a:pt x="70" y="266"/>
                  </a:lnTo>
                  <a:lnTo>
                    <a:pt x="26" y="248"/>
                  </a:lnTo>
                  <a:lnTo>
                    <a:pt x="11" y="226"/>
                  </a:lnTo>
                  <a:lnTo>
                    <a:pt x="4" y="222"/>
                  </a:lnTo>
                  <a:lnTo>
                    <a:pt x="0" y="207"/>
                  </a:lnTo>
                  <a:lnTo>
                    <a:pt x="0" y="193"/>
                  </a:lnTo>
                  <a:lnTo>
                    <a:pt x="11" y="178"/>
                  </a:lnTo>
                  <a:lnTo>
                    <a:pt x="22" y="167"/>
                  </a:lnTo>
                  <a:lnTo>
                    <a:pt x="59" y="152"/>
                  </a:lnTo>
                  <a:lnTo>
                    <a:pt x="107" y="141"/>
                  </a:lnTo>
                  <a:lnTo>
                    <a:pt x="196" y="122"/>
                  </a:lnTo>
                  <a:lnTo>
                    <a:pt x="248" y="104"/>
                  </a:lnTo>
                  <a:lnTo>
                    <a:pt x="263" y="82"/>
                  </a:lnTo>
                  <a:lnTo>
                    <a:pt x="266" y="78"/>
                  </a:lnTo>
                  <a:lnTo>
                    <a:pt x="270" y="63"/>
                  </a:lnTo>
                  <a:lnTo>
                    <a:pt x="266" y="48"/>
                  </a:lnTo>
                  <a:lnTo>
                    <a:pt x="252" y="34"/>
                  </a:lnTo>
                  <a:lnTo>
                    <a:pt x="226" y="15"/>
                  </a:lnTo>
                  <a:lnTo>
                    <a:pt x="170" y="0"/>
                  </a:lnTo>
                  <a:lnTo>
                    <a:pt x="252" y="11"/>
                  </a:lnTo>
                  <a:lnTo>
                    <a:pt x="307" y="22"/>
                  </a:lnTo>
                  <a:lnTo>
                    <a:pt x="337" y="37"/>
                  </a:lnTo>
                  <a:lnTo>
                    <a:pt x="348" y="48"/>
                  </a:lnTo>
                  <a:lnTo>
                    <a:pt x="348" y="56"/>
                  </a:lnTo>
                  <a:lnTo>
                    <a:pt x="348" y="63"/>
                  </a:lnTo>
                  <a:lnTo>
                    <a:pt x="333" y="82"/>
                  </a:lnTo>
                  <a:lnTo>
                    <a:pt x="311" y="96"/>
                  </a:lnTo>
                  <a:lnTo>
                    <a:pt x="281" y="108"/>
                  </a:lnTo>
                  <a:lnTo>
                    <a:pt x="252" y="119"/>
                  </a:lnTo>
                  <a:lnTo>
                    <a:pt x="196" y="133"/>
                  </a:lnTo>
                  <a:lnTo>
                    <a:pt x="170" y="133"/>
                  </a:lnTo>
                  <a:lnTo>
                    <a:pt x="96" y="152"/>
                  </a:lnTo>
                  <a:lnTo>
                    <a:pt x="56" y="174"/>
                  </a:lnTo>
                  <a:lnTo>
                    <a:pt x="41" y="189"/>
                  </a:lnTo>
                  <a:lnTo>
                    <a:pt x="37" y="193"/>
                  </a:lnTo>
                  <a:lnTo>
                    <a:pt x="37" y="211"/>
                  </a:lnTo>
                  <a:lnTo>
                    <a:pt x="52" y="226"/>
                  </a:lnTo>
                  <a:lnTo>
                    <a:pt x="67" y="244"/>
                  </a:lnTo>
                  <a:lnTo>
                    <a:pt x="85" y="259"/>
                  </a:lnTo>
                  <a:lnTo>
                    <a:pt x="137" y="274"/>
                  </a:lnTo>
                  <a:lnTo>
                    <a:pt x="181" y="281"/>
                  </a:lnTo>
                  <a:lnTo>
                    <a:pt x="141" y="281"/>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46" name="図形 145"/>
            <p:cNvSpPr>
              <a:spLocks/>
            </p:cNvSpPr>
            <p:nvPr/>
          </p:nvSpPr>
          <p:spPr bwMode="auto">
            <a:xfrm>
              <a:off x="1547022" y="5919663"/>
              <a:ext cx="6133" cy="1412"/>
            </a:xfrm>
            <a:custGeom>
              <a:avLst/>
              <a:gdLst/>
              <a:ahLst/>
              <a:cxnLst>
                <a:cxn ang="0">
                  <a:pos x="0" y="0"/>
                </a:cxn>
                <a:cxn ang="0">
                  <a:pos x="4" y="0"/>
                </a:cxn>
                <a:cxn ang="0">
                  <a:pos x="0" y="0"/>
                </a:cxn>
              </a:cxnLst>
              <a:rect l="0" t="0" r="0" b="0"/>
              <a:pathLst>
                <a:path w="4">
                  <a:moveTo>
                    <a:pt x="0" y="0"/>
                  </a:moveTo>
                  <a:lnTo>
                    <a:pt x="4" y="0"/>
                  </a:lnTo>
                  <a:lnTo>
                    <a:pt x="0" y="0"/>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47" name="図形 146"/>
            <p:cNvSpPr>
              <a:spLocks/>
            </p:cNvSpPr>
            <p:nvPr/>
          </p:nvSpPr>
          <p:spPr bwMode="auto">
            <a:xfrm>
              <a:off x="1309372" y="5501571"/>
              <a:ext cx="640887" cy="418091"/>
            </a:xfrm>
            <a:custGeom>
              <a:avLst/>
              <a:gdLst/>
              <a:ahLst/>
              <a:cxnLst>
                <a:cxn ang="0">
                  <a:pos x="214" y="296"/>
                </a:cxn>
                <a:cxn ang="0">
                  <a:pos x="170" y="288"/>
                </a:cxn>
                <a:cxn ang="0">
                  <a:pos x="140" y="285"/>
                </a:cxn>
                <a:cxn ang="0">
                  <a:pos x="81" y="273"/>
                </a:cxn>
                <a:cxn ang="0">
                  <a:pos x="52" y="259"/>
                </a:cxn>
                <a:cxn ang="0">
                  <a:pos x="18" y="244"/>
                </a:cxn>
                <a:cxn ang="0">
                  <a:pos x="4" y="225"/>
                </a:cxn>
                <a:cxn ang="0">
                  <a:pos x="0" y="214"/>
                </a:cxn>
                <a:cxn ang="0">
                  <a:pos x="0" y="200"/>
                </a:cxn>
                <a:cxn ang="0">
                  <a:pos x="0" y="196"/>
                </a:cxn>
                <a:cxn ang="0">
                  <a:pos x="18" y="181"/>
                </a:cxn>
                <a:cxn ang="0">
                  <a:pos x="59" y="163"/>
                </a:cxn>
                <a:cxn ang="0">
                  <a:pos x="129" y="144"/>
                </a:cxn>
                <a:cxn ang="0">
                  <a:pos x="159" y="140"/>
                </a:cxn>
                <a:cxn ang="0">
                  <a:pos x="214" y="129"/>
                </a:cxn>
                <a:cxn ang="0">
                  <a:pos x="248" y="118"/>
                </a:cxn>
                <a:cxn ang="0">
                  <a:pos x="277" y="103"/>
                </a:cxn>
                <a:cxn ang="0">
                  <a:pos x="296" y="89"/>
                </a:cxn>
                <a:cxn ang="0">
                  <a:pos x="310" y="70"/>
                </a:cxn>
                <a:cxn ang="0">
                  <a:pos x="310" y="63"/>
                </a:cxn>
                <a:cxn ang="0">
                  <a:pos x="307" y="55"/>
                </a:cxn>
                <a:cxn ang="0">
                  <a:pos x="296" y="41"/>
                </a:cxn>
                <a:cxn ang="0">
                  <a:pos x="266" y="22"/>
                </a:cxn>
                <a:cxn ang="0">
                  <a:pos x="214" y="15"/>
                </a:cxn>
                <a:cxn ang="0">
                  <a:pos x="137" y="4"/>
                </a:cxn>
                <a:cxn ang="0">
                  <a:pos x="266" y="4"/>
                </a:cxn>
                <a:cxn ang="0">
                  <a:pos x="266" y="0"/>
                </a:cxn>
                <a:cxn ang="0">
                  <a:pos x="307" y="4"/>
                </a:cxn>
                <a:cxn ang="0">
                  <a:pos x="355" y="15"/>
                </a:cxn>
                <a:cxn ang="0">
                  <a:pos x="392" y="29"/>
                </a:cxn>
                <a:cxn ang="0">
                  <a:pos x="406" y="44"/>
                </a:cxn>
                <a:cxn ang="0">
                  <a:pos x="418" y="55"/>
                </a:cxn>
                <a:cxn ang="0">
                  <a:pos x="418" y="70"/>
                </a:cxn>
                <a:cxn ang="0">
                  <a:pos x="406" y="85"/>
                </a:cxn>
                <a:cxn ang="0">
                  <a:pos x="395" y="100"/>
                </a:cxn>
                <a:cxn ang="0">
                  <a:pos x="377" y="111"/>
                </a:cxn>
                <a:cxn ang="0">
                  <a:pos x="347" y="115"/>
                </a:cxn>
                <a:cxn ang="0">
                  <a:pos x="266" y="133"/>
                </a:cxn>
                <a:cxn ang="0">
                  <a:pos x="155" y="148"/>
                </a:cxn>
                <a:cxn ang="0">
                  <a:pos x="114" y="159"/>
                </a:cxn>
                <a:cxn ang="0">
                  <a:pos x="81" y="170"/>
                </a:cxn>
                <a:cxn ang="0">
                  <a:pos x="59" y="185"/>
                </a:cxn>
                <a:cxn ang="0">
                  <a:pos x="52" y="196"/>
                </a:cxn>
                <a:cxn ang="0">
                  <a:pos x="44" y="203"/>
                </a:cxn>
                <a:cxn ang="0">
                  <a:pos x="44" y="211"/>
                </a:cxn>
                <a:cxn ang="0">
                  <a:pos x="55" y="233"/>
                </a:cxn>
                <a:cxn ang="0">
                  <a:pos x="74" y="251"/>
                </a:cxn>
                <a:cxn ang="0">
                  <a:pos x="100" y="266"/>
                </a:cxn>
                <a:cxn ang="0">
                  <a:pos x="129" y="273"/>
                </a:cxn>
                <a:cxn ang="0">
                  <a:pos x="192" y="285"/>
                </a:cxn>
                <a:cxn ang="0">
                  <a:pos x="236" y="288"/>
                </a:cxn>
                <a:cxn ang="0">
                  <a:pos x="214" y="296"/>
                </a:cxn>
              </a:cxnLst>
              <a:rect l="0" t="0" r="0" b="0"/>
              <a:pathLst>
                <a:path w="418" h="296">
                  <a:moveTo>
                    <a:pt x="214" y="296"/>
                  </a:moveTo>
                  <a:lnTo>
                    <a:pt x="170" y="288"/>
                  </a:lnTo>
                  <a:lnTo>
                    <a:pt x="140" y="285"/>
                  </a:lnTo>
                  <a:lnTo>
                    <a:pt x="81" y="273"/>
                  </a:lnTo>
                  <a:lnTo>
                    <a:pt x="52" y="259"/>
                  </a:lnTo>
                  <a:lnTo>
                    <a:pt x="18" y="244"/>
                  </a:lnTo>
                  <a:lnTo>
                    <a:pt x="4" y="225"/>
                  </a:lnTo>
                  <a:lnTo>
                    <a:pt x="0" y="214"/>
                  </a:lnTo>
                  <a:lnTo>
                    <a:pt x="0" y="200"/>
                  </a:lnTo>
                  <a:lnTo>
                    <a:pt x="0" y="196"/>
                  </a:lnTo>
                  <a:lnTo>
                    <a:pt x="18" y="181"/>
                  </a:lnTo>
                  <a:lnTo>
                    <a:pt x="59" y="163"/>
                  </a:lnTo>
                  <a:lnTo>
                    <a:pt x="129" y="144"/>
                  </a:lnTo>
                  <a:lnTo>
                    <a:pt x="159" y="140"/>
                  </a:lnTo>
                  <a:lnTo>
                    <a:pt x="214" y="129"/>
                  </a:lnTo>
                  <a:lnTo>
                    <a:pt x="248" y="118"/>
                  </a:lnTo>
                  <a:lnTo>
                    <a:pt x="277" y="103"/>
                  </a:lnTo>
                  <a:lnTo>
                    <a:pt x="296" y="89"/>
                  </a:lnTo>
                  <a:lnTo>
                    <a:pt x="310" y="70"/>
                  </a:lnTo>
                  <a:lnTo>
                    <a:pt x="310" y="63"/>
                  </a:lnTo>
                  <a:lnTo>
                    <a:pt x="307" y="55"/>
                  </a:lnTo>
                  <a:lnTo>
                    <a:pt x="296" y="41"/>
                  </a:lnTo>
                  <a:lnTo>
                    <a:pt x="266" y="22"/>
                  </a:lnTo>
                  <a:lnTo>
                    <a:pt x="214" y="15"/>
                  </a:lnTo>
                  <a:lnTo>
                    <a:pt x="137" y="4"/>
                  </a:lnTo>
                  <a:lnTo>
                    <a:pt x="266" y="4"/>
                  </a:lnTo>
                  <a:lnTo>
                    <a:pt x="266" y="0"/>
                  </a:lnTo>
                  <a:lnTo>
                    <a:pt x="307" y="4"/>
                  </a:lnTo>
                  <a:lnTo>
                    <a:pt x="355" y="15"/>
                  </a:lnTo>
                  <a:lnTo>
                    <a:pt x="392" y="29"/>
                  </a:lnTo>
                  <a:lnTo>
                    <a:pt x="406" y="44"/>
                  </a:lnTo>
                  <a:lnTo>
                    <a:pt x="418" y="55"/>
                  </a:lnTo>
                  <a:lnTo>
                    <a:pt x="418" y="70"/>
                  </a:lnTo>
                  <a:lnTo>
                    <a:pt x="406" y="85"/>
                  </a:lnTo>
                  <a:lnTo>
                    <a:pt x="395" y="100"/>
                  </a:lnTo>
                  <a:lnTo>
                    <a:pt x="377" y="111"/>
                  </a:lnTo>
                  <a:lnTo>
                    <a:pt x="347" y="115"/>
                  </a:lnTo>
                  <a:lnTo>
                    <a:pt x="266" y="133"/>
                  </a:lnTo>
                  <a:lnTo>
                    <a:pt x="155" y="148"/>
                  </a:lnTo>
                  <a:lnTo>
                    <a:pt x="114" y="159"/>
                  </a:lnTo>
                  <a:lnTo>
                    <a:pt x="81" y="170"/>
                  </a:lnTo>
                  <a:lnTo>
                    <a:pt x="59" y="185"/>
                  </a:lnTo>
                  <a:lnTo>
                    <a:pt x="52" y="196"/>
                  </a:lnTo>
                  <a:lnTo>
                    <a:pt x="44" y="203"/>
                  </a:lnTo>
                  <a:lnTo>
                    <a:pt x="44" y="211"/>
                  </a:lnTo>
                  <a:lnTo>
                    <a:pt x="55" y="233"/>
                  </a:lnTo>
                  <a:lnTo>
                    <a:pt x="74" y="251"/>
                  </a:lnTo>
                  <a:lnTo>
                    <a:pt x="100" y="266"/>
                  </a:lnTo>
                  <a:lnTo>
                    <a:pt x="129" y="273"/>
                  </a:lnTo>
                  <a:lnTo>
                    <a:pt x="192" y="285"/>
                  </a:lnTo>
                  <a:lnTo>
                    <a:pt x="236" y="288"/>
                  </a:lnTo>
                  <a:lnTo>
                    <a:pt x="214" y="296"/>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48" name="図形 147"/>
            <p:cNvSpPr>
              <a:spLocks/>
            </p:cNvSpPr>
            <p:nvPr/>
          </p:nvSpPr>
          <p:spPr bwMode="auto">
            <a:xfrm>
              <a:off x="1031859" y="5135742"/>
              <a:ext cx="1143784" cy="772621"/>
            </a:xfrm>
            <a:custGeom>
              <a:avLst/>
              <a:gdLst/>
              <a:ahLst/>
              <a:cxnLst>
                <a:cxn ang="0">
                  <a:pos x="403" y="544"/>
                </a:cxn>
                <a:cxn ang="0">
                  <a:pos x="295" y="529"/>
                </a:cxn>
                <a:cxn ang="0">
                  <a:pos x="240" y="492"/>
                </a:cxn>
                <a:cxn ang="0">
                  <a:pos x="233" y="470"/>
                </a:cxn>
                <a:cxn ang="0">
                  <a:pos x="236" y="455"/>
                </a:cxn>
                <a:cxn ang="0">
                  <a:pos x="266" y="433"/>
                </a:cxn>
                <a:cxn ang="0">
                  <a:pos x="340" y="414"/>
                </a:cxn>
                <a:cxn ang="0">
                  <a:pos x="532" y="377"/>
                </a:cxn>
                <a:cxn ang="0">
                  <a:pos x="576" y="359"/>
                </a:cxn>
                <a:cxn ang="0">
                  <a:pos x="599" y="333"/>
                </a:cxn>
                <a:cxn ang="0">
                  <a:pos x="587" y="300"/>
                </a:cxn>
                <a:cxn ang="0">
                  <a:pos x="532" y="266"/>
                </a:cxn>
                <a:cxn ang="0">
                  <a:pos x="380" y="252"/>
                </a:cxn>
                <a:cxn ang="0">
                  <a:pos x="155" y="222"/>
                </a:cxn>
                <a:cxn ang="0">
                  <a:pos x="81" y="203"/>
                </a:cxn>
                <a:cxn ang="0">
                  <a:pos x="26" y="167"/>
                </a:cxn>
                <a:cxn ang="0">
                  <a:pos x="0" y="118"/>
                </a:cxn>
                <a:cxn ang="0">
                  <a:pos x="11" y="93"/>
                </a:cxn>
                <a:cxn ang="0">
                  <a:pos x="37" y="63"/>
                </a:cxn>
                <a:cxn ang="0">
                  <a:pos x="114" y="37"/>
                </a:cxn>
                <a:cxn ang="0">
                  <a:pos x="225" y="19"/>
                </a:cxn>
                <a:cxn ang="0">
                  <a:pos x="262" y="19"/>
                </a:cxn>
                <a:cxn ang="0">
                  <a:pos x="262" y="33"/>
                </a:cxn>
                <a:cxn ang="0">
                  <a:pos x="177" y="41"/>
                </a:cxn>
                <a:cxn ang="0">
                  <a:pos x="129" y="63"/>
                </a:cxn>
                <a:cxn ang="0">
                  <a:pos x="96" y="89"/>
                </a:cxn>
                <a:cxn ang="0">
                  <a:pos x="85" y="133"/>
                </a:cxn>
                <a:cxn ang="0">
                  <a:pos x="111" y="163"/>
                </a:cxn>
                <a:cxn ang="0">
                  <a:pos x="192" y="192"/>
                </a:cxn>
                <a:cxn ang="0">
                  <a:pos x="303" y="207"/>
                </a:cxn>
                <a:cxn ang="0">
                  <a:pos x="477" y="222"/>
                </a:cxn>
                <a:cxn ang="0">
                  <a:pos x="602" y="229"/>
                </a:cxn>
                <a:cxn ang="0">
                  <a:pos x="695" y="244"/>
                </a:cxn>
                <a:cxn ang="0">
                  <a:pos x="743" y="266"/>
                </a:cxn>
                <a:cxn ang="0">
                  <a:pos x="746" y="292"/>
                </a:cxn>
                <a:cxn ang="0">
                  <a:pos x="732" y="322"/>
                </a:cxn>
                <a:cxn ang="0">
                  <a:pos x="687" y="348"/>
                </a:cxn>
                <a:cxn ang="0">
                  <a:pos x="602" y="370"/>
                </a:cxn>
                <a:cxn ang="0">
                  <a:pos x="521" y="388"/>
                </a:cxn>
                <a:cxn ang="0">
                  <a:pos x="488" y="399"/>
                </a:cxn>
                <a:cxn ang="0">
                  <a:pos x="395" y="414"/>
                </a:cxn>
                <a:cxn ang="0">
                  <a:pos x="325" y="429"/>
                </a:cxn>
                <a:cxn ang="0">
                  <a:pos x="266" y="462"/>
                </a:cxn>
                <a:cxn ang="0">
                  <a:pos x="262" y="484"/>
                </a:cxn>
                <a:cxn ang="0">
                  <a:pos x="281" y="503"/>
                </a:cxn>
                <a:cxn ang="0">
                  <a:pos x="351" y="532"/>
                </a:cxn>
                <a:cxn ang="0">
                  <a:pos x="447" y="544"/>
                </a:cxn>
              </a:cxnLst>
              <a:rect l="0" t="0" r="0" b="0"/>
              <a:pathLst>
                <a:path w="746" h="547">
                  <a:moveTo>
                    <a:pt x="432" y="547"/>
                  </a:moveTo>
                  <a:lnTo>
                    <a:pt x="403" y="544"/>
                  </a:lnTo>
                  <a:lnTo>
                    <a:pt x="336" y="532"/>
                  </a:lnTo>
                  <a:lnTo>
                    <a:pt x="295" y="529"/>
                  </a:lnTo>
                  <a:lnTo>
                    <a:pt x="266" y="514"/>
                  </a:lnTo>
                  <a:lnTo>
                    <a:pt x="240" y="492"/>
                  </a:lnTo>
                  <a:lnTo>
                    <a:pt x="236" y="484"/>
                  </a:lnTo>
                  <a:lnTo>
                    <a:pt x="233" y="470"/>
                  </a:lnTo>
                  <a:lnTo>
                    <a:pt x="233" y="462"/>
                  </a:lnTo>
                  <a:lnTo>
                    <a:pt x="236" y="455"/>
                  </a:lnTo>
                  <a:lnTo>
                    <a:pt x="247" y="444"/>
                  </a:lnTo>
                  <a:lnTo>
                    <a:pt x="266" y="433"/>
                  </a:lnTo>
                  <a:lnTo>
                    <a:pt x="295" y="422"/>
                  </a:lnTo>
                  <a:lnTo>
                    <a:pt x="340" y="414"/>
                  </a:lnTo>
                  <a:lnTo>
                    <a:pt x="451" y="399"/>
                  </a:lnTo>
                  <a:lnTo>
                    <a:pt x="532" y="377"/>
                  </a:lnTo>
                  <a:lnTo>
                    <a:pt x="562" y="370"/>
                  </a:lnTo>
                  <a:lnTo>
                    <a:pt x="576" y="359"/>
                  </a:lnTo>
                  <a:lnTo>
                    <a:pt x="591" y="344"/>
                  </a:lnTo>
                  <a:lnTo>
                    <a:pt x="599" y="333"/>
                  </a:lnTo>
                  <a:lnTo>
                    <a:pt x="602" y="314"/>
                  </a:lnTo>
                  <a:lnTo>
                    <a:pt x="587" y="300"/>
                  </a:lnTo>
                  <a:lnTo>
                    <a:pt x="569" y="281"/>
                  </a:lnTo>
                  <a:lnTo>
                    <a:pt x="532" y="266"/>
                  </a:lnTo>
                  <a:lnTo>
                    <a:pt x="488" y="259"/>
                  </a:lnTo>
                  <a:lnTo>
                    <a:pt x="380" y="252"/>
                  </a:lnTo>
                  <a:lnTo>
                    <a:pt x="270" y="237"/>
                  </a:lnTo>
                  <a:lnTo>
                    <a:pt x="155" y="222"/>
                  </a:lnTo>
                  <a:lnTo>
                    <a:pt x="129" y="218"/>
                  </a:lnTo>
                  <a:lnTo>
                    <a:pt x="81" y="203"/>
                  </a:lnTo>
                  <a:lnTo>
                    <a:pt x="52" y="189"/>
                  </a:lnTo>
                  <a:lnTo>
                    <a:pt x="26" y="167"/>
                  </a:lnTo>
                  <a:lnTo>
                    <a:pt x="15" y="148"/>
                  </a:lnTo>
                  <a:lnTo>
                    <a:pt x="0" y="118"/>
                  </a:lnTo>
                  <a:lnTo>
                    <a:pt x="0" y="111"/>
                  </a:lnTo>
                  <a:lnTo>
                    <a:pt x="11" y="93"/>
                  </a:lnTo>
                  <a:lnTo>
                    <a:pt x="15" y="78"/>
                  </a:lnTo>
                  <a:lnTo>
                    <a:pt x="37" y="63"/>
                  </a:lnTo>
                  <a:lnTo>
                    <a:pt x="70" y="48"/>
                  </a:lnTo>
                  <a:lnTo>
                    <a:pt x="114" y="37"/>
                  </a:lnTo>
                  <a:lnTo>
                    <a:pt x="170" y="26"/>
                  </a:lnTo>
                  <a:lnTo>
                    <a:pt x="225" y="19"/>
                  </a:lnTo>
                  <a:lnTo>
                    <a:pt x="277" y="0"/>
                  </a:lnTo>
                  <a:lnTo>
                    <a:pt x="262" y="19"/>
                  </a:lnTo>
                  <a:lnTo>
                    <a:pt x="262" y="26"/>
                  </a:lnTo>
                  <a:lnTo>
                    <a:pt x="262" y="33"/>
                  </a:lnTo>
                  <a:lnTo>
                    <a:pt x="210" y="37"/>
                  </a:lnTo>
                  <a:lnTo>
                    <a:pt x="177" y="41"/>
                  </a:lnTo>
                  <a:lnTo>
                    <a:pt x="151" y="52"/>
                  </a:lnTo>
                  <a:lnTo>
                    <a:pt x="129" y="63"/>
                  </a:lnTo>
                  <a:lnTo>
                    <a:pt x="107" y="78"/>
                  </a:lnTo>
                  <a:lnTo>
                    <a:pt x="96" y="89"/>
                  </a:lnTo>
                  <a:lnTo>
                    <a:pt x="81" y="111"/>
                  </a:lnTo>
                  <a:lnTo>
                    <a:pt x="85" y="133"/>
                  </a:lnTo>
                  <a:lnTo>
                    <a:pt x="96" y="148"/>
                  </a:lnTo>
                  <a:lnTo>
                    <a:pt x="111" y="163"/>
                  </a:lnTo>
                  <a:lnTo>
                    <a:pt x="155" y="178"/>
                  </a:lnTo>
                  <a:lnTo>
                    <a:pt x="192" y="192"/>
                  </a:lnTo>
                  <a:lnTo>
                    <a:pt x="210" y="192"/>
                  </a:lnTo>
                  <a:lnTo>
                    <a:pt x="303" y="207"/>
                  </a:lnTo>
                  <a:lnTo>
                    <a:pt x="388" y="218"/>
                  </a:lnTo>
                  <a:lnTo>
                    <a:pt x="477" y="222"/>
                  </a:lnTo>
                  <a:lnTo>
                    <a:pt x="517" y="222"/>
                  </a:lnTo>
                  <a:lnTo>
                    <a:pt x="602" y="229"/>
                  </a:lnTo>
                  <a:lnTo>
                    <a:pt x="647" y="233"/>
                  </a:lnTo>
                  <a:lnTo>
                    <a:pt x="695" y="244"/>
                  </a:lnTo>
                  <a:lnTo>
                    <a:pt x="724" y="252"/>
                  </a:lnTo>
                  <a:lnTo>
                    <a:pt x="743" y="266"/>
                  </a:lnTo>
                  <a:lnTo>
                    <a:pt x="746" y="281"/>
                  </a:lnTo>
                  <a:lnTo>
                    <a:pt x="746" y="292"/>
                  </a:lnTo>
                  <a:lnTo>
                    <a:pt x="746" y="307"/>
                  </a:lnTo>
                  <a:lnTo>
                    <a:pt x="732" y="322"/>
                  </a:lnTo>
                  <a:lnTo>
                    <a:pt x="713" y="337"/>
                  </a:lnTo>
                  <a:lnTo>
                    <a:pt x="687" y="348"/>
                  </a:lnTo>
                  <a:lnTo>
                    <a:pt x="647" y="359"/>
                  </a:lnTo>
                  <a:lnTo>
                    <a:pt x="602" y="370"/>
                  </a:lnTo>
                  <a:lnTo>
                    <a:pt x="543" y="385"/>
                  </a:lnTo>
                  <a:lnTo>
                    <a:pt x="521" y="388"/>
                  </a:lnTo>
                  <a:lnTo>
                    <a:pt x="514" y="392"/>
                  </a:lnTo>
                  <a:lnTo>
                    <a:pt x="488" y="399"/>
                  </a:lnTo>
                  <a:lnTo>
                    <a:pt x="447" y="407"/>
                  </a:lnTo>
                  <a:lnTo>
                    <a:pt x="395" y="414"/>
                  </a:lnTo>
                  <a:lnTo>
                    <a:pt x="358" y="418"/>
                  </a:lnTo>
                  <a:lnTo>
                    <a:pt x="325" y="429"/>
                  </a:lnTo>
                  <a:lnTo>
                    <a:pt x="284" y="447"/>
                  </a:lnTo>
                  <a:lnTo>
                    <a:pt x="266" y="462"/>
                  </a:lnTo>
                  <a:lnTo>
                    <a:pt x="262" y="470"/>
                  </a:lnTo>
                  <a:lnTo>
                    <a:pt x="262" y="484"/>
                  </a:lnTo>
                  <a:lnTo>
                    <a:pt x="266" y="492"/>
                  </a:lnTo>
                  <a:lnTo>
                    <a:pt x="281" y="503"/>
                  </a:lnTo>
                  <a:lnTo>
                    <a:pt x="303" y="514"/>
                  </a:lnTo>
                  <a:lnTo>
                    <a:pt x="351" y="532"/>
                  </a:lnTo>
                  <a:lnTo>
                    <a:pt x="403" y="540"/>
                  </a:lnTo>
                  <a:lnTo>
                    <a:pt x="447" y="544"/>
                  </a:lnTo>
                  <a:lnTo>
                    <a:pt x="432" y="547"/>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49" name="図形 148"/>
            <p:cNvSpPr>
              <a:spLocks/>
            </p:cNvSpPr>
            <p:nvPr/>
          </p:nvSpPr>
          <p:spPr bwMode="auto">
            <a:xfrm>
              <a:off x="1870532" y="5459197"/>
              <a:ext cx="430836" cy="220345"/>
            </a:xfrm>
            <a:custGeom>
              <a:avLst/>
              <a:gdLst/>
              <a:ahLst/>
              <a:cxnLst>
                <a:cxn ang="0">
                  <a:pos x="277" y="45"/>
                </a:cxn>
                <a:cxn ang="0">
                  <a:pos x="281" y="52"/>
                </a:cxn>
                <a:cxn ang="0">
                  <a:pos x="281" y="63"/>
                </a:cxn>
                <a:cxn ang="0">
                  <a:pos x="281" y="74"/>
                </a:cxn>
                <a:cxn ang="0">
                  <a:pos x="262" y="93"/>
                </a:cxn>
                <a:cxn ang="0">
                  <a:pos x="236" y="108"/>
                </a:cxn>
                <a:cxn ang="0">
                  <a:pos x="181" y="133"/>
                </a:cxn>
                <a:cxn ang="0">
                  <a:pos x="140" y="145"/>
                </a:cxn>
                <a:cxn ang="0">
                  <a:pos x="122" y="145"/>
                </a:cxn>
                <a:cxn ang="0">
                  <a:pos x="122" y="148"/>
                </a:cxn>
                <a:cxn ang="0">
                  <a:pos x="77" y="148"/>
                </a:cxn>
                <a:cxn ang="0">
                  <a:pos x="0" y="156"/>
                </a:cxn>
                <a:cxn ang="0">
                  <a:pos x="59" y="141"/>
                </a:cxn>
                <a:cxn ang="0">
                  <a:pos x="100" y="133"/>
                </a:cxn>
                <a:cxn ang="0">
                  <a:pos x="140" y="122"/>
                </a:cxn>
                <a:cxn ang="0">
                  <a:pos x="170" y="108"/>
                </a:cxn>
                <a:cxn ang="0">
                  <a:pos x="192" y="100"/>
                </a:cxn>
                <a:cxn ang="0">
                  <a:pos x="199" y="78"/>
                </a:cxn>
                <a:cxn ang="0">
                  <a:pos x="207" y="63"/>
                </a:cxn>
                <a:cxn ang="0">
                  <a:pos x="207" y="52"/>
                </a:cxn>
                <a:cxn ang="0">
                  <a:pos x="199" y="37"/>
                </a:cxn>
                <a:cxn ang="0">
                  <a:pos x="185" y="23"/>
                </a:cxn>
                <a:cxn ang="0">
                  <a:pos x="155" y="15"/>
                </a:cxn>
                <a:cxn ang="0">
                  <a:pos x="81" y="0"/>
                </a:cxn>
                <a:cxn ang="0">
                  <a:pos x="155" y="0"/>
                </a:cxn>
                <a:cxn ang="0">
                  <a:pos x="207" y="8"/>
                </a:cxn>
                <a:cxn ang="0">
                  <a:pos x="240" y="19"/>
                </a:cxn>
                <a:cxn ang="0">
                  <a:pos x="266" y="30"/>
                </a:cxn>
                <a:cxn ang="0">
                  <a:pos x="277" y="45"/>
                </a:cxn>
              </a:cxnLst>
              <a:rect l="0" t="0" r="0" b="0"/>
              <a:pathLst>
                <a:path w="281" h="156">
                  <a:moveTo>
                    <a:pt x="277" y="45"/>
                  </a:moveTo>
                  <a:lnTo>
                    <a:pt x="281" y="52"/>
                  </a:lnTo>
                  <a:lnTo>
                    <a:pt x="281" y="63"/>
                  </a:lnTo>
                  <a:lnTo>
                    <a:pt x="281" y="74"/>
                  </a:lnTo>
                  <a:lnTo>
                    <a:pt x="262" y="93"/>
                  </a:lnTo>
                  <a:lnTo>
                    <a:pt x="236" y="108"/>
                  </a:lnTo>
                  <a:lnTo>
                    <a:pt x="181" y="133"/>
                  </a:lnTo>
                  <a:lnTo>
                    <a:pt x="140" y="145"/>
                  </a:lnTo>
                  <a:lnTo>
                    <a:pt x="122" y="145"/>
                  </a:lnTo>
                  <a:lnTo>
                    <a:pt x="122" y="148"/>
                  </a:lnTo>
                  <a:lnTo>
                    <a:pt x="77" y="148"/>
                  </a:lnTo>
                  <a:lnTo>
                    <a:pt x="0" y="156"/>
                  </a:lnTo>
                  <a:lnTo>
                    <a:pt x="59" y="141"/>
                  </a:lnTo>
                  <a:lnTo>
                    <a:pt x="100" y="133"/>
                  </a:lnTo>
                  <a:lnTo>
                    <a:pt x="140" y="122"/>
                  </a:lnTo>
                  <a:lnTo>
                    <a:pt x="170" y="108"/>
                  </a:lnTo>
                  <a:lnTo>
                    <a:pt x="192" y="100"/>
                  </a:lnTo>
                  <a:lnTo>
                    <a:pt x="199" y="78"/>
                  </a:lnTo>
                  <a:lnTo>
                    <a:pt x="207" y="63"/>
                  </a:lnTo>
                  <a:lnTo>
                    <a:pt x="207" y="52"/>
                  </a:lnTo>
                  <a:lnTo>
                    <a:pt x="199" y="37"/>
                  </a:lnTo>
                  <a:lnTo>
                    <a:pt x="185" y="23"/>
                  </a:lnTo>
                  <a:lnTo>
                    <a:pt x="155" y="15"/>
                  </a:lnTo>
                  <a:lnTo>
                    <a:pt x="81" y="0"/>
                  </a:lnTo>
                  <a:lnTo>
                    <a:pt x="155" y="0"/>
                  </a:lnTo>
                  <a:lnTo>
                    <a:pt x="207" y="8"/>
                  </a:lnTo>
                  <a:lnTo>
                    <a:pt x="240" y="19"/>
                  </a:lnTo>
                  <a:lnTo>
                    <a:pt x="266" y="30"/>
                  </a:lnTo>
                  <a:lnTo>
                    <a:pt x="277" y="45"/>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50" name="図形 149"/>
            <p:cNvSpPr>
              <a:spLocks/>
            </p:cNvSpPr>
            <p:nvPr/>
          </p:nvSpPr>
          <p:spPr bwMode="auto">
            <a:xfrm>
              <a:off x="2080583" y="5470497"/>
              <a:ext cx="288246" cy="197746"/>
            </a:xfrm>
            <a:custGeom>
              <a:avLst/>
              <a:gdLst/>
              <a:ahLst/>
              <a:cxnLst>
                <a:cxn ang="0">
                  <a:pos x="144" y="37"/>
                </a:cxn>
                <a:cxn ang="0">
                  <a:pos x="125" y="15"/>
                </a:cxn>
                <a:cxn ang="0">
                  <a:pos x="85" y="0"/>
                </a:cxn>
                <a:cxn ang="0">
                  <a:pos x="118" y="7"/>
                </a:cxn>
                <a:cxn ang="0">
                  <a:pos x="151" y="15"/>
                </a:cxn>
                <a:cxn ang="0">
                  <a:pos x="170" y="26"/>
                </a:cxn>
                <a:cxn ang="0">
                  <a:pos x="184" y="37"/>
                </a:cxn>
                <a:cxn ang="0">
                  <a:pos x="188" y="51"/>
                </a:cxn>
                <a:cxn ang="0">
                  <a:pos x="184" y="63"/>
                </a:cxn>
                <a:cxn ang="0">
                  <a:pos x="181" y="70"/>
                </a:cxn>
                <a:cxn ang="0">
                  <a:pos x="159" y="92"/>
                </a:cxn>
                <a:cxn ang="0">
                  <a:pos x="133" y="111"/>
                </a:cxn>
                <a:cxn ang="0">
                  <a:pos x="110" y="125"/>
                </a:cxn>
                <a:cxn ang="0">
                  <a:pos x="74" y="133"/>
                </a:cxn>
                <a:cxn ang="0">
                  <a:pos x="0" y="140"/>
                </a:cxn>
                <a:cxn ang="0">
                  <a:pos x="29" y="133"/>
                </a:cxn>
                <a:cxn ang="0">
                  <a:pos x="70" y="122"/>
                </a:cxn>
                <a:cxn ang="0">
                  <a:pos x="110" y="100"/>
                </a:cxn>
                <a:cxn ang="0">
                  <a:pos x="129" y="85"/>
                </a:cxn>
                <a:cxn ang="0">
                  <a:pos x="144" y="66"/>
                </a:cxn>
                <a:cxn ang="0">
                  <a:pos x="151" y="55"/>
                </a:cxn>
                <a:cxn ang="0">
                  <a:pos x="151" y="44"/>
                </a:cxn>
                <a:cxn ang="0">
                  <a:pos x="144" y="37"/>
                </a:cxn>
              </a:cxnLst>
              <a:rect l="0" t="0" r="0" b="0"/>
              <a:pathLst>
                <a:path w="188" h="140">
                  <a:moveTo>
                    <a:pt x="144" y="37"/>
                  </a:moveTo>
                  <a:lnTo>
                    <a:pt x="125" y="15"/>
                  </a:lnTo>
                  <a:lnTo>
                    <a:pt x="85" y="0"/>
                  </a:lnTo>
                  <a:lnTo>
                    <a:pt x="118" y="7"/>
                  </a:lnTo>
                  <a:lnTo>
                    <a:pt x="151" y="15"/>
                  </a:lnTo>
                  <a:lnTo>
                    <a:pt x="170" y="26"/>
                  </a:lnTo>
                  <a:lnTo>
                    <a:pt x="184" y="37"/>
                  </a:lnTo>
                  <a:lnTo>
                    <a:pt x="188" y="51"/>
                  </a:lnTo>
                  <a:lnTo>
                    <a:pt x="184" y="63"/>
                  </a:lnTo>
                  <a:lnTo>
                    <a:pt x="181" y="70"/>
                  </a:lnTo>
                  <a:lnTo>
                    <a:pt x="159" y="92"/>
                  </a:lnTo>
                  <a:lnTo>
                    <a:pt x="133" y="111"/>
                  </a:lnTo>
                  <a:lnTo>
                    <a:pt x="110" y="125"/>
                  </a:lnTo>
                  <a:lnTo>
                    <a:pt x="74" y="133"/>
                  </a:lnTo>
                  <a:lnTo>
                    <a:pt x="0" y="140"/>
                  </a:lnTo>
                  <a:lnTo>
                    <a:pt x="29" y="133"/>
                  </a:lnTo>
                  <a:lnTo>
                    <a:pt x="70" y="122"/>
                  </a:lnTo>
                  <a:lnTo>
                    <a:pt x="110" y="100"/>
                  </a:lnTo>
                  <a:lnTo>
                    <a:pt x="129" y="85"/>
                  </a:lnTo>
                  <a:lnTo>
                    <a:pt x="144" y="66"/>
                  </a:lnTo>
                  <a:lnTo>
                    <a:pt x="151" y="55"/>
                  </a:lnTo>
                  <a:lnTo>
                    <a:pt x="151" y="44"/>
                  </a:lnTo>
                  <a:lnTo>
                    <a:pt x="144" y="37"/>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51" name="図形 150"/>
            <p:cNvSpPr>
              <a:spLocks/>
            </p:cNvSpPr>
            <p:nvPr/>
          </p:nvSpPr>
          <p:spPr bwMode="auto">
            <a:xfrm>
              <a:off x="1439696" y="5704967"/>
              <a:ext cx="470699" cy="199158"/>
            </a:xfrm>
            <a:custGeom>
              <a:avLst/>
              <a:gdLst/>
              <a:ahLst/>
              <a:cxnLst>
                <a:cxn ang="0">
                  <a:pos x="214" y="141"/>
                </a:cxn>
                <a:cxn ang="0">
                  <a:pos x="214" y="137"/>
                </a:cxn>
                <a:cxn ang="0">
                  <a:pos x="196" y="141"/>
                </a:cxn>
                <a:cxn ang="0">
                  <a:pos x="163" y="137"/>
                </a:cxn>
                <a:cxn ang="0">
                  <a:pos x="100" y="129"/>
                </a:cxn>
                <a:cxn ang="0">
                  <a:pos x="41" y="111"/>
                </a:cxn>
                <a:cxn ang="0">
                  <a:pos x="18" y="100"/>
                </a:cxn>
                <a:cxn ang="0">
                  <a:pos x="4" y="85"/>
                </a:cxn>
                <a:cxn ang="0">
                  <a:pos x="0" y="74"/>
                </a:cxn>
                <a:cxn ang="0">
                  <a:pos x="0" y="70"/>
                </a:cxn>
                <a:cxn ang="0">
                  <a:pos x="4" y="59"/>
                </a:cxn>
                <a:cxn ang="0">
                  <a:pos x="26" y="44"/>
                </a:cxn>
                <a:cxn ang="0">
                  <a:pos x="66" y="30"/>
                </a:cxn>
                <a:cxn ang="0">
                  <a:pos x="129" y="15"/>
                </a:cxn>
                <a:cxn ang="0">
                  <a:pos x="225" y="0"/>
                </a:cxn>
                <a:cxn ang="0">
                  <a:pos x="200" y="15"/>
                </a:cxn>
                <a:cxn ang="0">
                  <a:pos x="181" y="26"/>
                </a:cxn>
                <a:cxn ang="0">
                  <a:pos x="166" y="44"/>
                </a:cxn>
                <a:cxn ang="0">
                  <a:pos x="166" y="59"/>
                </a:cxn>
                <a:cxn ang="0">
                  <a:pos x="166" y="81"/>
                </a:cxn>
                <a:cxn ang="0">
                  <a:pos x="177" y="89"/>
                </a:cxn>
                <a:cxn ang="0">
                  <a:pos x="192" y="100"/>
                </a:cxn>
                <a:cxn ang="0">
                  <a:pos x="225" y="115"/>
                </a:cxn>
                <a:cxn ang="0">
                  <a:pos x="270" y="129"/>
                </a:cxn>
                <a:cxn ang="0">
                  <a:pos x="307" y="129"/>
                </a:cxn>
                <a:cxn ang="0">
                  <a:pos x="270" y="129"/>
                </a:cxn>
                <a:cxn ang="0">
                  <a:pos x="214" y="141"/>
                </a:cxn>
              </a:cxnLst>
              <a:rect l="0" t="0" r="0" b="0"/>
              <a:pathLst>
                <a:path w="307" h="141">
                  <a:moveTo>
                    <a:pt x="214" y="141"/>
                  </a:moveTo>
                  <a:lnTo>
                    <a:pt x="214" y="137"/>
                  </a:lnTo>
                  <a:lnTo>
                    <a:pt x="196" y="141"/>
                  </a:lnTo>
                  <a:lnTo>
                    <a:pt x="163" y="137"/>
                  </a:lnTo>
                  <a:lnTo>
                    <a:pt x="100" y="129"/>
                  </a:lnTo>
                  <a:lnTo>
                    <a:pt x="41" y="111"/>
                  </a:lnTo>
                  <a:lnTo>
                    <a:pt x="18" y="100"/>
                  </a:lnTo>
                  <a:lnTo>
                    <a:pt x="4" y="85"/>
                  </a:lnTo>
                  <a:lnTo>
                    <a:pt x="0" y="74"/>
                  </a:lnTo>
                  <a:lnTo>
                    <a:pt x="0" y="70"/>
                  </a:lnTo>
                  <a:lnTo>
                    <a:pt x="4" y="59"/>
                  </a:lnTo>
                  <a:lnTo>
                    <a:pt x="26" y="44"/>
                  </a:lnTo>
                  <a:lnTo>
                    <a:pt x="66" y="30"/>
                  </a:lnTo>
                  <a:lnTo>
                    <a:pt x="129" y="15"/>
                  </a:lnTo>
                  <a:lnTo>
                    <a:pt x="225" y="0"/>
                  </a:lnTo>
                  <a:lnTo>
                    <a:pt x="200" y="15"/>
                  </a:lnTo>
                  <a:lnTo>
                    <a:pt x="181" y="26"/>
                  </a:lnTo>
                  <a:lnTo>
                    <a:pt x="166" y="44"/>
                  </a:lnTo>
                  <a:lnTo>
                    <a:pt x="166" y="59"/>
                  </a:lnTo>
                  <a:lnTo>
                    <a:pt x="166" y="81"/>
                  </a:lnTo>
                  <a:lnTo>
                    <a:pt x="177" y="89"/>
                  </a:lnTo>
                  <a:lnTo>
                    <a:pt x="192" y="100"/>
                  </a:lnTo>
                  <a:lnTo>
                    <a:pt x="225" y="115"/>
                  </a:lnTo>
                  <a:lnTo>
                    <a:pt x="270" y="129"/>
                  </a:lnTo>
                  <a:lnTo>
                    <a:pt x="307" y="129"/>
                  </a:lnTo>
                  <a:lnTo>
                    <a:pt x="270" y="129"/>
                  </a:lnTo>
                  <a:lnTo>
                    <a:pt x="214" y="141"/>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52" name="図形 151"/>
            <p:cNvSpPr>
              <a:spLocks/>
            </p:cNvSpPr>
            <p:nvPr/>
          </p:nvSpPr>
          <p:spPr bwMode="auto">
            <a:xfrm>
              <a:off x="1694211" y="5443660"/>
              <a:ext cx="754346" cy="443516"/>
            </a:xfrm>
            <a:custGeom>
              <a:avLst/>
              <a:gdLst/>
              <a:ahLst/>
              <a:cxnLst>
                <a:cxn ang="0">
                  <a:pos x="159" y="314"/>
                </a:cxn>
                <a:cxn ang="0">
                  <a:pos x="130" y="314"/>
                </a:cxn>
                <a:cxn ang="0">
                  <a:pos x="82" y="307"/>
                </a:cxn>
                <a:cxn ang="0">
                  <a:pos x="34" y="285"/>
                </a:cxn>
                <a:cxn ang="0">
                  <a:pos x="19" y="274"/>
                </a:cxn>
                <a:cxn ang="0">
                  <a:pos x="4" y="259"/>
                </a:cxn>
                <a:cxn ang="0">
                  <a:pos x="0" y="244"/>
                </a:cxn>
                <a:cxn ang="0">
                  <a:pos x="4" y="229"/>
                </a:cxn>
                <a:cxn ang="0">
                  <a:pos x="15" y="222"/>
                </a:cxn>
                <a:cxn ang="0">
                  <a:pos x="41" y="200"/>
                </a:cxn>
                <a:cxn ang="0">
                  <a:pos x="67" y="185"/>
                </a:cxn>
                <a:cxn ang="0">
                  <a:pos x="100" y="174"/>
                </a:cxn>
                <a:cxn ang="0">
                  <a:pos x="141" y="167"/>
                </a:cxn>
                <a:cxn ang="0">
                  <a:pos x="192" y="159"/>
                </a:cxn>
                <a:cxn ang="0">
                  <a:pos x="270" y="159"/>
                </a:cxn>
                <a:cxn ang="0">
                  <a:pos x="337" y="156"/>
                </a:cxn>
                <a:cxn ang="0">
                  <a:pos x="366" y="144"/>
                </a:cxn>
                <a:cxn ang="0">
                  <a:pos x="385" y="133"/>
                </a:cxn>
                <a:cxn ang="0">
                  <a:pos x="418" y="115"/>
                </a:cxn>
                <a:cxn ang="0">
                  <a:pos x="436" y="96"/>
                </a:cxn>
                <a:cxn ang="0">
                  <a:pos x="440" y="82"/>
                </a:cxn>
                <a:cxn ang="0">
                  <a:pos x="440" y="70"/>
                </a:cxn>
                <a:cxn ang="0">
                  <a:pos x="436" y="56"/>
                </a:cxn>
                <a:cxn ang="0">
                  <a:pos x="422" y="41"/>
                </a:cxn>
                <a:cxn ang="0">
                  <a:pos x="403" y="30"/>
                </a:cxn>
                <a:cxn ang="0">
                  <a:pos x="370" y="19"/>
                </a:cxn>
                <a:cxn ang="0">
                  <a:pos x="307" y="11"/>
                </a:cxn>
                <a:cxn ang="0">
                  <a:pos x="244" y="11"/>
                </a:cxn>
                <a:cxn ang="0">
                  <a:pos x="181" y="11"/>
                </a:cxn>
                <a:cxn ang="0">
                  <a:pos x="89" y="0"/>
                </a:cxn>
                <a:cxn ang="0">
                  <a:pos x="181" y="4"/>
                </a:cxn>
                <a:cxn ang="0">
                  <a:pos x="255" y="4"/>
                </a:cxn>
                <a:cxn ang="0">
                  <a:pos x="333" y="11"/>
                </a:cxn>
                <a:cxn ang="0">
                  <a:pos x="392" y="19"/>
                </a:cxn>
                <a:cxn ang="0">
                  <a:pos x="436" y="30"/>
                </a:cxn>
                <a:cxn ang="0">
                  <a:pos x="462" y="48"/>
                </a:cxn>
                <a:cxn ang="0">
                  <a:pos x="481" y="63"/>
                </a:cxn>
                <a:cxn ang="0">
                  <a:pos x="492" y="85"/>
                </a:cxn>
                <a:cxn ang="0">
                  <a:pos x="492" y="96"/>
                </a:cxn>
                <a:cxn ang="0">
                  <a:pos x="492" y="111"/>
                </a:cxn>
                <a:cxn ang="0">
                  <a:pos x="477" y="130"/>
                </a:cxn>
                <a:cxn ang="0">
                  <a:pos x="448" y="144"/>
                </a:cxn>
                <a:cxn ang="0">
                  <a:pos x="407" y="156"/>
                </a:cxn>
                <a:cxn ang="0">
                  <a:pos x="366" y="167"/>
                </a:cxn>
                <a:cxn ang="0">
                  <a:pos x="296" y="170"/>
                </a:cxn>
                <a:cxn ang="0">
                  <a:pos x="263" y="170"/>
                </a:cxn>
                <a:cxn ang="0">
                  <a:pos x="200" y="174"/>
                </a:cxn>
                <a:cxn ang="0">
                  <a:pos x="152" y="181"/>
                </a:cxn>
                <a:cxn ang="0">
                  <a:pos x="115" y="189"/>
                </a:cxn>
                <a:cxn ang="0">
                  <a:pos x="89" y="200"/>
                </a:cxn>
                <a:cxn ang="0">
                  <a:pos x="74" y="211"/>
                </a:cxn>
                <a:cxn ang="0">
                  <a:pos x="67" y="222"/>
                </a:cxn>
                <a:cxn ang="0">
                  <a:pos x="59" y="229"/>
                </a:cxn>
                <a:cxn ang="0">
                  <a:pos x="56" y="244"/>
                </a:cxn>
                <a:cxn ang="0">
                  <a:pos x="56" y="255"/>
                </a:cxn>
                <a:cxn ang="0">
                  <a:pos x="67" y="270"/>
                </a:cxn>
                <a:cxn ang="0">
                  <a:pos x="74" y="281"/>
                </a:cxn>
                <a:cxn ang="0">
                  <a:pos x="111" y="296"/>
                </a:cxn>
                <a:cxn ang="0">
                  <a:pos x="181" y="314"/>
                </a:cxn>
                <a:cxn ang="0">
                  <a:pos x="159" y="314"/>
                </a:cxn>
              </a:cxnLst>
              <a:rect l="0" t="0" r="0" b="0"/>
              <a:pathLst>
                <a:path w="492" h="314">
                  <a:moveTo>
                    <a:pt x="159" y="314"/>
                  </a:moveTo>
                  <a:lnTo>
                    <a:pt x="130" y="314"/>
                  </a:lnTo>
                  <a:lnTo>
                    <a:pt x="82" y="307"/>
                  </a:lnTo>
                  <a:lnTo>
                    <a:pt x="34" y="285"/>
                  </a:lnTo>
                  <a:lnTo>
                    <a:pt x="19" y="274"/>
                  </a:lnTo>
                  <a:lnTo>
                    <a:pt x="4" y="259"/>
                  </a:lnTo>
                  <a:lnTo>
                    <a:pt x="0" y="244"/>
                  </a:lnTo>
                  <a:lnTo>
                    <a:pt x="4" y="229"/>
                  </a:lnTo>
                  <a:lnTo>
                    <a:pt x="15" y="222"/>
                  </a:lnTo>
                  <a:lnTo>
                    <a:pt x="41" y="200"/>
                  </a:lnTo>
                  <a:lnTo>
                    <a:pt x="67" y="185"/>
                  </a:lnTo>
                  <a:lnTo>
                    <a:pt x="100" y="174"/>
                  </a:lnTo>
                  <a:lnTo>
                    <a:pt x="141" y="167"/>
                  </a:lnTo>
                  <a:lnTo>
                    <a:pt x="192" y="159"/>
                  </a:lnTo>
                  <a:lnTo>
                    <a:pt x="270" y="159"/>
                  </a:lnTo>
                  <a:lnTo>
                    <a:pt x="337" y="156"/>
                  </a:lnTo>
                  <a:lnTo>
                    <a:pt x="366" y="144"/>
                  </a:lnTo>
                  <a:lnTo>
                    <a:pt x="385" y="133"/>
                  </a:lnTo>
                  <a:lnTo>
                    <a:pt x="418" y="115"/>
                  </a:lnTo>
                  <a:lnTo>
                    <a:pt x="436" y="96"/>
                  </a:lnTo>
                  <a:lnTo>
                    <a:pt x="440" y="82"/>
                  </a:lnTo>
                  <a:lnTo>
                    <a:pt x="440" y="70"/>
                  </a:lnTo>
                  <a:lnTo>
                    <a:pt x="436" y="56"/>
                  </a:lnTo>
                  <a:lnTo>
                    <a:pt x="422" y="41"/>
                  </a:lnTo>
                  <a:lnTo>
                    <a:pt x="403" y="30"/>
                  </a:lnTo>
                  <a:lnTo>
                    <a:pt x="370" y="19"/>
                  </a:lnTo>
                  <a:lnTo>
                    <a:pt x="307" y="11"/>
                  </a:lnTo>
                  <a:lnTo>
                    <a:pt x="244" y="11"/>
                  </a:lnTo>
                  <a:lnTo>
                    <a:pt x="181" y="11"/>
                  </a:lnTo>
                  <a:lnTo>
                    <a:pt x="89" y="0"/>
                  </a:lnTo>
                  <a:lnTo>
                    <a:pt x="181" y="4"/>
                  </a:lnTo>
                  <a:lnTo>
                    <a:pt x="255" y="4"/>
                  </a:lnTo>
                  <a:lnTo>
                    <a:pt x="333" y="11"/>
                  </a:lnTo>
                  <a:lnTo>
                    <a:pt x="392" y="19"/>
                  </a:lnTo>
                  <a:lnTo>
                    <a:pt x="436" y="30"/>
                  </a:lnTo>
                  <a:lnTo>
                    <a:pt x="462" y="48"/>
                  </a:lnTo>
                  <a:lnTo>
                    <a:pt x="481" y="63"/>
                  </a:lnTo>
                  <a:lnTo>
                    <a:pt x="492" y="85"/>
                  </a:lnTo>
                  <a:lnTo>
                    <a:pt x="492" y="96"/>
                  </a:lnTo>
                  <a:lnTo>
                    <a:pt x="492" y="111"/>
                  </a:lnTo>
                  <a:lnTo>
                    <a:pt x="477" y="130"/>
                  </a:lnTo>
                  <a:lnTo>
                    <a:pt x="448" y="144"/>
                  </a:lnTo>
                  <a:lnTo>
                    <a:pt x="407" y="156"/>
                  </a:lnTo>
                  <a:lnTo>
                    <a:pt x="366" y="167"/>
                  </a:lnTo>
                  <a:lnTo>
                    <a:pt x="296" y="170"/>
                  </a:lnTo>
                  <a:lnTo>
                    <a:pt x="263" y="170"/>
                  </a:lnTo>
                  <a:lnTo>
                    <a:pt x="200" y="174"/>
                  </a:lnTo>
                  <a:lnTo>
                    <a:pt x="152" y="181"/>
                  </a:lnTo>
                  <a:lnTo>
                    <a:pt x="115" y="189"/>
                  </a:lnTo>
                  <a:lnTo>
                    <a:pt x="89" y="200"/>
                  </a:lnTo>
                  <a:lnTo>
                    <a:pt x="74" y="211"/>
                  </a:lnTo>
                  <a:lnTo>
                    <a:pt x="67" y="222"/>
                  </a:lnTo>
                  <a:lnTo>
                    <a:pt x="59" y="229"/>
                  </a:lnTo>
                  <a:lnTo>
                    <a:pt x="56" y="244"/>
                  </a:lnTo>
                  <a:lnTo>
                    <a:pt x="56" y="255"/>
                  </a:lnTo>
                  <a:lnTo>
                    <a:pt x="67" y="270"/>
                  </a:lnTo>
                  <a:lnTo>
                    <a:pt x="74" y="281"/>
                  </a:lnTo>
                  <a:lnTo>
                    <a:pt x="111" y="296"/>
                  </a:lnTo>
                  <a:lnTo>
                    <a:pt x="181" y="314"/>
                  </a:lnTo>
                  <a:lnTo>
                    <a:pt x="159" y="314"/>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53" name="図形 152"/>
            <p:cNvSpPr>
              <a:spLocks/>
            </p:cNvSpPr>
            <p:nvPr/>
          </p:nvSpPr>
          <p:spPr bwMode="auto">
            <a:xfrm>
              <a:off x="1784671" y="5689430"/>
              <a:ext cx="386372" cy="197746"/>
            </a:xfrm>
            <a:custGeom>
              <a:avLst/>
              <a:gdLst/>
              <a:ahLst/>
              <a:cxnLst>
                <a:cxn ang="0">
                  <a:pos x="163" y="140"/>
                </a:cxn>
                <a:cxn ang="0">
                  <a:pos x="133" y="140"/>
                </a:cxn>
                <a:cxn ang="0">
                  <a:pos x="67" y="122"/>
                </a:cxn>
                <a:cxn ang="0">
                  <a:pos x="26" y="107"/>
                </a:cxn>
                <a:cxn ang="0">
                  <a:pos x="11" y="92"/>
                </a:cxn>
                <a:cxn ang="0">
                  <a:pos x="0" y="81"/>
                </a:cxn>
                <a:cxn ang="0">
                  <a:pos x="0" y="70"/>
                </a:cxn>
                <a:cxn ang="0">
                  <a:pos x="8" y="55"/>
                </a:cxn>
                <a:cxn ang="0">
                  <a:pos x="11" y="48"/>
                </a:cxn>
                <a:cxn ang="0">
                  <a:pos x="23" y="41"/>
                </a:cxn>
                <a:cxn ang="0">
                  <a:pos x="37" y="30"/>
                </a:cxn>
                <a:cxn ang="0">
                  <a:pos x="56" y="22"/>
                </a:cxn>
                <a:cxn ang="0">
                  <a:pos x="93" y="11"/>
                </a:cxn>
                <a:cxn ang="0">
                  <a:pos x="141" y="7"/>
                </a:cxn>
                <a:cxn ang="0">
                  <a:pos x="204" y="0"/>
                </a:cxn>
                <a:cxn ang="0">
                  <a:pos x="252" y="0"/>
                </a:cxn>
                <a:cxn ang="0">
                  <a:pos x="196" y="7"/>
                </a:cxn>
                <a:cxn ang="0">
                  <a:pos x="141" y="15"/>
                </a:cxn>
                <a:cxn ang="0">
                  <a:pos x="96" y="37"/>
                </a:cxn>
                <a:cxn ang="0">
                  <a:pos x="82" y="52"/>
                </a:cxn>
                <a:cxn ang="0">
                  <a:pos x="71" y="67"/>
                </a:cxn>
                <a:cxn ang="0">
                  <a:pos x="71" y="70"/>
                </a:cxn>
                <a:cxn ang="0">
                  <a:pos x="78" y="85"/>
                </a:cxn>
                <a:cxn ang="0">
                  <a:pos x="85" y="100"/>
                </a:cxn>
                <a:cxn ang="0">
                  <a:pos x="100" y="111"/>
                </a:cxn>
                <a:cxn ang="0">
                  <a:pos x="126" y="126"/>
                </a:cxn>
                <a:cxn ang="0">
                  <a:pos x="167" y="137"/>
                </a:cxn>
                <a:cxn ang="0">
                  <a:pos x="163" y="140"/>
                </a:cxn>
              </a:cxnLst>
              <a:rect l="0" t="0" r="0" b="0"/>
              <a:pathLst>
                <a:path w="252" h="140">
                  <a:moveTo>
                    <a:pt x="163" y="140"/>
                  </a:moveTo>
                  <a:lnTo>
                    <a:pt x="133" y="140"/>
                  </a:lnTo>
                  <a:lnTo>
                    <a:pt x="67" y="122"/>
                  </a:lnTo>
                  <a:lnTo>
                    <a:pt x="26" y="107"/>
                  </a:lnTo>
                  <a:lnTo>
                    <a:pt x="11" y="92"/>
                  </a:lnTo>
                  <a:lnTo>
                    <a:pt x="0" y="81"/>
                  </a:lnTo>
                  <a:lnTo>
                    <a:pt x="0" y="70"/>
                  </a:lnTo>
                  <a:lnTo>
                    <a:pt x="8" y="55"/>
                  </a:lnTo>
                  <a:lnTo>
                    <a:pt x="11" y="48"/>
                  </a:lnTo>
                  <a:lnTo>
                    <a:pt x="23" y="41"/>
                  </a:lnTo>
                  <a:lnTo>
                    <a:pt x="37" y="30"/>
                  </a:lnTo>
                  <a:lnTo>
                    <a:pt x="56" y="22"/>
                  </a:lnTo>
                  <a:lnTo>
                    <a:pt x="93" y="11"/>
                  </a:lnTo>
                  <a:lnTo>
                    <a:pt x="141" y="7"/>
                  </a:lnTo>
                  <a:lnTo>
                    <a:pt x="204" y="0"/>
                  </a:lnTo>
                  <a:lnTo>
                    <a:pt x="252" y="0"/>
                  </a:lnTo>
                  <a:lnTo>
                    <a:pt x="196" y="7"/>
                  </a:lnTo>
                  <a:lnTo>
                    <a:pt x="141" y="15"/>
                  </a:lnTo>
                  <a:lnTo>
                    <a:pt x="96" y="37"/>
                  </a:lnTo>
                  <a:lnTo>
                    <a:pt x="82" y="52"/>
                  </a:lnTo>
                  <a:lnTo>
                    <a:pt x="71" y="67"/>
                  </a:lnTo>
                  <a:lnTo>
                    <a:pt x="71" y="70"/>
                  </a:lnTo>
                  <a:lnTo>
                    <a:pt x="78" y="85"/>
                  </a:lnTo>
                  <a:lnTo>
                    <a:pt x="85" y="100"/>
                  </a:lnTo>
                  <a:lnTo>
                    <a:pt x="100" y="111"/>
                  </a:lnTo>
                  <a:lnTo>
                    <a:pt x="126" y="126"/>
                  </a:lnTo>
                  <a:lnTo>
                    <a:pt x="167" y="137"/>
                  </a:lnTo>
                  <a:lnTo>
                    <a:pt x="163" y="140"/>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54" name="図形 153"/>
            <p:cNvSpPr>
              <a:spLocks/>
            </p:cNvSpPr>
            <p:nvPr/>
          </p:nvSpPr>
          <p:spPr bwMode="auto">
            <a:xfrm>
              <a:off x="1904263" y="5459197"/>
              <a:ext cx="815675" cy="423741"/>
            </a:xfrm>
            <a:custGeom>
              <a:avLst/>
              <a:gdLst/>
              <a:ahLst/>
              <a:cxnLst>
                <a:cxn ang="0">
                  <a:pos x="325" y="163"/>
                </a:cxn>
                <a:cxn ang="0">
                  <a:pos x="296" y="163"/>
                </a:cxn>
                <a:cxn ang="0">
                  <a:pos x="133" y="178"/>
                </a:cxn>
                <a:cxn ang="0">
                  <a:pos x="92" y="189"/>
                </a:cxn>
                <a:cxn ang="0">
                  <a:pos x="70" y="200"/>
                </a:cxn>
                <a:cxn ang="0">
                  <a:pos x="55" y="211"/>
                </a:cxn>
                <a:cxn ang="0">
                  <a:pos x="44" y="218"/>
                </a:cxn>
                <a:cxn ang="0">
                  <a:pos x="37" y="233"/>
                </a:cxn>
                <a:cxn ang="0">
                  <a:pos x="37" y="241"/>
                </a:cxn>
                <a:cxn ang="0">
                  <a:pos x="37" y="248"/>
                </a:cxn>
                <a:cxn ang="0">
                  <a:pos x="55" y="259"/>
                </a:cxn>
                <a:cxn ang="0">
                  <a:pos x="85" y="274"/>
                </a:cxn>
                <a:cxn ang="0">
                  <a:pos x="155" y="289"/>
                </a:cxn>
                <a:cxn ang="0">
                  <a:pos x="104" y="300"/>
                </a:cxn>
                <a:cxn ang="0">
                  <a:pos x="92" y="300"/>
                </a:cxn>
                <a:cxn ang="0">
                  <a:pos x="55" y="289"/>
                </a:cxn>
                <a:cxn ang="0">
                  <a:pos x="30" y="274"/>
                </a:cxn>
                <a:cxn ang="0">
                  <a:pos x="7" y="259"/>
                </a:cxn>
                <a:cxn ang="0">
                  <a:pos x="0" y="248"/>
                </a:cxn>
                <a:cxn ang="0">
                  <a:pos x="0" y="233"/>
                </a:cxn>
                <a:cxn ang="0">
                  <a:pos x="0" y="230"/>
                </a:cxn>
                <a:cxn ang="0">
                  <a:pos x="4" y="215"/>
                </a:cxn>
                <a:cxn ang="0">
                  <a:pos x="18" y="204"/>
                </a:cxn>
                <a:cxn ang="0">
                  <a:pos x="55" y="189"/>
                </a:cxn>
                <a:cxn ang="0">
                  <a:pos x="100" y="174"/>
                </a:cxn>
                <a:cxn ang="0">
                  <a:pos x="144" y="170"/>
                </a:cxn>
                <a:cxn ang="0">
                  <a:pos x="233" y="163"/>
                </a:cxn>
                <a:cxn ang="0">
                  <a:pos x="270" y="163"/>
                </a:cxn>
                <a:cxn ang="0">
                  <a:pos x="299" y="159"/>
                </a:cxn>
                <a:cxn ang="0">
                  <a:pos x="311" y="163"/>
                </a:cxn>
                <a:cxn ang="0">
                  <a:pos x="355" y="159"/>
                </a:cxn>
                <a:cxn ang="0">
                  <a:pos x="396" y="148"/>
                </a:cxn>
                <a:cxn ang="0">
                  <a:pos x="425" y="141"/>
                </a:cxn>
                <a:cxn ang="0">
                  <a:pos x="455" y="122"/>
                </a:cxn>
                <a:cxn ang="0">
                  <a:pos x="492" y="104"/>
                </a:cxn>
                <a:cxn ang="0">
                  <a:pos x="499" y="89"/>
                </a:cxn>
                <a:cxn ang="0">
                  <a:pos x="506" y="71"/>
                </a:cxn>
                <a:cxn ang="0">
                  <a:pos x="499" y="48"/>
                </a:cxn>
                <a:cxn ang="0">
                  <a:pos x="484" y="34"/>
                </a:cxn>
                <a:cxn ang="0">
                  <a:pos x="466" y="19"/>
                </a:cxn>
                <a:cxn ang="0">
                  <a:pos x="421" y="0"/>
                </a:cxn>
                <a:cxn ang="0">
                  <a:pos x="462" y="8"/>
                </a:cxn>
                <a:cxn ang="0">
                  <a:pos x="492" y="19"/>
                </a:cxn>
                <a:cxn ang="0">
                  <a:pos x="510" y="34"/>
                </a:cxn>
                <a:cxn ang="0">
                  <a:pos x="525" y="45"/>
                </a:cxn>
                <a:cxn ang="0">
                  <a:pos x="532" y="59"/>
                </a:cxn>
                <a:cxn ang="0">
                  <a:pos x="532" y="74"/>
                </a:cxn>
                <a:cxn ang="0">
                  <a:pos x="532" y="78"/>
                </a:cxn>
                <a:cxn ang="0">
                  <a:pos x="514" y="100"/>
                </a:cxn>
                <a:cxn ang="0">
                  <a:pos x="492" y="119"/>
                </a:cxn>
                <a:cxn ang="0">
                  <a:pos x="455" y="133"/>
                </a:cxn>
                <a:cxn ang="0">
                  <a:pos x="421" y="145"/>
                </a:cxn>
                <a:cxn ang="0">
                  <a:pos x="355" y="159"/>
                </a:cxn>
                <a:cxn ang="0">
                  <a:pos x="325" y="163"/>
                </a:cxn>
              </a:cxnLst>
              <a:rect l="0" t="0" r="0" b="0"/>
              <a:pathLst>
                <a:path w="532" h="300">
                  <a:moveTo>
                    <a:pt x="325" y="163"/>
                  </a:moveTo>
                  <a:lnTo>
                    <a:pt x="296" y="163"/>
                  </a:lnTo>
                  <a:lnTo>
                    <a:pt x="133" y="178"/>
                  </a:lnTo>
                  <a:lnTo>
                    <a:pt x="92" y="189"/>
                  </a:lnTo>
                  <a:lnTo>
                    <a:pt x="70" y="200"/>
                  </a:lnTo>
                  <a:lnTo>
                    <a:pt x="55" y="211"/>
                  </a:lnTo>
                  <a:lnTo>
                    <a:pt x="44" y="218"/>
                  </a:lnTo>
                  <a:lnTo>
                    <a:pt x="37" y="233"/>
                  </a:lnTo>
                  <a:lnTo>
                    <a:pt x="37" y="241"/>
                  </a:lnTo>
                  <a:lnTo>
                    <a:pt x="37" y="248"/>
                  </a:lnTo>
                  <a:lnTo>
                    <a:pt x="55" y="259"/>
                  </a:lnTo>
                  <a:lnTo>
                    <a:pt x="85" y="274"/>
                  </a:lnTo>
                  <a:lnTo>
                    <a:pt x="155" y="289"/>
                  </a:lnTo>
                  <a:lnTo>
                    <a:pt x="104" y="300"/>
                  </a:lnTo>
                  <a:lnTo>
                    <a:pt x="92" y="300"/>
                  </a:lnTo>
                  <a:lnTo>
                    <a:pt x="55" y="289"/>
                  </a:lnTo>
                  <a:lnTo>
                    <a:pt x="30" y="274"/>
                  </a:lnTo>
                  <a:lnTo>
                    <a:pt x="7" y="259"/>
                  </a:lnTo>
                  <a:lnTo>
                    <a:pt x="0" y="248"/>
                  </a:lnTo>
                  <a:lnTo>
                    <a:pt x="0" y="233"/>
                  </a:lnTo>
                  <a:lnTo>
                    <a:pt x="0" y="230"/>
                  </a:lnTo>
                  <a:lnTo>
                    <a:pt x="4" y="215"/>
                  </a:lnTo>
                  <a:lnTo>
                    <a:pt x="18" y="204"/>
                  </a:lnTo>
                  <a:lnTo>
                    <a:pt x="55" y="189"/>
                  </a:lnTo>
                  <a:lnTo>
                    <a:pt x="100" y="174"/>
                  </a:lnTo>
                  <a:lnTo>
                    <a:pt x="144" y="170"/>
                  </a:lnTo>
                  <a:lnTo>
                    <a:pt x="233" y="163"/>
                  </a:lnTo>
                  <a:lnTo>
                    <a:pt x="270" y="163"/>
                  </a:lnTo>
                  <a:lnTo>
                    <a:pt x="299" y="159"/>
                  </a:lnTo>
                  <a:lnTo>
                    <a:pt x="311" y="163"/>
                  </a:lnTo>
                  <a:lnTo>
                    <a:pt x="355" y="159"/>
                  </a:lnTo>
                  <a:lnTo>
                    <a:pt x="396" y="148"/>
                  </a:lnTo>
                  <a:lnTo>
                    <a:pt x="425" y="141"/>
                  </a:lnTo>
                  <a:lnTo>
                    <a:pt x="455" y="122"/>
                  </a:lnTo>
                  <a:lnTo>
                    <a:pt x="492" y="104"/>
                  </a:lnTo>
                  <a:lnTo>
                    <a:pt x="499" y="89"/>
                  </a:lnTo>
                  <a:lnTo>
                    <a:pt x="506" y="71"/>
                  </a:lnTo>
                  <a:lnTo>
                    <a:pt x="499" y="48"/>
                  </a:lnTo>
                  <a:lnTo>
                    <a:pt x="484" y="34"/>
                  </a:lnTo>
                  <a:lnTo>
                    <a:pt x="466" y="19"/>
                  </a:lnTo>
                  <a:lnTo>
                    <a:pt x="421" y="0"/>
                  </a:lnTo>
                  <a:lnTo>
                    <a:pt x="462" y="8"/>
                  </a:lnTo>
                  <a:lnTo>
                    <a:pt x="492" y="19"/>
                  </a:lnTo>
                  <a:lnTo>
                    <a:pt x="510" y="34"/>
                  </a:lnTo>
                  <a:lnTo>
                    <a:pt x="525" y="45"/>
                  </a:lnTo>
                  <a:lnTo>
                    <a:pt x="532" y="59"/>
                  </a:lnTo>
                  <a:lnTo>
                    <a:pt x="532" y="74"/>
                  </a:lnTo>
                  <a:lnTo>
                    <a:pt x="532" y="78"/>
                  </a:lnTo>
                  <a:lnTo>
                    <a:pt x="514" y="100"/>
                  </a:lnTo>
                  <a:lnTo>
                    <a:pt x="492" y="119"/>
                  </a:lnTo>
                  <a:lnTo>
                    <a:pt x="455" y="133"/>
                  </a:lnTo>
                  <a:lnTo>
                    <a:pt x="421" y="145"/>
                  </a:lnTo>
                  <a:lnTo>
                    <a:pt x="355" y="159"/>
                  </a:lnTo>
                  <a:lnTo>
                    <a:pt x="325" y="163"/>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55" name="図形 154"/>
            <p:cNvSpPr>
              <a:spLocks/>
            </p:cNvSpPr>
            <p:nvPr/>
          </p:nvSpPr>
          <p:spPr bwMode="auto">
            <a:xfrm>
              <a:off x="1723342" y="5302413"/>
              <a:ext cx="1082455" cy="387017"/>
            </a:xfrm>
            <a:custGeom>
              <a:avLst/>
              <a:gdLst/>
              <a:ahLst/>
              <a:cxnLst>
                <a:cxn ang="0">
                  <a:pos x="539" y="100"/>
                </a:cxn>
                <a:cxn ang="0">
                  <a:pos x="654" y="119"/>
                </a:cxn>
                <a:cxn ang="0">
                  <a:pos x="698" y="159"/>
                </a:cxn>
                <a:cxn ang="0">
                  <a:pos x="698" y="204"/>
                </a:cxn>
                <a:cxn ang="0">
                  <a:pos x="632" y="252"/>
                </a:cxn>
                <a:cxn ang="0">
                  <a:pos x="469" y="274"/>
                </a:cxn>
                <a:cxn ang="0">
                  <a:pos x="599" y="241"/>
                </a:cxn>
                <a:cxn ang="0">
                  <a:pos x="654" y="189"/>
                </a:cxn>
                <a:cxn ang="0">
                  <a:pos x="643" y="156"/>
                </a:cxn>
                <a:cxn ang="0">
                  <a:pos x="562" y="115"/>
                </a:cxn>
                <a:cxn ang="0">
                  <a:pos x="554" y="119"/>
                </a:cxn>
                <a:cxn ang="0">
                  <a:pos x="617" y="163"/>
                </a:cxn>
                <a:cxn ang="0">
                  <a:pos x="602" y="211"/>
                </a:cxn>
                <a:cxn ang="0">
                  <a:pos x="514" y="259"/>
                </a:cxn>
                <a:cxn ang="0">
                  <a:pos x="421" y="270"/>
                </a:cxn>
                <a:cxn ang="0">
                  <a:pos x="528" y="230"/>
                </a:cxn>
                <a:cxn ang="0">
                  <a:pos x="547" y="174"/>
                </a:cxn>
                <a:cxn ang="0">
                  <a:pos x="525" y="130"/>
                </a:cxn>
                <a:cxn ang="0">
                  <a:pos x="406" y="100"/>
                </a:cxn>
                <a:cxn ang="0">
                  <a:pos x="210" y="93"/>
                </a:cxn>
                <a:cxn ang="0">
                  <a:pos x="66" y="63"/>
                </a:cxn>
                <a:cxn ang="0">
                  <a:pos x="48" y="41"/>
                </a:cxn>
                <a:cxn ang="0">
                  <a:pos x="77" y="4"/>
                </a:cxn>
                <a:cxn ang="0">
                  <a:pos x="48" y="30"/>
                </a:cxn>
                <a:cxn ang="0">
                  <a:pos x="70" y="71"/>
                </a:cxn>
                <a:cxn ang="0">
                  <a:pos x="210" y="100"/>
                </a:cxn>
                <a:cxn ang="0">
                  <a:pos x="406" y="100"/>
                </a:cxn>
                <a:cxn ang="0">
                  <a:pos x="517" y="134"/>
                </a:cxn>
                <a:cxn ang="0">
                  <a:pos x="543" y="174"/>
                </a:cxn>
                <a:cxn ang="0">
                  <a:pos x="528" y="226"/>
                </a:cxn>
                <a:cxn ang="0">
                  <a:pos x="388" y="270"/>
                </a:cxn>
                <a:cxn ang="0">
                  <a:pos x="414" y="256"/>
                </a:cxn>
                <a:cxn ang="0">
                  <a:pos x="477" y="211"/>
                </a:cxn>
                <a:cxn ang="0">
                  <a:pos x="462" y="163"/>
                </a:cxn>
                <a:cxn ang="0">
                  <a:pos x="373" y="115"/>
                </a:cxn>
                <a:cxn ang="0">
                  <a:pos x="173" y="100"/>
                </a:cxn>
                <a:cxn ang="0">
                  <a:pos x="15" y="63"/>
                </a:cxn>
                <a:cxn ang="0">
                  <a:pos x="11" y="19"/>
                </a:cxn>
                <a:cxn ang="0">
                  <a:pos x="85" y="0"/>
                </a:cxn>
                <a:cxn ang="0">
                  <a:pos x="77" y="23"/>
                </a:cxn>
                <a:cxn ang="0">
                  <a:pos x="85" y="56"/>
                </a:cxn>
                <a:cxn ang="0">
                  <a:pos x="192" y="89"/>
                </a:cxn>
                <a:cxn ang="0">
                  <a:pos x="414" y="89"/>
                </a:cxn>
              </a:cxnLst>
              <a:rect l="0" t="0" r="0" b="0"/>
              <a:pathLst>
                <a:path w="706" h="274">
                  <a:moveTo>
                    <a:pt x="414" y="89"/>
                  </a:moveTo>
                  <a:lnTo>
                    <a:pt x="484" y="93"/>
                  </a:lnTo>
                  <a:lnTo>
                    <a:pt x="539" y="100"/>
                  </a:lnTo>
                  <a:lnTo>
                    <a:pt x="587" y="104"/>
                  </a:lnTo>
                  <a:lnTo>
                    <a:pt x="624" y="111"/>
                  </a:lnTo>
                  <a:lnTo>
                    <a:pt x="654" y="119"/>
                  </a:lnTo>
                  <a:lnTo>
                    <a:pt x="672" y="134"/>
                  </a:lnTo>
                  <a:lnTo>
                    <a:pt x="687" y="145"/>
                  </a:lnTo>
                  <a:lnTo>
                    <a:pt x="698" y="159"/>
                  </a:lnTo>
                  <a:lnTo>
                    <a:pt x="706" y="174"/>
                  </a:lnTo>
                  <a:lnTo>
                    <a:pt x="706" y="189"/>
                  </a:lnTo>
                  <a:lnTo>
                    <a:pt x="698" y="204"/>
                  </a:lnTo>
                  <a:lnTo>
                    <a:pt x="684" y="226"/>
                  </a:lnTo>
                  <a:lnTo>
                    <a:pt x="665" y="241"/>
                  </a:lnTo>
                  <a:lnTo>
                    <a:pt x="632" y="252"/>
                  </a:lnTo>
                  <a:lnTo>
                    <a:pt x="599" y="259"/>
                  </a:lnTo>
                  <a:lnTo>
                    <a:pt x="532" y="270"/>
                  </a:lnTo>
                  <a:lnTo>
                    <a:pt x="469" y="274"/>
                  </a:lnTo>
                  <a:lnTo>
                    <a:pt x="517" y="267"/>
                  </a:lnTo>
                  <a:lnTo>
                    <a:pt x="573" y="252"/>
                  </a:lnTo>
                  <a:lnTo>
                    <a:pt x="599" y="241"/>
                  </a:lnTo>
                  <a:lnTo>
                    <a:pt x="624" y="226"/>
                  </a:lnTo>
                  <a:lnTo>
                    <a:pt x="643" y="211"/>
                  </a:lnTo>
                  <a:lnTo>
                    <a:pt x="654" y="189"/>
                  </a:lnTo>
                  <a:lnTo>
                    <a:pt x="654" y="182"/>
                  </a:lnTo>
                  <a:lnTo>
                    <a:pt x="654" y="163"/>
                  </a:lnTo>
                  <a:lnTo>
                    <a:pt x="643" y="156"/>
                  </a:lnTo>
                  <a:lnTo>
                    <a:pt x="628" y="141"/>
                  </a:lnTo>
                  <a:lnTo>
                    <a:pt x="602" y="126"/>
                  </a:lnTo>
                  <a:lnTo>
                    <a:pt x="562" y="115"/>
                  </a:lnTo>
                  <a:lnTo>
                    <a:pt x="510" y="111"/>
                  </a:lnTo>
                  <a:lnTo>
                    <a:pt x="510" y="111"/>
                  </a:lnTo>
                  <a:lnTo>
                    <a:pt x="554" y="119"/>
                  </a:lnTo>
                  <a:lnTo>
                    <a:pt x="595" y="141"/>
                  </a:lnTo>
                  <a:lnTo>
                    <a:pt x="610" y="148"/>
                  </a:lnTo>
                  <a:lnTo>
                    <a:pt x="617" y="163"/>
                  </a:lnTo>
                  <a:lnTo>
                    <a:pt x="617" y="182"/>
                  </a:lnTo>
                  <a:lnTo>
                    <a:pt x="613" y="200"/>
                  </a:lnTo>
                  <a:lnTo>
                    <a:pt x="602" y="211"/>
                  </a:lnTo>
                  <a:lnTo>
                    <a:pt x="569" y="233"/>
                  </a:lnTo>
                  <a:lnTo>
                    <a:pt x="543" y="244"/>
                  </a:lnTo>
                  <a:lnTo>
                    <a:pt x="514" y="259"/>
                  </a:lnTo>
                  <a:lnTo>
                    <a:pt x="473" y="267"/>
                  </a:lnTo>
                  <a:lnTo>
                    <a:pt x="429" y="270"/>
                  </a:lnTo>
                  <a:lnTo>
                    <a:pt x="421" y="270"/>
                  </a:lnTo>
                  <a:lnTo>
                    <a:pt x="469" y="259"/>
                  </a:lnTo>
                  <a:lnTo>
                    <a:pt x="502" y="244"/>
                  </a:lnTo>
                  <a:lnTo>
                    <a:pt x="528" y="230"/>
                  </a:lnTo>
                  <a:lnTo>
                    <a:pt x="543" y="211"/>
                  </a:lnTo>
                  <a:lnTo>
                    <a:pt x="547" y="189"/>
                  </a:lnTo>
                  <a:lnTo>
                    <a:pt x="547" y="174"/>
                  </a:lnTo>
                  <a:lnTo>
                    <a:pt x="543" y="159"/>
                  </a:lnTo>
                  <a:lnTo>
                    <a:pt x="532" y="145"/>
                  </a:lnTo>
                  <a:lnTo>
                    <a:pt x="525" y="130"/>
                  </a:lnTo>
                  <a:lnTo>
                    <a:pt x="488" y="111"/>
                  </a:lnTo>
                  <a:lnTo>
                    <a:pt x="447" y="104"/>
                  </a:lnTo>
                  <a:lnTo>
                    <a:pt x="406" y="100"/>
                  </a:lnTo>
                  <a:lnTo>
                    <a:pt x="332" y="93"/>
                  </a:lnTo>
                  <a:lnTo>
                    <a:pt x="295" y="100"/>
                  </a:lnTo>
                  <a:lnTo>
                    <a:pt x="210" y="93"/>
                  </a:lnTo>
                  <a:lnTo>
                    <a:pt x="140" y="85"/>
                  </a:lnTo>
                  <a:lnTo>
                    <a:pt x="96" y="74"/>
                  </a:lnTo>
                  <a:lnTo>
                    <a:pt x="66" y="63"/>
                  </a:lnTo>
                  <a:lnTo>
                    <a:pt x="51" y="56"/>
                  </a:lnTo>
                  <a:lnTo>
                    <a:pt x="48" y="45"/>
                  </a:lnTo>
                  <a:lnTo>
                    <a:pt x="48" y="41"/>
                  </a:lnTo>
                  <a:lnTo>
                    <a:pt x="51" y="30"/>
                  </a:lnTo>
                  <a:lnTo>
                    <a:pt x="63" y="15"/>
                  </a:lnTo>
                  <a:lnTo>
                    <a:pt x="77" y="4"/>
                  </a:lnTo>
                  <a:lnTo>
                    <a:pt x="70" y="0"/>
                  </a:lnTo>
                  <a:lnTo>
                    <a:pt x="55" y="15"/>
                  </a:lnTo>
                  <a:lnTo>
                    <a:pt x="48" y="30"/>
                  </a:lnTo>
                  <a:lnTo>
                    <a:pt x="40" y="45"/>
                  </a:lnTo>
                  <a:lnTo>
                    <a:pt x="51" y="60"/>
                  </a:lnTo>
                  <a:lnTo>
                    <a:pt x="70" y="71"/>
                  </a:lnTo>
                  <a:lnTo>
                    <a:pt x="100" y="78"/>
                  </a:lnTo>
                  <a:lnTo>
                    <a:pt x="140" y="89"/>
                  </a:lnTo>
                  <a:lnTo>
                    <a:pt x="210" y="100"/>
                  </a:lnTo>
                  <a:lnTo>
                    <a:pt x="295" y="104"/>
                  </a:lnTo>
                  <a:lnTo>
                    <a:pt x="332" y="100"/>
                  </a:lnTo>
                  <a:lnTo>
                    <a:pt x="406" y="100"/>
                  </a:lnTo>
                  <a:lnTo>
                    <a:pt x="447" y="111"/>
                  </a:lnTo>
                  <a:lnTo>
                    <a:pt x="488" y="115"/>
                  </a:lnTo>
                  <a:lnTo>
                    <a:pt x="517" y="134"/>
                  </a:lnTo>
                  <a:lnTo>
                    <a:pt x="528" y="148"/>
                  </a:lnTo>
                  <a:lnTo>
                    <a:pt x="539" y="163"/>
                  </a:lnTo>
                  <a:lnTo>
                    <a:pt x="543" y="174"/>
                  </a:lnTo>
                  <a:lnTo>
                    <a:pt x="543" y="189"/>
                  </a:lnTo>
                  <a:lnTo>
                    <a:pt x="539" y="204"/>
                  </a:lnTo>
                  <a:lnTo>
                    <a:pt x="528" y="226"/>
                  </a:lnTo>
                  <a:lnTo>
                    <a:pt x="499" y="241"/>
                  </a:lnTo>
                  <a:lnTo>
                    <a:pt x="454" y="259"/>
                  </a:lnTo>
                  <a:lnTo>
                    <a:pt x="388" y="270"/>
                  </a:lnTo>
                  <a:lnTo>
                    <a:pt x="314" y="270"/>
                  </a:lnTo>
                  <a:lnTo>
                    <a:pt x="362" y="267"/>
                  </a:lnTo>
                  <a:lnTo>
                    <a:pt x="414" y="256"/>
                  </a:lnTo>
                  <a:lnTo>
                    <a:pt x="454" y="233"/>
                  </a:lnTo>
                  <a:lnTo>
                    <a:pt x="469" y="226"/>
                  </a:lnTo>
                  <a:lnTo>
                    <a:pt x="477" y="211"/>
                  </a:lnTo>
                  <a:lnTo>
                    <a:pt x="477" y="196"/>
                  </a:lnTo>
                  <a:lnTo>
                    <a:pt x="473" y="182"/>
                  </a:lnTo>
                  <a:lnTo>
                    <a:pt x="462" y="163"/>
                  </a:lnTo>
                  <a:lnTo>
                    <a:pt x="447" y="145"/>
                  </a:lnTo>
                  <a:lnTo>
                    <a:pt x="417" y="130"/>
                  </a:lnTo>
                  <a:lnTo>
                    <a:pt x="373" y="115"/>
                  </a:lnTo>
                  <a:lnTo>
                    <a:pt x="314" y="111"/>
                  </a:lnTo>
                  <a:lnTo>
                    <a:pt x="273" y="104"/>
                  </a:lnTo>
                  <a:lnTo>
                    <a:pt x="173" y="100"/>
                  </a:lnTo>
                  <a:lnTo>
                    <a:pt x="100" y="89"/>
                  </a:lnTo>
                  <a:lnTo>
                    <a:pt x="51" y="74"/>
                  </a:lnTo>
                  <a:lnTo>
                    <a:pt x="15" y="63"/>
                  </a:lnTo>
                  <a:lnTo>
                    <a:pt x="7" y="45"/>
                  </a:lnTo>
                  <a:lnTo>
                    <a:pt x="0" y="30"/>
                  </a:lnTo>
                  <a:lnTo>
                    <a:pt x="11" y="19"/>
                  </a:lnTo>
                  <a:lnTo>
                    <a:pt x="26" y="8"/>
                  </a:lnTo>
                  <a:lnTo>
                    <a:pt x="51" y="0"/>
                  </a:lnTo>
                  <a:lnTo>
                    <a:pt x="85" y="0"/>
                  </a:lnTo>
                  <a:lnTo>
                    <a:pt x="111" y="4"/>
                  </a:lnTo>
                  <a:lnTo>
                    <a:pt x="92" y="8"/>
                  </a:lnTo>
                  <a:lnTo>
                    <a:pt x="77" y="23"/>
                  </a:lnTo>
                  <a:lnTo>
                    <a:pt x="77" y="34"/>
                  </a:lnTo>
                  <a:lnTo>
                    <a:pt x="77" y="41"/>
                  </a:lnTo>
                  <a:lnTo>
                    <a:pt x="85" y="56"/>
                  </a:lnTo>
                  <a:lnTo>
                    <a:pt x="96" y="63"/>
                  </a:lnTo>
                  <a:lnTo>
                    <a:pt x="136" y="78"/>
                  </a:lnTo>
                  <a:lnTo>
                    <a:pt x="192" y="89"/>
                  </a:lnTo>
                  <a:lnTo>
                    <a:pt x="247" y="93"/>
                  </a:lnTo>
                  <a:lnTo>
                    <a:pt x="358" y="93"/>
                  </a:lnTo>
                  <a:lnTo>
                    <a:pt x="414" y="89"/>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56" name="図形 155"/>
            <p:cNvSpPr>
              <a:spLocks/>
            </p:cNvSpPr>
            <p:nvPr/>
          </p:nvSpPr>
          <p:spPr bwMode="auto">
            <a:xfrm>
              <a:off x="1960992" y="5313713"/>
              <a:ext cx="351108" cy="114410"/>
            </a:xfrm>
            <a:custGeom>
              <a:avLst/>
              <a:gdLst/>
              <a:ahLst/>
              <a:cxnLst>
                <a:cxn ang="0">
                  <a:pos x="55" y="26"/>
                </a:cxn>
                <a:cxn ang="0">
                  <a:pos x="63" y="33"/>
                </a:cxn>
                <a:cxn ang="0">
                  <a:pos x="70" y="41"/>
                </a:cxn>
                <a:cxn ang="0">
                  <a:pos x="107" y="55"/>
                </a:cxn>
                <a:cxn ang="0">
                  <a:pos x="148" y="66"/>
                </a:cxn>
                <a:cxn ang="0">
                  <a:pos x="229" y="81"/>
                </a:cxn>
                <a:cxn ang="0">
                  <a:pos x="196" y="81"/>
                </a:cxn>
                <a:cxn ang="0">
                  <a:pos x="137" y="70"/>
                </a:cxn>
                <a:cxn ang="0">
                  <a:pos x="89" y="66"/>
                </a:cxn>
                <a:cxn ang="0">
                  <a:pos x="41" y="52"/>
                </a:cxn>
                <a:cxn ang="0">
                  <a:pos x="11" y="41"/>
                </a:cxn>
                <a:cxn ang="0">
                  <a:pos x="0" y="37"/>
                </a:cxn>
                <a:cxn ang="0">
                  <a:pos x="0" y="33"/>
                </a:cxn>
                <a:cxn ang="0">
                  <a:pos x="0" y="22"/>
                </a:cxn>
                <a:cxn ang="0">
                  <a:pos x="11" y="11"/>
                </a:cxn>
                <a:cxn ang="0">
                  <a:pos x="37" y="0"/>
                </a:cxn>
                <a:cxn ang="0">
                  <a:pos x="81" y="0"/>
                </a:cxn>
                <a:cxn ang="0">
                  <a:pos x="67" y="11"/>
                </a:cxn>
                <a:cxn ang="0">
                  <a:pos x="63" y="15"/>
                </a:cxn>
                <a:cxn ang="0">
                  <a:pos x="55" y="26"/>
                </a:cxn>
              </a:cxnLst>
              <a:rect l="0" t="0" r="0" b="0"/>
              <a:pathLst>
                <a:path w="229" h="81">
                  <a:moveTo>
                    <a:pt x="55" y="26"/>
                  </a:moveTo>
                  <a:lnTo>
                    <a:pt x="63" y="33"/>
                  </a:lnTo>
                  <a:lnTo>
                    <a:pt x="70" y="41"/>
                  </a:lnTo>
                  <a:lnTo>
                    <a:pt x="107" y="55"/>
                  </a:lnTo>
                  <a:lnTo>
                    <a:pt x="148" y="66"/>
                  </a:lnTo>
                  <a:lnTo>
                    <a:pt x="229" y="81"/>
                  </a:lnTo>
                  <a:lnTo>
                    <a:pt x="196" y="81"/>
                  </a:lnTo>
                  <a:lnTo>
                    <a:pt x="137" y="70"/>
                  </a:lnTo>
                  <a:lnTo>
                    <a:pt x="89" y="66"/>
                  </a:lnTo>
                  <a:lnTo>
                    <a:pt x="41" y="52"/>
                  </a:lnTo>
                  <a:lnTo>
                    <a:pt x="11" y="41"/>
                  </a:lnTo>
                  <a:lnTo>
                    <a:pt x="0" y="37"/>
                  </a:lnTo>
                  <a:lnTo>
                    <a:pt x="0" y="33"/>
                  </a:lnTo>
                  <a:lnTo>
                    <a:pt x="0" y="22"/>
                  </a:lnTo>
                  <a:lnTo>
                    <a:pt x="11" y="11"/>
                  </a:lnTo>
                  <a:lnTo>
                    <a:pt x="37" y="0"/>
                  </a:lnTo>
                  <a:lnTo>
                    <a:pt x="81" y="0"/>
                  </a:lnTo>
                  <a:lnTo>
                    <a:pt x="67" y="11"/>
                  </a:lnTo>
                  <a:lnTo>
                    <a:pt x="63" y="15"/>
                  </a:lnTo>
                  <a:lnTo>
                    <a:pt x="55" y="26"/>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57" name="図形 156"/>
            <p:cNvSpPr>
              <a:spLocks/>
            </p:cNvSpPr>
            <p:nvPr/>
          </p:nvSpPr>
          <p:spPr bwMode="auto">
            <a:xfrm>
              <a:off x="2753668" y="5443660"/>
              <a:ext cx="409371" cy="276844"/>
            </a:xfrm>
            <a:custGeom>
              <a:avLst/>
              <a:gdLst/>
              <a:ahLst/>
              <a:cxnLst>
                <a:cxn ang="0">
                  <a:pos x="252" y="56"/>
                </a:cxn>
                <a:cxn ang="0">
                  <a:pos x="263" y="70"/>
                </a:cxn>
                <a:cxn ang="0">
                  <a:pos x="267" y="82"/>
                </a:cxn>
                <a:cxn ang="0">
                  <a:pos x="267" y="96"/>
                </a:cxn>
                <a:cxn ang="0">
                  <a:pos x="263" y="111"/>
                </a:cxn>
                <a:cxn ang="0">
                  <a:pos x="259" y="119"/>
                </a:cxn>
                <a:cxn ang="0">
                  <a:pos x="226" y="144"/>
                </a:cxn>
                <a:cxn ang="0">
                  <a:pos x="193" y="159"/>
                </a:cxn>
                <a:cxn ang="0">
                  <a:pos x="152" y="174"/>
                </a:cxn>
                <a:cxn ang="0">
                  <a:pos x="67" y="189"/>
                </a:cxn>
                <a:cxn ang="0">
                  <a:pos x="0" y="196"/>
                </a:cxn>
                <a:cxn ang="0">
                  <a:pos x="41" y="185"/>
                </a:cxn>
                <a:cxn ang="0">
                  <a:pos x="82" y="174"/>
                </a:cxn>
                <a:cxn ang="0">
                  <a:pos x="126" y="156"/>
                </a:cxn>
                <a:cxn ang="0">
                  <a:pos x="174" y="126"/>
                </a:cxn>
                <a:cxn ang="0">
                  <a:pos x="189" y="104"/>
                </a:cxn>
                <a:cxn ang="0">
                  <a:pos x="196" y="89"/>
                </a:cxn>
                <a:cxn ang="0">
                  <a:pos x="196" y="63"/>
                </a:cxn>
                <a:cxn ang="0">
                  <a:pos x="189" y="45"/>
                </a:cxn>
                <a:cxn ang="0">
                  <a:pos x="167" y="26"/>
                </a:cxn>
                <a:cxn ang="0">
                  <a:pos x="134" y="11"/>
                </a:cxn>
                <a:cxn ang="0">
                  <a:pos x="85" y="0"/>
                </a:cxn>
                <a:cxn ang="0">
                  <a:pos x="152" y="11"/>
                </a:cxn>
                <a:cxn ang="0">
                  <a:pos x="204" y="19"/>
                </a:cxn>
                <a:cxn ang="0">
                  <a:pos x="233" y="34"/>
                </a:cxn>
                <a:cxn ang="0">
                  <a:pos x="252" y="56"/>
                </a:cxn>
              </a:cxnLst>
              <a:rect l="0" t="0" r="0" b="0"/>
              <a:pathLst>
                <a:path w="267" h="196">
                  <a:moveTo>
                    <a:pt x="252" y="56"/>
                  </a:moveTo>
                  <a:lnTo>
                    <a:pt x="263" y="70"/>
                  </a:lnTo>
                  <a:lnTo>
                    <a:pt x="267" y="82"/>
                  </a:lnTo>
                  <a:lnTo>
                    <a:pt x="267" y="96"/>
                  </a:lnTo>
                  <a:lnTo>
                    <a:pt x="263" y="111"/>
                  </a:lnTo>
                  <a:lnTo>
                    <a:pt x="259" y="119"/>
                  </a:lnTo>
                  <a:lnTo>
                    <a:pt x="226" y="144"/>
                  </a:lnTo>
                  <a:lnTo>
                    <a:pt x="193" y="159"/>
                  </a:lnTo>
                  <a:lnTo>
                    <a:pt x="152" y="174"/>
                  </a:lnTo>
                  <a:lnTo>
                    <a:pt x="67" y="189"/>
                  </a:lnTo>
                  <a:lnTo>
                    <a:pt x="0" y="196"/>
                  </a:lnTo>
                  <a:lnTo>
                    <a:pt x="41" y="185"/>
                  </a:lnTo>
                  <a:lnTo>
                    <a:pt x="82" y="174"/>
                  </a:lnTo>
                  <a:lnTo>
                    <a:pt x="126" y="156"/>
                  </a:lnTo>
                  <a:lnTo>
                    <a:pt x="174" y="126"/>
                  </a:lnTo>
                  <a:lnTo>
                    <a:pt x="189" y="104"/>
                  </a:lnTo>
                  <a:lnTo>
                    <a:pt x="196" y="89"/>
                  </a:lnTo>
                  <a:lnTo>
                    <a:pt x="196" y="63"/>
                  </a:lnTo>
                  <a:lnTo>
                    <a:pt x="189" y="45"/>
                  </a:lnTo>
                  <a:lnTo>
                    <a:pt x="167" y="26"/>
                  </a:lnTo>
                  <a:lnTo>
                    <a:pt x="134" y="11"/>
                  </a:lnTo>
                  <a:lnTo>
                    <a:pt x="85" y="0"/>
                  </a:lnTo>
                  <a:lnTo>
                    <a:pt x="152" y="11"/>
                  </a:lnTo>
                  <a:lnTo>
                    <a:pt x="204" y="19"/>
                  </a:lnTo>
                  <a:lnTo>
                    <a:pt x="233" y="34"/>
                  </a:lnTo>
                  <a:lnTo>
                    <a:pt x="252" y="56"/>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58" name="図形 157"/>
            <p:cNvSpPr>
              <a:spLocks/>
            </p:cNvSpPr>
            <p:nvPr/>
          </p:nvSpPr>
          <p:spPr bwMode="auto">
            <a:xfrm>
              <a:off x="3892853" y="5360324"/>
              <a:ext cx="323510" cy="271194"/>
            </a:xfrm>
            <a:custGeom>
              <a:avLst/>
              <a:gdLst/>
              <a:ahLst/>
              <a:cxnLst>
                <a:cxn ang="0">
                  <a:pos x="211" y="85"/>
                </a:cxn>
                <a:cxn ang="0">
                  <a:pos x="211" y="93"/>
                </a:cxn>
                <a:cxn ang="0">
                  <a:pos x="204" y="122"/>
                </a:cxn>
                <a:cxn ang="0">
                  <a:pos x="193" y="141"/>
                </a:cxn>
                <a:cxn ang="0">
                  <a:pos x="178" y="155"/>
                </a:cxn>
                <a:cxn ang="0">
                  <a:pos x="152" y="174"/>
                </a:cxn>
                <a:cxn ang="0">
                  <a:pos x="122" y="189"/>
                </a:cxn>
                <a:cxn ang="0">
                  <a:pos x="89" y="192"/>
                </a:cxn>
                <a:cxn ang="0">
                  <a:pos x="111" y="178"/>
                </a:cxn>
                <a:cxn ang="0">
                  <a:pos x="141" y="159"/>
                </a:cxn>
                <a:cxn ang="0">
                  <a:pos x="163" y="129"/>
                </a:cxn>
                <a:cxn ang="0">
                  <a:pos x="174" y="107"/>
                </a:cxn>
                <a:cxn ang="0">
                  <a:pos x="174" y="93"/>
                </a:cxn>
                <a:cxn ang="0">
                  <a:pos x="167" y="78"/>
                </a:cxn>
                <a:cxn ang="0">
                  <a:pos x="141" y="59"/>
                </a:cxn>
                <a:cxn ang="0">
                  <a:pos x="119" y="44"/>
                </a:cxn>
                <a:cxn ang="0">
                  <a:pos x="93" y="30"/>
                </a:cxn>
                <a:cxn ang="0">
                  <a:pos x="52" y="8"/>
                </a:cxn>
                <a:cxn ang="0">
                  <a:pos x="0" y="0"/>
                </a:cxn>
                <a:cxn ang="0">
                  <a:pos x="56" y="4"/>
                </a:cxn>
                <a:cxn ang="0">
                  <a:pos x="122" y="22"/>
                </a:cxn>
                <a:cxn ang="0">
                  <a:pos x="152" y="33"/>
                </a:cxn>
                <a:cxn ang="0">
                  <a:pos x="182" y="48"/>
                </a:cxn>
                <a:cxn ang="0">
                  <a:pos x="204" y="70"/>
                </a:cxn>
                <a:cxn ang="0">
                  <a:pos x="211" y="85"/>
                </a:cxn>
              </a:cxnLst>
              <a:rect l="0" t="0" r="0" b="0"/>
              <a:pathLst>
                <a:path w="211" h="192">
                  <a:moveTo>
                    <a:pt x="211" y="85"/>
                  </a:moveTo>
                  <a:lnTo>
                    <a:pt x="211" y="93"/>
                  </a:lnTo>
                  <a:lnTo>
                    <a:pt x="204" y="122"/>
                  </a:lnTo>
                  <a:lnTo>
                    <a:pt x="193" y="141"/>
                  </a:lnTo>
                  <a:lnTo>
                    <a:pt x="178" y="155"/>
                  </a:lnTo>
                  <a:lnTo>
                    <a:pt x="152" y="174"/>
                  </a:lnTo>
                  <a:lnTo>
                    <a:pt x="122" y="189"/>
                  </a:lnTo>
                  <a:lnTo>
                    <a:pt x="89" y="192"/>
                  </a:lnTo>
                  <a:lnTo>
                    <a:pt x="111" y="178"/>
                  </a:lnTo>
                  <a:lnTo>
                    <a:pt x="141" y="159"/>
                  </a:lnTo>
                  <a:lnTo>
                    <a:pt x="163" y="129"/>
                  </a:lnTo>
                  <a:lnTo>
                    <a:pt x="174" y="107"/>
                  </a:lnTo>
                  <a:lnTo>
                    <a:pt x="174" y="93"/>
                  </a:lnTo>
                  <a:lnTo>
                    <a:pt x="167" y="78"/>
                  </a:lnTo>
                  <a:lnTo>
                    <a:pt x="141" y="59"/>
                  </a:lnTo>
                  <a:lnTo>
                    <a:pt x="119" y="44"/>
                  </a:lnTo>
                  <a:lnTo>
                    <a:pt x="93" y="30"/>
                  </a:lnTo>
                  <a:lnTo>
                    <a:pt x="52" y="8"/>
                  </a:lnTo>
                  <a:lnTo>
                    <a:pt x="0" y="0"/>
                  </a:lnTo>
                  <a:lnTo>
                    <a:pt x="56" y="4"/>
                  </a:lnTo>
                  <a:lnTo>
                    <a:pt x="122" y="22"/>
                  </a:lnTo>
                  <a:lnTo>
                    <a:pt x="152" y="33"/>
                  </a:lnTo>
                  <a:lnTo>
                    <a:pt x="182" y="48"/>
                  </a:lnTo>
                  <a:lnTo>
                    <a:pt x="204" y="70"/>
                  </a:lnTo>
                  <a:lnTo>
                    <a:pt x="211" y="85"/>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59" name="図形 158"/>
            <p:cNvSpPr>
              <a:spLocks/>
            </p:cNvSpPr>
            <p:nvPr/>
          </p:nvSpPr>
          <p:spPr bwMode="auto">
            <a:xfrm>
              <a:off x="3672069" y="5329250"/>
              <a:ext cx="476832" cy="329105"/>
            </a:xfrm>
            <a:custGeom>
              <a:avLst/>
              <a:gdLst/>
              <a:ahLst/>
              <a:cxnLst>
                <a:cxn ang="0">
                  <a:pos x="266" y="155"/>
                </a:cxn>
                <a:cxn ang="0">
                  <a:pos x="270" y="137"/>
                </a:cxn>
                <a:cxn ang="0">
                  <a:pos x="278" y="122"/>
                </a:cxn>
                <a:cxn ang="0">
                  <a:pos x="270" y="107"/>
                </a:cxn>
                <a:cxn ang="0">
                  <a:pos x="252" y="85"/>
                </a:cxn>
                <a:cxn ang="0">
                  <a:pos x="226" y="70"/>
                </a:cxn>
                <a:cxn ang="0">
                  <a:pos x="196" y="52"/>
                </a:cxn>
                <a:cxn ang="0">
                  <a:pos x="163" y="37"/>
                </a:cxn>
                <a:cxn ang="0">
                  <a:pos x="85" y="15"/>
                </a:cxn>
                <a:cxn ang="0">
                  <a:pos x="0" y="0"/>
                </a:cxn>
                <a:cxn ang="0">
                  <a:pos x="96" y="11"/>
                </a:cxn>
                <a:cxn ang="0">
                  <a:pos x="163" y="26"/>
                </a:cxn>
                <a:cxn ang="0">
                  <a:pos x="215" y="44"/>
                </a:cxn>
                <a:cxn ang="0">
                  <a:pos x="255" y="66"/>
                </a:cxn>
                <a:cxn ang="0">
                  <a:pos x="285" y="85"/>
                </a:cxn>
                <a:cxn ang="0">
                  <a:pos x="303" y="100"/>
                </a:cxn>
                <a:cxn ang="0">
                  <a:pos x="311" y="115"/>
                </a:cxn>
                <a:cxn ang="0">
                  <a:pos x="311" y="137"/>
                </a:cxn>
                <a:cxn ang="0">
                  <a:pos x="303" y="155"/>
                </a:cxn>
                <a:cxn ang="0">
                  <a:pos x="285" y="170"/>
                </a:cxn>
                <a:cxn ang="0">
                  <a:pos x="266" y="192"/>
                </a:cxn>
                <a:cxn ang="0">
                  <a:pos x="233" y="211"/>
                </a:cxn>
                <a:cxn ang="0">
                  <a:pos x="215" y="222"/>
                </a:cxn>
                <a:cxn ang="0">
                  <a:pos x="163" y="233"/>
                </a:cxn>
                <a:cxn ang="0">
                  <a:pos x="196" y="214"/>
                </a:cxn>
                <a:cxn ang="0">
                  <a:pos x="233" y="200"/>
                </a:cxn>
                <a:cxn ang="0">
                  <a:pos x="252" y="181"/>
                </a:cxn>
                <a:cxn ang="0">
                  <a:pos x="266" y="155"/>
                </a:cxn>
              </a:cxnLst>
              <a:rect l="0" t="0" r="0" b="0"/>
              <a:pathLst>
                <a:path w="311" h="233">
                  <a:moveTo>
                    <a:pt x="266" y="155"/>
                  </a:moveTo>
                  <a:lnTo>
                    <a:pt x="270" y="137"/>
                  </a:lnTo>
                  <a:lnTo>
                    <a:pt x="278" y="122"/>
                  </a:lnTo>
                  <a:lnTo>
                    <a:pt x="270" y="107"/>
                  </a:lnTo>
                  <a:lnTo>
                    <a:pt x="252" y="85"/>
                  </a:lnTo>
                  <a:lnTo>
                    <a:pt x="226" y="70"/>
                  </a:lnTo>
                  <a:lnTo>
                    <a:pt x="196" y="52"/>
                  </a:lnTo>
                  <a:lnTo>
                    <a:pt x="163" y="37"/>
                  </a:lnTo>
                  <a:lnTo>
                    <a:pt x="85" y="15"/>
                  </a:lnTo>
                  <a:lnTo>
                    <a:pt x="0" y="0"/>
                  </a:lnTo>
                  <a:lnTo>
                    <a:pt x="96" y="11"/>
                  </a:lnTo>
                  <a:lnTo>
                    <a:pt x="163" y="26"/>
                  </a:lnTo>
                  <a:lnTo>
                    <a:pt x="215" y="44"/>
                  </a:lnTo>
                  <a:lnTo>
                    <a:pt x="255" y="66"/>
                  </a:lnTo>
                  <a:lnTo>
                    <a:pt x="285" y="85"/>
                  </a:lnTo>
                  <a:lnTo>
                    <a:pt x="303" y="100"/>
                  </a:lnTo>
                  <a:lnTo>
                    <a:pt x="311" y="115"/>
                  </a:lnTo>
                  <a:lnTo>
                    <a:pt x="311" y="137"/>
                  </a:lnTo>
                  <a:lnTo>
                    <a:pt x="303" y="155"/>
                  </a:lnTo>
                  <a:lnTo>
                    <a:pt x="285" y="170"/>
                  </a:lnTo>
                  <a:lnTo>
                    <a:pt x="266" y="192"/>
                  </a:lnTo>
                  <a:lnTo>
                    <a:pt x="233" y="211"/>
                  </a:lnTo>
                  <a:lnTo>
                    <a:pt x="215" y="222"/>
                  </a:lnTo>
                  <a:lnTo>
                    <a:pt x="163" y="233"/>
                  </a:lnTo>
                  <a:lnTo>
                    <a:pt x="196" y="214"/>
                  </a:lnTo>
                  <a:lnTo>
                    <a:pt x="233" y="200"/>
                  </a:lnTo>
                  <a:lnTo>
                    <a:pt x="252" y="181"/>
                  </a:lnTo>
                  <a:lnTo>
                    <a:pt x="266" y="155"/>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60" name="図形 159"/>
            <p:cNvSpPr>
              <a:spLocks/>
            </p:cNvSpPr>
            <p:nvPr/>
          </p:nvSpPr>
          <p:spPr bwMode="auto">
            <a:xfrm>
              <a:off x="3621472" y="5365974"/>
              <a:ext cx="323510" cy="292381"/>
            </a:xfrm>
            <a:custGeom>
              <a:avLst/>
              <a:gdLst/>
              <a:ahLst/>
              <a:cxnLst>
                <a:cxn ang="0">
                  <a:pos x="174" y="100"/>
                </a:cxn>
                <a:cxn ang="0">
                  <a:pos x="174" y="89"/>
                </a:cxn>
                <a:cxn ang="0">
                  <a:pos x="163" y="70"/>
                </a:cxn>
                <a:cxn ang="0">
                  <a:pos x="148" y="59"/>
                </a:cxn>
                <a:cxn ang="0">
                  <a:pos x="115" y="33"/>
                </a:cxn>
                <a:cxn ang="0">
                  <a:pos x="59" y="15"/>
                </a:cxn>
                <a:cxn ang="0">
                  <a:pos x="0" y="0"/>
                </a:cxn>
                <a:cxn ang="0">
                  <a:pos x="63" y="11"/>
                </a:cxn>
                <a:cxn ang="0">
                  <a:pos x="115" y="18"/>
                </a:cxn>
                <a:cxn ang="0">
                  <a:pos x="148" y="33"/>
                </a:cxn>
                <a:cxn ang="0">
                  <a:pos x="174" y="48"/>
                </a:cxn>
                <a:cxn ang="0">
                  <a:pos x="196" y="66"/>
                </a:cxn>
                <a:cxn ang="0">
                  <a:pos x="203" y="70"/>
                </a:cxn>
                <a:cxn ang="0">
                  <a:pos x="211" y="81"/>
                </a:cxn>
                <a:cxn ang="0">
                  <a:pos x="211" y="96"/>
                </a:cxn>
                <a:cxn ang="0">
                  <a:pos x="211" y="114"/>
                </a:cxn>
                <a:cxn ang="0">
                  <a:pos x="200" y="129"/>
                </a:cxn>
                <a:cxn ang="0">
                  <a:pos x="174" y="166"/>
                </a:cxn>
                <a:cxn ang="0">
                  <a:pos x="140" y="188"/>
                </a:cxn>
                <a:cxn ang="0">
                  <a:pos x="107" y="207"/>
                </a:cxn>
                <a:cxn ang="0">
                  <a:pos x="144" y="174"/>
                </a:cxn>
                <a:cxn ang="0">
                  <a:pos x="163" y="144"/>
                </a:cxn>
                <a:cxn ang="0">
                  <a:pos x="174" y="118"/>
                </a:cxn>
                <a:cxn ang="0">
                  <a:pos x="174" y="100"/>
                </a:cxn>
              </a:cxnLst>
              <a:rect l="0" t="0" r="0" b="0"/>
              <a:pathLst>
                <a:path w="211" h="207">
                  <a:moveTo>
                    <a:pt x="174" y="100"/>
                  </a:moveTo>
                  <a:lnTo>
                    <a:pt x="174" y="89"/>
                  </a:lnTo>
                  <a:lnTo>
                    <a:pt x="163" y="70"/>
                  </a:lnTo>
                  <a:lnTo>
                    <a:pt x="148" y="59"/>
                  </a:lnTo>
                  <a:lnTo>
                    <a:pt x="115" y="33"/>
                  </a:lnTo>
                  <a:lnTo>
                    <a:pt x="59" y="15"/>
                  </a:lnTo>
                  <a:lnTo>
                    <a:pt x="0" y="0"/>
                  </a:lnTo>
                  <a:lnTo>
                    <a:pt x="63" y="11"/>
                  </a:lnTo>
                  <a:lnTo>
                    <a:pt x="115" y="18"/>
                  </a:lnTo>
                  <a:lnTo>
                    <a:pt x="148" y="33"/>
                  </a:lnTo>
                  <a:lnTo>
                    <a:pt x="174" y="48"/>
                  </a:lnTo>
                  <a:lnTo>
                    <a:pt x="196" y="66"/>
                  </a:lnTo>
                  <a:lnTo>
                    <a:pt x="203" y="70"/>
                  </a:lnTo>
                  <a:lnTo>
                    <a:pt x="211" y="81"/>
                  </a:lnTo>
                  <a:lnTo>
                    <a:pt x="211" y="96"/>
                  </a:lnTo>
                  <a:lnTo>
                    <a:pt x="211" y="114"/>
                  </a:lnTo>
                  <a:lnTo>
                    <a:pt x="200" y="129"/>
                  </a:lnTo>
                  <a:lnTo>
                    <a:pt x="174" y="166"/>
                  </a:lnTo>
                  <a:lnTo>
                    <a:pt x="140" y="188"/>
                  </a:lnTo>
                  <a:lnTo>
                    <a:pt x="107" y="207"/>
                  </a:lnTo>
                  <a:lnTo>
                    <a:pt x="144" y="174"/>
                  </a:lnTo>
                  <a:lnTo>
                    <a:pt x="163" y="144"/>
                  </a:lnTo>
                  <a:lnTo>
                    <a:pt x="174" y="118"/>
                  </a:lnTo>
                  <a:lnTo>
                    <a:pt x="174" y="100"/>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61" name="図形 160"/>
            <p:cNvSpPr>
              <a:spLocks/>
            </p:cNvSpPr>
            <p:nvPr/>
          </p:nvSpPr>
          <p:spPr bwMode="auto">
            <a:xfrm>
              <a:off x="3196769" y="5344787"/>
              <a:ext cx="555027" cy="334755"/>
            </a:xfrm>
            <a:custGeom>
              <a:avLst/>
              <a:gdLst/>
              <a:ahLst/>
              <a:cxnLst>
                <a:cxn ang="0">
                  <a:pos x="321" y="140"/>
                </a:cxn>
                <a:cxn ang="0">
                  <a:pos x="314" y="104"/>
                </a:cxn>
                <a:cxn ang="0">
                  <a:pos x="307" y="96"/>
                </a:cxn>
                <a:cxn ang="0">
                  <a:pos x="292" y="81"/>
                </a:cxn>
                <a:cxn ang="0">
                  <a:pos x="266" y="70"/>
                </a:cxn>
                <a:cxn ang="0">
                  <a:pos x="225" y="48"/>
                </a:cxn>
                <a:cxn ang="0">
                  <a:pos x="170" y="33"/>
                </a:cxn>
                <a:cxn ang="0">
                  <a:pos x="96" y="15"/>
                </a:cxn>
                <a:cxn ang="0">
                  <a:pos x="0" y="0"/>
                </a:cxn>
                <a:cxn ang="0">
                  <a:pos x="96" y="11"/>
                </a:cxn>
                <a:cxn ang="0">
                  <a:pos x="203" y="30"/>
                </a:cxn>
                <a:cxn ang="0">
                  <a:pos x="255" y="44"/>
                </a:cxn>
                <a:cxn ang="0">
                  <a:pos x="299" y="63"/>
                </a:cxn>
                <a:cxn ang="0">
                  <a:pos x="336" y="81"/>
                </a:cxn>
                <a:cxn ang="0">
                  <a:pos x="362" y="104"/>
                </a:cxn>
                <a:cxn ang="0">
                  <a:pos x="362" y="118"/>
                </a:cxn>
                <a:cxn ang="0">
                  <a:pos x="362" y="140"/>
                </a:cxn>
                <a:cxn ang="0">
                  <a:pos x="351" y="159"/>
                </a:cxn>
                <a:cxn ang="0">
                  <a:pos x="336" y="185"/>
                </a:cxn>
                <a:cxn ang="0">
                  <a:pos x="314" y="200"/>
                </a:cxn>
                <a:cxn ang="0">
                  <a:pos x="284" y="222"/>
                </a:cxn>
                <a:cxn ang="0">
                  <a:pos x="255" y="237"/>
                </a:cxn>
                <a:cxn ang="0">
                  <a:pos x="277" y="222"/>
                </a:cxn>
                <a:cxn ang="0">
                  <a:pos x="296" y="200"/>
                </a:cxn>
                <a:cxn ang="0">
                  <a:pos x="310" y="170"/>
                </a:cxn>
                <a:cxn ang="0">
                  <a:pos x="321" y="140"/>
                </a:cxn>
              </a:cxnLst>
              <a:rect l="0" t="0" r="0" b="0"/>
              <a:pathLst>
                <a:path w="362" h="237">
                  <a:moveTo>
                    <a:pt x="321" y="140"/>
                  </a:moveTo>
                  <a:lnTo>
                    <a:pt x="314" y="104"/>
                  </a:lnTo>
                  <a:lnTo>
                    <a:pt x="307" y="96"/>
                  </a:lnTo>
                  <a:lnTo>
                    <a:pt x="292" y="81"/>
                  </a:lnTo>
                  <a:lnTo>
                    <a:pt x="266" y="70"/>
                  </a:lnTo>
                  <a:lnTo>
                    <a:pt x="225" y="48"/>
                  </a:lnTo>
                  <a:lnTo>
                    <a:pt x="170" y="33"/>
                  </a:lnTo>
                  <a:lnTo>
                    <a:pt x="96" y="15"/>
                  </a:lnTo>
                  <a:lnTo>
                    <a:pt x="0" y="0"/>
                  </a:lnTo>
                  <a:lnTo>
                    <a:pt x="96" y="11"/>
                  </a:lnTo>
                  <a:lnTo>
                    <a:pt x="203" y="30"/>
                  </a:lnTo>
                  <a:lnTo>
                    <a:pt x="255" y="44"/>
                  </a:lnTo>
                  <a:lnTo>
                    <a:pt x="299" y="63"/>
                  </a:lnTo>
                  <a:lnTo>
                    <a:pt x="336" y="81"/>
                  </a:lnTo>
                  <a:lnTo>
                    <a:pt x="362" y="104"/>
                  </a:lnTo>
                  <a:lnTo>
                    <a:pt x="362" y="118"/>
                  </a:lnTo>
                  <a:lnTo>
                    <a:pt x="362" y="140"/>
                  </a:lnTo>
                  <a:lnTo>
                    <a:pt x="351" y="159"/>
                  </a:lnTo>
                  <a:lnTo>
                    <a:pt x="336" y="185"/>
                  </a:lnTo>
                  <a:lnTo>
                    <a:pt x="314" y="200"/>
                  </a:lnTo>
                  <a:lnTo>
                    <a:pt x="284" y="222"/>
                  </a:lnTo>
                  <a:lnTo>
                    <a:pt x="255" y="237"/>
                  </a:lnTo>
                  <a:lnTo>
                    <a:pt x="277" y="222"/>
                  </a:lnTo>
                  <a:lnTo>
                    <a:pt x="296" y="200"/>
                  </a:lnTo>
                  <a:lnTo>
                    <a:pt x="310" y="170"/>
                  </a:lnTo>
                  <a:lnTo>
                    <a:pt x="321" y="140"/>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62" name="図形 161"/>
            <p:cNvSpPr>
              <a:spLocks/>
            </p:cNvSpPr>
            <p:nvPr/>
          </p:nvSpPr>
          <p:spPr bwMode="auto">
            <a:xfrm>
              <a:off x="3049580" y="5908363"/>
              <a:ext cx="4600" cy="11300"/>
            </a:xfrm>
            <a:custGeom>
              <a:avLst/>
              <a:gdLst/>
              <a:ahLst/>
              <a:cxnLst>
                <a:cxn ang="0">
                  <a:pos x="0" y="8"/>
                </a:cxn>
                <a:cxn ang="0">
                  <a:pos x="0" y="0"/>
                </a:cxn>
                <a:cxn ang="0">
                  <a:pos x="3" y="8"/>
                </a:cxn>
                <a:cxn ang="0">
                  <a:pos x="0" y="8"/>
                </a:cxn>
              </a:cxnLst>
              <a:rect l="0" t="0" r="0" b="0"/>
              <a:pathLst>
                <a:path w="3" h="8">
                  <a:moveTo>
                    <a:pt x="0" y="8"/>
                  </a:moveTo>
                  <a:lnTo>
                    <a:pt x="0" y="0"/>
                  </a:lnTo>
                  <a:lnTo>
                    <a:pt x="3" y="8"/>
                  </a:lnTo>
                  <a:lnTo>
                    <a:pt x="0" y="8"/>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63" name="図形 162"/>
            <p:cNvSpPr>
              <a:spLocks/>
            </p:cNvSpPr>
            <p:nvPr/>
          </p:nvSpPr>
          <p:spPr bwMode="auto">
            <a:xfrm>
              <a:off x="16865" y="6065147"/>
              <a:ext cx="90460" cy="21187"/>
            </a:xfrm>
            <a:custGeom>
              <a:avLst/>
              <a:gdLst/>
              <a:ahLst/>
              <a:cxnLst>
                <a:cxn ang="0">
                  <a:pos x="4" y="0"/>
                </a:cxn>
                <a:cxn ang="0">
                  <a:pos x="0" y="0"/>
                </a:cxn>
                <a:cxn ang="0">
                  <a:pos x="0" y="8"/>
                </a:cxn>
                <a:cxn ang="0">
                  <a:pos x="44" y="15"/>
                </a:cxn>
                <a:cxn ang="0">
                  <a:pos x="59" y="15"/>
                </a:cxn>
                <a:cxn ang="0">
                  <a:pos x="4" y="0"/>
                </a:cxn>
              </a:cxnLst>
              <a:rect l="0" t="0" r="0" b="0"/>
              <a:pathLst>
                <a:path w="59" h="15">
                  <a:moveTo>
                    <a:pt x="4" y="0"/>
                  </a:moveTo>
                  <a:lnTo>
                    <a:pt x="0" y="0"/>
                  </a:lnTo>
                  <a:lnTo>
                    <a:pt x="0" y="8"/>
                  </a:lnTo>
                  <a:lnTo>
                    <a:pt x="44" y="15"/>
                  </a:lnTo>
                  <a:lnTo>
                    <a:pt x="59" y="15"/>
                  </a:lnTo>
                  <a:lnTo>
                    <a:pt x="4" y="0"/>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64" name="図形 163"/>
            <p:cNvSpPr>
              <a:spLocks/>
            </p:cNvSpPr>
            <p:nvPr/>
          </p:nvSpPr>
          <p:spPr bwMode="auto">
            <a:xfrm>
              <a:off x="3110909" y="5402699"/>
              <a:ext cx="260648" cy="281082"/>
            </a:xfrm>
            <a:custGeom>
              <a:avLst/>
              <a:gdLst/>
              <a:ahLst/>
              <a:cxnLst>
                <a:cxn ang="0">
                  <a:pos x="26" y="196"/>
                </a:cxn>
                <a:cxn ang="0">
                  <a:pos x="30" y="199"/>
                </a:cxn>
                <a:cxn ang="0">
                  <a:pos x="48" y="196"/>
                </a:cxn>
                <a:cxn ang="0">
                  <a:pos x="89" y="181"/>
                </a:cxn>
                <a:cxn ang="0">
                  <a:pos x="137" y="155"/>
                </a:cxn>
                <a:cxn ang="0">
                  <a:pos x="156" y="133"/>
                </a:cxn>
                <a:cxn ang="0">
                  <a:pos x="167" y="114"/>
                </a:cxn>
                <a:cxn ang="0">
                  <a:pos x="170" y="103"/>
                </a:cxn>
                <a:cxn ang="0">
                  <a:pos x="167" y="88"/>
                </a:cxn>
                <a:cxn ang="0">
                  <a:pos x="152" y="59"/>
                </a:cxn>
                <a:cxn ang="0">
                  <a:pos x="141" y="48"/>
                </a:cxn>
                <a:cxn ang="0">
                  <a:pos x="111" y="33"/>
                </a:cxn>
                <a:cxn ang="0">
                  <a:pos x="67" y="14"/>
                </a:cxn>
                <a:cxn ang="0">
                  <a:pos x="34" y="3"/>
                </a:cxn>
                <a:cxn ang="0">
                  <a:pos x="0" y="0"/>
                </a:cxn>
                <a:cxn ang="0">
                  <a:pos x="0" y="3"/>
                </a:cxn>
                <a:cxn ang="0">
                  <a:pos x="34" y="7"/>
                </a:cxn>
                <a:cxn ang="0">
                  <a:pos x="67" y="18"/>
                </a:cxn>
                <a:cxn ang="0">
                  <a:pos x="111" y="40"/>
                </a:cxn>
                <a:cxn ang="0">
                  <a:pos x="137" y="55"/>
                </a:cxn>
                <a:cxn ang="0">
                  <a:pos x="145" y="59"/>
                </a:cxn>
                <a:cxn ang="0">
                  <a:pos x="167" y="88"/>
                </a:cxn>
                <a:cxn ang="0">
                  <a:pos x="167" y="103"/>
                </a:cxn>
                <a:cxn ang="0">
                  <a:pos x="159" y="114"/>
                </a:cxn>
                <a:cxn ang="0">
                  <a:pos x="152" y="133"/>
                </a:cxn>
                <a:cxn ang="0">
                  <a:pos x="137" y="148"/>
                </a:cxn>
                <a:cxn ang="0">
                  <a:pos x="89" y="173"/>
                </a:cxn>
                <a:cxn ang="0">
                  <a:pos x="45" y="188"/>
                </a:cxn>
                <a:cxn ang="0">
                  <a:pos x="26" y="196"/>
                </a:cxn>
              </a:cxnLst>
              <a:rect l="0" t="0" r="0" b="0"/>
              <a:pathLst>
                <a:path w="170" h="199">
                  <a:moveTo>
                    <a:pt x="26" y="196"/>
                  </a:moveTo>
                  <a:lnTo>
                    <a:pt x="30" y="199"/>
                  </a:lnTo>
                  <a:lnTo>
                    <a:pt x="48" y="196"/>
                  </a:lnTo>
                  <a:lnTo>
                    <a:pt x="89" y="181"/>
                  </a:lnTo>
                  <a:lnTo>
                    <a:pt x="137" y="155"/>
                  </a:lnTo>
                  <a:lnTo>
                    <a:pt x="156" y="133"/>
                  </a:lnTo>
                  <a:lnTo>
                    <a:pt x="167" y="114"/>
                  </a:lnTo>
                  <a:lnTo>
                    <a:pt x="170" y="103"/>
                  </a:lnTo>
                  <a:lnTo>
                    <a:pt x="167" y="88"/>
                  </a:lnTo>
                  <a:lnTo>
                    <a:pt x="152" y="59"/>
                  </a:lnTo>
                  <a:lnTo>
                    <a:pt x="141" y="48"/>
                  </a:lnTo>
                  <a:lnTo>
                    <a:pt x="111" y="33"/>
                  </a:lnTo>
                  <a:lnTo>
                    <a:pt x="67" y="14"/>
                  </a:lnTo>
                  <a:lnTo>
                    <a:pt x="34" y="3"/>
                  </a:lnTo>
                  <a:lnTo>
                    <a:pt x="0" y="0"/>
                  </a:lnTo>
                  <a:lnTo>
                    <a:pt x="0" y="3"/>
                  </a:lnTo>
                  <a:lnTo>
                    <a:pt x="34" y="7"/>
                  </a:lnTo>
                  <a:lnTo>
                    <a:pt x="67" y="18"/>
                  </a:lnTo>
                  <a:lnTo>
                    <a:pt x="111" y="40"/>
                  </a:lnTo>
                  <a:lnTo>
                    <a:pt x="137" y="55"/>
                  </a:lnTo>
                  <a:lnTo>
                    <a:pt x="145" y="59"/>
                  </a:lnTo>
                  <a:lnTo>
                    <a:pt x="167" y="88"/>
                  </a:lnTo>
                  <a:lnTo>
                    <a:pt x="167" y="103"/>
                  </a:lnTo>
                  <a:lnTo>
                    <a:pt x="159" y="114"/>
                  </a:lnTo>
                  <a:lnTo>
                    <a:pt x="152" y="133"/>
                  </a:lnTo>
                  <a:lnTo>
                    <a:pt x="137" y="148"/>
                  </a:lnTo>
                  <a:lnTo>
                    <a:pt x="89" y="173"/>
                  </a:lnTo>
                  <a:lnTo>
                    <a:pt x="45" y="188"/>
                  </a:lnTo>
                  <a:lnTo>
                    <a:pt x="26" y="196"/>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65" name="図形 164"/>
            <p:cNvSpPr>
              <a:spLocks/>
            </p:cNvSpPr>
            <p:nvPr/>
          </p:nvSpPr>
          <p:spPr bwMode="auto">
            <a:xfrm>
              <a:off x="16865" y="6028423"/>
              <a:ext cx="493698" cy="57911"/>
            </a:xfrm>
            <a:custGeom>
              <a:avLst/>
              <a:gdLst/>
              <a:ahLst/>
              <a:cxnLst>
                <a:cxn ang="0">
                  <a:pos x="189" y="19"/>
                </a:cxn>
                <a:cxn ang="0">
                  <a:pos x="100" y="22"/>
                </a:cxn>
                <a:cxn ang="0">
                  <a:pos x="100" y="26"/>
                </a:cxn>
                <a:cxn ang="0">
                  <a:pos x="0" y="0"/>
                </a:cxn>
                <a:cxn ang="0">
                  <a:pos x="96" y="34"/>
                </a:cxn>
                <a:cxn ang="0">
                  <a:pos x="96" y="37"/>
                </a:cxn>
                <a:cxn ang="0">
                  <a:pos x="0" y="11"/>
                </a:cxn>
                <a:cxn ang="0">
                  <a:pos x="0" y="19"/>
                </a:cxn>
                <a:cxn ang="0">
                  <a:pos x="96" y="37"/>
                </a:cxn>
                <a:cxn ang="0">
                  <a:pos x="89" y="41"/>
                </a:cxn>
                <a:cxn ang="0">
                  <a:pos x="96" y="41"/>
                </a:cxn>
                <a:cxn ang="0">
                  <a:pos x="104" y="26"/>
                </a:cxn>
                <a:cxn ang="0">
                  <a:pos x="189" y="22"/>
                </a:cxn>
                <a:cxn ang="0">
                  <a:pos x="226" y="22"/>
                </a:cxn>
                <a:cxn ang="0">
                  <a:pos x="255" y="26"/>
                </a:cxn>
                <a:cxn ang="0">
                  <a:pos x="311" y="41"/>
                </a:cxn>
                <a:cxn ang="0">
                  <a:pos x="322" y="41"/>
                </a:cxn>
                <a:cxn ang="0">
                  <a:pos x="266" y="26"/>
                </a:cxn>
                <a:cxn ang="0">
                  <a:pos x="229" y="19"/>
                </a:cxn>
                <a:cxn ang="0">
                  <a:pos x="189" y="19"/>
                </a:cxn>
              </a:cxnLst>
              <a:rect l="0" t="0" r="0" b="0"/>
              <a:pathLst>
                <a:path w="322" h="41">
                  <a:moveTo>
                    <a:pt x="189" y="19"/>
                  </a:moveTo>
                  <a:lnTo>
                    <a:pt x="100" y="22"/>
                  </a:lnTo>
                  <a:lnTo>
                    <a:pt x="100" y="26"/>
                  </a:lnTo>
                  <a:lnTo>
                    <a:pt x="0" y="0"/>
                  </a:lnTo>
                  <a:lnTo>
                    <a:pt x="96" y="34"/>
                  </a:lnTo>
                  <a:lnTo>
                    <a:pt x="96" y="37"/>
                  </a:lnTo>
                  <a:lnTo>
                    <a:pt x="0" y="11"/>
                  </a:lnTo>
                  <a:lnTo>
                    <a:pt x="0" y="19"/>
                  </a:lnTo>
                  <a:lnTo>
                    <a:pt x="96" y="37"/>
                  </a:lnTo>
                  <a:lnTo>
                    <a:pt x="89" y="41"/>
                  </a:lnTo>
                  <a:lnTo>
                    <a:pt x="96" y="41"/>
                  </a:lnTo>
                  <a:lnTo>
                    <a:pt x="104" y="26"/>
                  </a:lnTo>
                  <a:lnTo>
                    <a:pt x="189" y="22"/>
                  </a:lnTo>
                  <a:lnTo>
                    <a:pt x="226" y="22"/>
                  </a:lnTo>
                  <a:lnTo>
                    <a:pt x="255" y="26"/>
                  </a:lnTo>
                  <a:lnTo>
                    <a:pt x="311" y="41"/>
                  </a:lnTo>
                  <a:lnTo>
                    <a:pt x="322" y="41"/>
                  </a:lnTo>
                  <a:lnTo>
                    <a:pt x="266" y="26"/>
                  </a:lnTo>
                  <a:lnTo>
                    <a:pt x="229" y="19"/>
                  </a:lnTo>
                  <a:lnTo>
                    <a:pt x="189" y="19"/>
                  </a:lnTo>
                  <a:close/>
                </a:path>
              </a:pathLst>
            </a:custGeom>
            <a:noFill/>
            <a:ln w="3175" cap="flat" cmpd="sng" algn="ctr">
              <a:solidFill>
                <a:schemeClr val="tx2">
                  <a:lumMod val="40000"/>
                  <a:lumOff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grpSp>
      <p:sp>
        <p:nvSpPr>
          <p:cNvPr id="2" name="図形 1"/>
          <p:cNvSpPr>
            <a:spLocks noGrp="1"/>
          </p:cNvSpPr>
          <p:nvPr>
            <p:ph type="ctrTitle"/>
          </p:nvPr>
        </p:nvSpPr>
        <p:spPr>
          <a:xfrm>
            <a:off x="642910" y="2214554"/>
            <a:ext cx="7772400" cy="1470025"/>
          </a:xfrm>
        </p:spPr>
        <p:txBody>
          <a:bodyPr/>
          <a:lstStyle/>
          <a:p>
            <a:r>
              <a:rPr kumimoji="1" lang="en-US" altLang="ja-JP" smtClean="0"/>
              <a:t>Click to edit Master title style</a:t>
            </a:r>
            <a:endParaRPr kumimoji="1" lang="ja-JP" altLang="en-US"/>
          </a:p>
        </p:txBody>
      </p:sp>
      <p:sp>
        <p:nvSpPr>
          <p:cNvPr id="8" name="図形 7"/>
          <p:cNvSpPr>
            <a:spLocks noGrp="1"/>
          </p:cNvSpPr>
          <p:nvPr>
            <p:ph type="subTitle" idx="1"/>
          </p:nvPr>
        </p:nvSpPr>
        <p:spPr>
          <a:xfrm>
            <a:off x="642910" y="3699318"/>
            <a:ext cx="7772400" cy="900122"/>
          </a:xfrm>
        </p:spPr>
        <p:txBody>
          <a:bodyPr/>
          <a:lstStyle>
            <a:lvl1pPr marL="0" indent="0" algn="ctr">
              <a:buNone/>
              <a:defRPr baseline="0">
                <a:solidFill>
                  <a:schemeClr val="tx2">
                    <a:shade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en-US" altLang="ja-JP" smtClean="0"/>
              <a:t>Click to edit Master subtitle style</a:t>
            </a:r>
            <a:endParaRPr kumimoji="1" lang="ja-JP" altLang="en-US" dirty="0"/>
          </a:p>
        </p:txBody>
      </p:sp>
      <p:sp>
        <p:nvSpPr>
          <p:cNvPr id="12" name="図形 11"/>
          <p:cNvSpPr>
            <a:spLocks noGrp="1"/>
          </p:cNvSpPr>
          <p:nvPr>
            <p:ph type="dt" sz="half" idx="10"/>
          </p:nvPr>
        </p:nvSpPr>
        <p:spPr>
          <a:xfrm>
            <a:off x="4471200" y="6492874"/>
            <a:ext cx="1530000" cy="365125"/>
          </a:xfrm>
        </p:spPr>
        <p:txBody>
          <a:bodyPr/>
          <a:lstStyle/>
          <a:p>
            <a:r>
              <a:rPr lang="en-US" smtClean="0"/>
              <a:t>2/16/2012</a:t>
            </a:r>
            <a:endParaRPr lang="en-US"/>
          </a:p>
        </p:txBody>
      </p:sp>
      <p:sp>
        <p:nvSpPr>
          <p:cNvPr id="11" name="図形 10"/>
          <p:cNvSpPr>
            <a:spLocks noGrp="1"/>
          </p:cNvSpPr>
          <p:nvPr>
            <p:ph type="ftr" sz="quarter" idx="11"/>
          </p:nvPr>
        </p:nvSpPr>
        <p:spPr>
          <a:xfrm>
            <a:off x="6048000" y="6492875"/>
            <a:ext cx="2394000" cy="365125"/>
          </a:xfrm>
        </p:spPr>
        <p:txBody>
          <a:bodyPr/>
          <a:lstStyle/>
          <a:p>
            <a:r>
              <a:rPr kumimoji="0" lang="en-US" smtClean="0"/>
              <a:t>Prof. Vipin Tyagi</a:t>
            </a:r>
            <a:endParaRPr kumimoji="0" lang="en-US"/>
          </a:p>
        </p:txBody>
      </p:sp>
      <p:sp>
        <p:nvSpPr>
          <p:cNvPr id="18" name="図形 17"/>
          <p:cNvSpPr>
            <a:spLocks noGrp="1"/>
          </p:cNvSpPr>
          <p:nvPr>
            <p:ph type="sldNum" sz="quarter" idx="12"/>
          </p:nvPr>
        </p:nvSpPr>
        <p:spPr>
          <a:xfrm>
            <a:off x="8499632" y="6492875"/>
            <a:ext cx="644400" cy="365125"/>
          </a:xfrm>
        </p:spPr>
        <p:txBody>
          <a:bodyPr/>
          <a:lstStyle/>
          <a:p>
            <a:fld id="{2C6B1FF6-39B9-40F5-8B67-33C6354A3D4F}" type="slidenum">
              <a:rPr kumimoji="0" lang="en-US" smtClean="0"/>
              <a:pPr/>
              <a:t>‹#›</a:t>
            </a:fld>
            <a:endParaRPr kumimoji="0" lang="en-US" dirty="0">
              <a:solidFill>
                <a:schemeClr val="accent3">
                  <a:shade val="75000"/>
                </a:schemeClr>
              </a:solidFill>
            </a:endParaRPr>
          </a:p>
        </p:txBody>
      </p:sp>
      <p:sp>
        <p:nvSpPr>
          <p:cNvPr id="10" name="図形 9"/>
          <p:cNvSpPr>
            <a:spLocks/>
          </p:cNvSpPr>
          <p:nvPr/>
        </p:nvSpPr>
        <p:spPr bwMode="auto">
          <a:xfrm>
            <a:off x="3929058" y="9"/>
            <a:ext cx="5214942" cy="3383004"/>
          </a:xfrm>
          <a:custGeom>
            <a:avLst/>
            <a:gdLst/>
            <a:ahLst/>
            <a:cxnLst>
              <a:cxn ang="0">
                <a:pos x="3574" y="25"/>
              </a:cxn>
              <a:cxn ang="0">
                <a:pos x="3628" y="83"/>
              </a:cxn>
              <a:cxn ang="0">
                <a:pos x="3611" y="121"/>
              </a:cxn>
              <a:cxn ang="0">
                <a:pos x="3278" y="166"/>
              </a:cxn>
              <a:cxn ang="0">
                <a:pos x="2987" y="220"/>
              </a:cxn>
              <a:cxn ang="0">
                <a:pos x="2896" y="274"/>
              </a:cxn>
              <a:cxn ang="0">
                <a:pos x="2887" y="320"/>
              </a:cxn>
              <a:cxn ang="0">
                <a:pos x="2987" y="374"/>
              </a:cxn>
              <a:cxn ang="0">
                <a:pos x="3407" y="403"/>
              </a:cxn>
              <a:cxn ang="0">
                <a:pos x="3732" y="399"/>
              </a:cxn>
              <a:cxn ang="0">
                <a:pos x="3607" y="2391"/>
              </a:cxn>
              <a:cxn ang="0">
                <a:pos x="3199" y="2262"/>
              </a:cxn>
              <a:cxn ang="0">
                <a:pos x="3041" y="2159"/>
              </a:cxn>
              <a:cxn ang="0">
                <a:pos x="2991" y="2050"/>
              </a:cxn>
              <a:cxn ang="0">
                <a:pos x="3000" y="1992"/>
              </a:cxn>
              <a:cxn ang="0">
                <a:pos x="3054" y="1905"/>
              </a:cxn>
              <a:cxn ang="0">
                <a:pos x="3158" y="1826"/>
              </a:cxn>
              <a:cxn ang="0">
                <a:pos x="3183" y="1768"/>
              </a:cxn>
              <a:cxn ang="0">
                <a:pos x="3158" y="1684"/>
              </a:cxn>
              <a:cxn ang="0">
                <a:pos x="3099" y="1576"/>
              </a:cxn>
              <a:cxn ang="0">
                <a:pos x="2950" y="1497"/>
              </a:cxn>
              <a:cxn ang="0">
                <a:pos x="2779" y="1439"/>
              </a:cxn>
              <a:cxn ang="0">
                <a:pos x="2679" y="1364"/>
              </a:cxn>
              <a:cxn ang="0">
                <a:pos x="2654" y="1281"/>
              </a:cxn>
              <a:cxn ang="0">
                <a:pos x="2667" y="1194"/>
              </a:cxn>
              <a:cxn ang="0">
                <a:pos x="2600" y="1106"/>
              </a:cxn>
              <a:cxn ang="0">
                <a:pos x="2459" y="1077"/>
              </a:cxn>
              <a:cxn ang="0">
                <a:pos x="2005" y="1119"/>
              </a:cxn>
              <a:cxn ang="0">
                <a:pos x="1835" y="1102"/>
              </a:cxn>
              <a:cxn ang="0">
                <a:pos x="1743" y="1052"/>
              </a:cxn>
              <a:cxn ang="0">
                <a:pos x="1689" y="957"/>
              </a:cxn>
              <a:cxn ang="0">
                <a:pos x="1697" y="840"/>
              </a:cxn>
              <a:cxn ang="0">
                <a:pos x="1689" y="736"/>
              </a:cxn>
              <a:cxn ang="0">
                <a:pos x="1627" y="690"/>
              </a:cxn>
              <a:cxn ang="0">
                <a:pos x="1544" y="690"/>
              </a:cxn>
              <a:cxn ang="0">
                <a:pos x="1460" y="665"/>
              </a:cxn>
              <a:cxn ang="0">
                <a:pos x="1423" y="620"/>
              </a:cxn>
              <a:cxn ang="0">
                <a:pos x="1323" y="607"/>
              </a:cxn>
              <a:cxn ang="0">
                <a:pos x="1281" y="624"/>
              </a:cxn>
              <a:cxn ang="0">
                <a:pos x="1161" y="599"/>
              </a:cxn>
              <a:cxn ang="0">
                <a:pos x="1003" y="553"/>
              </a:cxn>
              <a:cxn ang="0">
                <a:pos x="928" y="578"/>
              </a:cxn>
              <a:cxn ang="0">
                <a:pos x="865" y="653"/>
              </a:cxn>
              <a:cxn ang="0">
                <a:pos x="845" y="724"/>
              </a:cxn>
              <a:cxn ang="0">
                <a:pos x="853" y="844"/>
              </a:cxn>
              <a:cxn ang="0">
                <a:pos x="803" y="936"/>
              </a:cxn>
              <a:cxn ang="0">
                <a:pos x="608" y="1027"/>
              </a:cxn>
              <a:cxn ang="0">
                <a:pos x="458" y="1048"/>
              </a:cxn>
              <a:cxn ang="0">
                <a:pos x="325" y="982"/>
              </a:cxn>
              <a:cxn ang="0">
                <a:pos x="233" y="786"/>
              </a:cxn>
              <a:cxn ang="0">
                <a:pos x="229" y="674"/>
              </a:cxn>
              <a:cxn ang="0">
                <a:pos x="287" y="570"/>
              </a:cxn>
              <a:cxn ang="0">
                <a:pos x="316" y="487"/>
              </a:cxn>
              <a:cxn ang="0">
                <a:pos x="246" y="441"/>
              </a:cxn>
              <a:cxn ang="0">
                <a:pos x="146" y="370"/>
              </a:cxn>
              <a:cxn ang="0">
                <a:pos x="104" y="287"/>
              </a:cxn>
              <a:cxn ang="0">
                <a:pos x="133" y="208"/>
              </a:cxn>
              <a:cxn ang="0">
                <a:pos x="162" y="154"/>
              </a:cxn>
              <a:cxn ang="0">
                <a:pos x="133" y="112"/>
              </a:cxn>
              <a:cxn ang="0">
                <a:pos x="42" y="83"/>
              </a:cxn>
              <a:cxn ang="0">
                <a:pos x="0" y="29"/>
              </a:cxn>
              <a:cxn ang="0">
                <a:pos x="179" y="0"/>
              </a:cxn>
            </a:cxnLst>
            <a:rect l="0" t="0" r="0" b="0"/>
            <a:pathLst>
              <a:path w="3732" h="2421">
                <a:moveTo>
                  <a:pt x="179" y="0"/>
                </a:moveTo>
                <a:lnTo>
                  <a:pt x="3553" y="4"/>
                </a:lnTo>
                <a:lnTo>
                  <a:pt x="3574" y="25"/>
                </a:lnTo>
                <a:lnTo>
                  <a:pt x="3599" y="37"/>
                </a:lnTo>
                <a:lnTo>
                  <a:pt x="3624" y="58"/>
                </a:lnTo>
                <a:lnTo>
                  <a:pt x="3628" y="83"/>
                </a:lnTo>
                <a:lnTo>
                  <a:pt x="3628" y="96"/>
                </a:lnTo>
                <a:lnTo>
                  <a:pt x="3624" y="108"/>
                </a:lnTo>
                <a:lnTo>
                  <a:pt x="3611" y="121"/>
                </a:lnTo>
                <a:lnTo>
                  <a:pt x="3594" y="125"/>
                </a:lnTo>
                <a:lnTo>
                  <a:pt x="3528" y="150"/>
                </a:lnTo>
                <a:lnTo>
                  <a:pt x="3278" y="166"/>
                </a:lnTo>
                <a:lnTo>
                  <a:pt x="3099" y="191"/>
                </a:lnTo>
                <a:lnTo>
                  <a:pt x="3029" y="204"/>
                </a:lnTo>
                <a:lnTo>
                  <a:pt x="2987" y="220"/>
                </a:lnTo>
                <a:lnTo>
                  <a:pt x="2975" y="225"/>
                </a:lnTo>
                <a:lnTo>
                  <a:pt x="2933" y="245"/>
                </a:lnTo>
                <a:lnTo>
                  <a:pt x="2896" y="274"/>
                </a:lnTo>
                <a:lnTo>
                  <a:pt x="2887" y="291"/>
                </a:lnTo>
                <a:lnTo>
                  <a:pt x="2879" y="316"/>
                </a:lnTo>
                <a:lnTo>
                  <a:pt x="2887" y="320"/>
                </a:lnTo>
                <a:lnTo>
                  <a:pt x="2916" y="345"/>
                </a:lnTo>
                <a:lnTo>
                  <a:pt x="2945" y="362"/>
                </a:lnTo>
                <a:lnTo>
                  <a:pt x="2987" y="374"/>
                </a:lnTo>
                <a:lnTo>
                  <a:pt x="3045" y="387"/>
                </a:lnTo>
                <a:lnTo>
                  <a:pt x="3116" y="391"/>
                </a:lnTo>
                <a:lnTo>
                  <a:pt x="3407" y="403"/>
                </a:lnTo>
                <a:lnTo>
                  <a:pt x="3624" y="403"/>
                </a:lnTo>
                <a:lnTo>
                  <a:pt x="3694" y="403"/>
                </a:lnTo>
                <a:lnTo>
                  <a:pt x="3732" y="399"/>
                </a:lnTo>
                <a:lnTo>
                  <a:pt x="3732" y="1410"/>
                </a:lnTo>
                <a:lnTo>
                  <a:pt x="3732" y="2421"/>
                </a:lnTo>
                <a:lnTo>
                  <a:pt x="3607" y="2391"/>
                </a:lnTo>
                <a:lnTo>
                  <a:pt x="3482" y="2362"/>
                </a:lnTo>
                <a:lnTo>
                  <a:pt x="3336" y="2321"/>
                </a:lnTo>
                <a:lnTo>
                  <a:pt x="3199" y="2262"/>
                </a:lnTo>
                <a:lnTo>
                  <a:pt x="3137" y="2229"/>
                </a:lnTo>
                <a:lnTo>
                  <a:pt x="3087" y="2196"/>
                </a:lnTo>
                <a:lnTo>
                  <a:pt x="3041" y="2159"/>
                </a:lnTo>
                <a:lnTo>
                  <a:pt x="3012" y="2117"/>
                </a:lnTo>
                <a:lnTo>
                  <a:pt x="2991" y="2071"/>
                </a:lnTo>
                <a:lnTo>
                  <a:pt x="2991" y="2050"/>
                </a:lnTo>
                <a:lnTo>
                  <a:pt x="2991" y="2030"/>
                </a:lnTo>
                <a:lnTo>
                  <a:pt x="2991" y="2017"/>
                </a:lnTo>
                <a:lnTo>
                  <a:pt x="3000" y="1992"/>
                </a:lnTo>
                <a:lnTo>
                  <a:pt x="3004" y="1967"/>
                </a:lnTo>
                <a:lnTo>
                  <a:pt x="3020" y="1938"/>
                </a:lnTo>
                <a:lnTo>
                  <a:pt x="3054" y="1905"/>
                </a:lnTo>
                <a:lnTo>
                  <a:pt x="3095" y="1867"/>
                </a:lnTo>
                <a:lnTo>
                  <a:pt x="3149" y="1838"/>
                </a:lnTo>
                <a:lnTo>
                  <a:pt x="3158" y="1826"/>
                </a:lnTo>
                <a:lnTo>
                  <a:pt x="3178" y="1801"/>
                </a:lnTo>
                <a:lnTo>
                  <a:pt x="3183" y="1784"/>
                </a:lnTo>
                <a:lnTo>
                  <a:pt x="3183" y="1768"/>
                </a:lnTo>
                <a:lnTo>
                  <a:pt x="3183" y="1743"/>
                </a:lnTo>
                <a:lnTo>
                  <a:pt x="3170" y="1713"/>
                </a:lnTo>
                <a:lnTo>
                  <a:pt x="3158" y="1684"/>
                </a:lnTo>
                <a:lnTo>
                  <a:pt x="3149" y="1655"/>
                </a:lnTo>
                <a:lnTo>
                  <a:pt x="3124" y="1614"/>
                </a:lnTo>
                <a:lnTo>
                  <a:pt x="3099" y="1576"/>
                </a:lnTo>
                <a:lnTo>
                  <a:pt x="3062" y="1539"/>
                </a:lnTo>
                <a:lnTo>
                  <a:pt x="3012" y="1518"/>
                </a:lnTo>
                <a:lnTo>
                  <a:pt x="2950" y="1497"/>
                </a:lnTo>
                <a:lnTo>
                  <a:pt x="2896" y="1489"/>
                </a:lnTo>
                <a:lnTo>
                  <a:pt x="2837" y="1468"/>
                </a:lnTo>
                <a:lnTo>
                  <a:pt x="2779" y="1439"/>
                </a:lnTo>
                <a:lnTo>
                  <a:pt x="2721" y="1406"/>
                </a:lnTo>
                <a:lnTo>
                  <a:pt x="2696" y="1385"/>
                </a:lnTo>
                <a:lnTo>
                  <a:pt x="2679" y="1364"/>
                </a:lnTo>
                <a:lnTo>
                  <a:pt x="2667" y="1339"/>
                </a:lnTo>
                <a:lnTo>
                  <a:pt x="2654" y="1310"/>
                </a:lnTo>
                <a:lnTo>
                  <a:pt x="2654" y="1281"/>
                </a:lnTo>
                <a:lnTo>
                  <a:pt x="2667" y="1244"/>
                </a:lnTo>
                <a:lnTo>
                  <a:pt x="2667" y="1219"/>
                </a:lnTo>
                <a:lnTo>
                  <a:pt x="2667" y="1194"/>
                </a:lnTo>
                <a:lnTo>
                  <a:pt x="2654" y="1160"/>
                </a:lnTo>
                <a:lnTo>
                  <a:pt x="2638" y="1131"/>
                </a:lnTo>
                <a:lnTo>
                  <a:pt x="2600" y="1106"/>
                </a:lnTo>
                <a:lnTo>
                  <a:pt x="2554" y="1090"/>
                </a:lnTo>
                <a:lnTo>
                  <a:pt x="2480" y="1081"/>
                </a:lnTo>
                <a:lnTo>
                  <a:pt x="2459" y="1077"/>
                </a:lnTo>
                <a:lnTo>
                  <a:pt x="2380" y="1077"/>
                </a:lnTo>
                <a:lnTo>
                  <a:pt x="2230" y="1090"/>
                </a:lnTo>
                <a:lnTo>
                  <a:pt x="2005" y="1119"/>
                </a:lnTo>
                <a:lnTo>
                  <a:pt x="1947" y="1119"/>
                </a:lnTo>
                <a:lnTo>
                  <a:pt x="1893" y="1110"/>
                </a:lnTo>
                <a:lnTo>
                  <a:pt x="1835" y="1102"/>
                </a:lnTo>
                <a:lnTo>
                  <a:pt x="1797" y="1090"/>
                </a:lnTo>
                <a:lnTo>
                  <a:pt x="1768" y="1069"/>
                </a:lnTo>
                <a:lnTo>
                  <a:pt x="1743" y="1052"/>
                </a:lnTo>
                <a:lnTo>
                  <a:pt x="1718" y="1023"/>
                </a:lnTo>
                <a:lnTo>
                  <a:pt x="1702" y="994"/>
                </a:lnTo>
                <a:lnTo>
                  <a:pt x="1689" y="957"/>
                </a:lnTo>
                <a:lnTo>
                  <a:pt x="1685" y="915"/>
                </a:lnTo>
                <a:lnTo>
                  <a:pt x="1689" y="869"/>
                </a:lnTo>
                <a:lnTo>
                  <a:pt x="1697" y="840"/>
                </a:lnTo>
                <a:lnTo>
                  <a:pt x="1702" y="803"/>
                </a:lnTo>
                <a:lnTo>
                  <a:pt x="1697" y="774"/>
                </a:lnTo>
                <a:lnTo>
                  <a:pt x="1689" y="736"/>
                </a:lnTo>
                <a:lnTo>
                  <a:pt x="1668" y="707"/>
                </a:lnTo>
                <a:lnTo>
                  <a:pt x="1648" y="695"/>
                </a:lnTo>
                <a:lnTo>
                  <a:pt x="1627" y="690"/>
                </a:lnTo>
                <a:lnTo>
                  <a:pt x="1593" y="690"/>
                </a:lnTo>
                <a:lnTo>
                  <a:pt x="1560" y="690"/>
                </a:lnTo>
                <a:lnTo>
                  <a:pt x="1544" y="690"/>
                </a:lnTo>
                <a:lnTo>
                  <a:pt x="1502" y="682"/>
                </a:lnTo>
                <a:lnTo>
                  <a:pt x="1481" y="678"/>
                </a:lnTo>
                <a:lnTo>
                  <a:pt x="1460" y="665"/>
                </a:lnTo>
                <a:lnTo>
                  <a:pt x="1448" y="649"/>
                </a:lnTo>
                <a:lnTo>
                  <a:pt x="1435" y="624"/>
                </a:lnTo>
                <a:lnTo>
                  <a:pt x="1423" y="620"/>
                </a:lnTo>
                <a:lnTo>
                  <a:pt x="1385" y="607"/>
                </a:lnTo>
                <a:lnTo>
                  <a:pt x="1344" y="599"/>
                </a:lnTo>
                <a:lnTo>
                  <a:pt x="1323" y="607"/>
                </a:lnTo>
                <a:lnTo>
                  <a:pt x="1298" y="611"/>
                </a:lnTo>
                <a:lnTo>
                  <a:pt x="1294" y="620"/>
                </a:lnTo>
                <a:lnTo>
                  <a:pt x="1281" y="624"/>
                </a:lnTo>
                <a:lnTo>
                  <a:pt x="1252" y="632"/>
                </a:lnTo>
                <a:lnTo>
                  <a:pt x="1190" y="620"/>
                </a:lnTo>
                <a:lnTo>
                  <a:pt x="1161" y="599"/>
                </a:lnTo>
                <a:lnTo>
                  <a:pt x="1090" y="566"/>
                </a:lnTo>
                <a:lnTo>
                  <a:pt x="1044" y="553"/>
                </a:lnTo>
                <a:lnTo>
                  <a:pt x="1003" y="553"/>
                </a:lnTo>
                <a:lnTo>
                  <a:pt x="961" y="557"/>
                </a:lnTo>
                <a:lnTo>
                  <a:pt x="940" y="566"/>
                </a:lnTo>
                <a:lnTo>
                  <a:pt x="928" y="578"/>
                </a:lnTo>
                <a:lnTo>
                  <a:pt x="911" y="595"/>
                </a:lnTo>
                <a:lnTo>
                  <a:pt x="878" y="632"/>
                </a:lnTo>
                <a:lnTo>
                  <a:pt x="865" y="653"/>
                </a:lnTo>
                <a:lnTo>
                  <a:pt x="845" y="678"/>
                </a:lnTo>
                <a:lnTo>
                  <a:pt x="840" y="703"/>
                </a:lnTo>
                <a:lnTo>
                  <a:pt x="845" y="724"/>
                </a:lnTo>
                <a:lnTo>
                  <a:pt x="853" y="749"/>
                </a:lnTo>
                <a:lnTo>
                  <a:pt x="853" y="811"/>
                </a:lnTo>
                <a:lnTo>
                  <a:pt x="853" y="844"/>
                </a:lnTo>
                <a:lnTo>
                  <a:pt x="840" y="882"/>
                </a:lnTo>
                <a:lnTo>
                  <a:pt x="828" y="911"/>
                </a:lnTo>
                <a:lnTo>
                  <a:pt x="803" y="936"/>
                </a:lnTo>
                <a:lnTo>
                  <a:pt x="728" y="982"/>
                </a:lnTo>
                <a:lnTo>
                  <a:pt x="649" y="1019"/>
                </a:lnTo>
                <a:lnTo>
                  <a:pt x="608" y="1027"/>
                </a:lnTo>
                <a:lnTo>
                  <a:pt x="562" y="1040"/>
                </a:lnTo>
                <a:lnTo>
                  <a:pt x="508" y="1048"/>
                </a:lnTo>
                <a:lnTo>
                  <a:pt x="458" y="1048"/>
                </a:lnTo>
                <a:lnTo>
                  <a:pt x="412" y="1036"/>
                </a:lnTo>
                <a:lnTo>
                  <a:pt x="366" y="1011"/>
                </a:lnTo>
                <a:lnTo>
                  <a:pt x="325" y="982"/>
                </a:lnTo>
                <a:lnTo>
                  <a:pt x="287" y="936"/>
                </a:lnTo>
                <a:lnTo>
                  <a:pt x="258" y="869"/>
                </a:lnTo>
                <a:lnTo>
                  <a:pt x="233" y="786"/>
                </a:lnTo>
                <a:lnTo>
                  <a:pt x="229" y="761"/>
                </a:lnTo>
                <a:lnTo>
                  <a:pt x="221" y="707"/>
                </a:lnTo>
                <a:lnTo>
                  <a:pt x="229" y="674"/>
                </a:lnTo>
                <a:lnTo>
                  <a:pt x="241" y="636"/>
                </a:lnTo>
                <a:lnTo>
                  <a:pt x="258" y="599"/>
                </a:lnTo>
                <a:lnTo>
                  <a:pt x="287" y="570"/>
                </a:lnTo>
                <a:lnTo>
                  <a:pt x="300" y="553"/>
                </a:lnTo>
                <a:lnTo>
                  <a:pt x="316" y="512"/>
                </a:lnTo>
                <a:lnTo>
                  <a:pt x="316" y="487"/>
                </a:lnTo>
                <a:lnTo>
                  <a:pt x="304" y="470"/>
                </a:lnTo>
                <a:lnTo>
                  <a:pt x="287" y="453"/>
                </a:lnTo>
                <a:lnTo>
                  <a:pt x="246" y="441"/>
                </a:lnTo>
                <a:lnTo>
                  <a:pt x="208" y="416"/>
                </a:lnTo>
                <a:lnTo>
                  <a:pt x="179" y="403"/>
                </a:lnTo>
                <a:lnTo>
                  <a:pt x="146" y="370"/>
                </a:lnTo>
                <a:lnTo>
                  <a:pt x="117" y="333"/>
                </a:lnTo>
                <a:lnTo>
                  <a:pt x="108" y="308"/>
                </a:lnTo>
                <a:lnTo>
                  <a:pt x="104" y="287"/>
                </a:lnTo>
                <a:lnTo>
                  <a:pt x="108" y="262"/>
                </a:lnTo>
                <a:lnTo>
                  <a:pt x="117" y="233"/>
                </a:lnTo>
                <a:lnTo>
                  <a:pt x="133" y="208"/>
                </a:lnTo>
                <a:lnTo>
                  <a:pt x="158" y="179"/>
                </a:lnTo>
                <a:lnTo>
                  <a:pt x="162" y="166"/>
                </a:lnTo>
                <a:lnTo>
                  <a:pt x="162" y="154"/>
                </a:lnTo>
                <a:lnTo>
                  <a:pt x="158" y="141"/>
                </a:lnTo>
                <a:lnTo>
                  <a:pt x="150" y="125"/>
                </a:lnTo>
                <a:lnTo>
                  <a:pt x="133" y="112"/>
                </a:lnTo>
                <a:lnTo>
                  <a:pt x="104" y="100"/>
                </a:lnTo>
                <a:lnTo>
                  <a:pt x="54" y="96"/>
                </a:lnTo>
                <a:lnTo>
                  <a:pt x="42" y="83"/>
                </a:lnTo>
                <a:lnTo>
                  <a:pt x="13" y="58"/>
                </a:lnTo>
                <a:lnTo>
                  <a:pt x="8" y="46"/>
                </a:lnTo>
                <a:lnTo>
                  <a:pt x="0" y="29"/>
                </a:lnTo>
                <a:lnTo>
                  <a:pt x="13" y="17"/>
                </a:lnTo>
                <a:lnTo>
                  <a:pt x="33" y="4"/>
                </a:lnTo>
                <a:lnTo>
                  <a:pt x="179" y="0"/>
                </a:lnTo>
                <a:close/>
              </a:path>
            </a:pathLst>
          </a:custGeom>
          <a:solidFill>
            <a:srgbClr val="FFFFFF">
              <a:alpha val="2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lang="ja-JP" altLang="en-US"/>
          </a:p>
        </p:txBody>
      </p:sp>
      <p:grpSp>
        <p:nvGrpSpPr>
          <p:cNvPr id="4" name="グループ化 12"/>
          <p:cNvGrpSpPr>
            <a:grpSpLocks/>
          </p:cNvGrpSpPr>
          <p:nvPr/>
        </p:nvGrpSpPr>
        <p:grpSpPr bwMode="auto">
          <a:xfrm>
            <a:off x="4000496" y="0"/>
            <a:ext cx="5143504" cy="2000240"/>
            <a:chOff x="2168" y="0"/>
            <a:chExt cx="3576" cy="1384"/>
          </a:xfrm>
        </p:grpSpPr>
        <p:sp>
          <p:nvSpPr>
            <p:cNvPr id="14" name="図形 13"/>
            <p:cNvSpPr>
              <a:spLocks/>
            </p:cNvSpPr>
            <p:nvPr/>
          </p:nvSpPr>
          <p:spPr bwMode="auto">
            <a:xfrm>
              <a:off x="5420" y="1044"/>
              <a:ext cx="324" cy="272"/>
            </a:xfrm>
            <a:custGeom>
              <a:avLst/>
              <a:gdLst/>
              <a:ahLst/>
              <a:cxnLst>
                <a:cxn ang="0">
                  <a:pos x="12" y="112"/>
                </a:cxn>
                <a:cxn ang="0">
                  <a:pos x="0" y="124"/>
                </a:cxn>
                <a:cxn ang="0">
                  <a:pos x="0" y="148"/>
                </a:cxn>
                <a:cxn ang="0">
                  <a:pos x="0" y="152"/>
                </a:cxn>
                <a:cxn ang="0">
                  <a:pos x="4" y="164"/>
                </a:cxn>
                <a:cxn ang="0">
                  <a:pos x="16" y="176"/>
                </a:cxn>
                <a:cxn ang="0">
                  <a:pos x="52" y="200"/>
                </a:cxn>
                <a:cxn ang="0">
                  <a:pos x="104" y="224"/>
                </a:cxn>
                <a:cxn ang="0">
                  <a:pos x="156" y="244"/>
                </a:cxn>
                <a:cxn ang="0">
                  <a:pos x="260" y="260"/>
                </a:cxn>
                <a:cxn ang="0">
                  <a:pos x="308" y="268"/>
                </a:cxn>
                <a:cxn ang="0">
                  <a:pos x="324" y="272"/>
                </a:cxn>
                <a:cxn ang="0">
                  <a:pos x="324" y="268"/>
                </a:cxn>
                <a:cxn ang="0">
                  <a:pos x="308" y="268"/>
                </a:cxn>
                <a:cxn ang="0">
                  <a:pos x="264" y="256"/>
                </a:cxn>
                <a:cxn ang="0">
                  <a:pos x="164" y="236"/>
                </a:cxn>
                <a:cxn ang="0">
                  <a:pos x="108" y="220"/>
                </a:cxn>
                <a:cxn ang="0">
                  <a:pos x="60" y="200"/>
                </a:cxn>
                <a:cxn ang="0">
                  <a:pos x="24" y="176"/>
                </a:cxn>
                <a:cxn ang="0">
                  <a:pos x="12" y="164"/>
                </a:cxn>
                <a:cxn ang="0">
                  <a:pos x="0" y="148"/>
                </a:cxn>
                <a:cxn ang="0">
                  <a:pos x="4" y="124"/>
                </a:cxn>
                <a:cxn ang="0">
                  <a:pos x="16" y="112"/>
                </a:cxn>
                <a:cxn ang="0">
                  <a:pos x="36" y="92"/>
                </a:cxn>
                <a:cxn ang="0">
                  <a:pos x="64" y="76"/>
                </a:cxn>
                <a:cxn ang="0">
                  <a:pos x="140" y="44"/>
                </a:cxn>
                <a:cxn ang="0">
                  <a:pos x="228" y="20"/>
                </a:cxn>
                <a:cxn ang="0">
                  <a:pos x="324" y="0"/>
                </a:cxn>
                <a:cxn ang="0">
                  <a:pos x="236" y="12"/>
                </a:cxn>
                <a:cxn ang="0">
                  <a:pos x="140" y="36"/>
                </a:cxn>
                <a:cxn ang="0">
                  <a:pos x="64" y="76"/>
                </a:cxn>
                <a:cxn ang="0">
                  <a:pos x="36" y="92"/>
                </a:cxn>
                <a:cxn ang="0">
                  <a:pos x="16" y="112"/>
                </a:cxn>
              </a:cxnLst>
              <a:rect l="0" t="0" r="0" b="0"/>
              <a:pathLst>
                <a:path w="324" h="272">
                  <a:moveTo>
                    <a:pt x="12" y="112"/>
                  </a:moveTo>
                  <a:lnTo>
                    <a:pt x="0" y="124"/>
                  </a:lnTo>
                  <a:lnTo>
                    <a:pt x="0" y="148"/>
                  </a:lnTo>
                  <a:lnTo>
                    <a:pt x="0" y="152"/>
                  </a:lnTo>
                  <a:lnTo>
                    <a:pt x="4" y="164"/>
                  </a:lnTo>
                  <a:lnTo>
                    <a:pt x="16" y="176"/>
                  </a:lnTo>
                  <a:lnTo>
                    <a:pt x="52" y="200"/>
                  </a:lnTo>
                  <a:lnTo>
                    <a:pt x="104" y="224"/>
                  </a:lnTo>
                  <a:lnTo>
                    <a:pt x="156" y="244"/>
                  </a:lnTo>
                  <a:lnTo>
                    <a:pt x="260" y="260"/>
                  </a:lnTo>
                  <a:lnTo>
                    <a:pt x="308" y="268"/>
                  </a:lnTo>
                  <a:lnTo>
                    <a:pt x="324" y="272"/>
                  </a:lnTo>
                  <a:lnTo>
                    <a:pt x="324" y="268"/>
                  </a:lnTo>
                  <a:lnTo>
                    <a:pt x="308" y="268"/>
                  </a:lnTo>
                  <a:lnTo>
                    <a:pt x="264" y="256"/>
                  </a:lnTo>
                  <a:lnTo>
                    <a:pt x="164" y="236"/>
                  </a:lnTo>
                  <a:lnTo>
                    <a:pt x="108" y="220"/>
                  </a:lnTo>
                  <a:lnTo>
                    <a:pt x="60" y="200"/>
                  </a:lnTo>
                  <a:lnTo>
                    <a:pt x="24" y="176"/>
                  </a:lnTo>
                  <a:lnTo>
                    <a:pt x="12" y="164"/>
                  </a:lnTo>
                  <a:lnTo>
                    <a:pt x="0" y="148"/>
                  </a:lnTo>
                  <a:lnTo>
                    <a:pt x="4" y="124"/>
                  </a:lnTo>
                  <a:lnTo>
                    <a:pt x="16" y="112"/>
                  </a:lnTo>
                  <a:lnTo>
                    <a:pt x="36" y="92"/>
                  </a:lnTo>
                  <a:lnTo>
                    <a:pt x="64" y="76"/>
                  </a:lnTo>
                  <a:lnTo>
                    <a:pt x="140" y="44"/>
                  </a:lnTo>
                  <a:lnTo>
                    <a:pt x="228" y="20"/>
                  </a:lnTo>
                  <a:lnTo>
                    <a:pt x="324" y="0"/>
                  </a:lnTo>
                  <a:lnTo>
                    <a:pt x="236" y="12"/>
                  </a:lnTo>
                  <a:lnTo>
                    <a:pt x="140" y="36"/>
                  </a:lnTo>
                  <a:lnTo>
                    <a:pt x="64" y="76"/>
                  </a:lnTo>
                  <a:lnTo>
                    <a:pt x="36" y="92"/>
                  </a:lnTo>
                  <a:lnTo>
                    <a:pt x="16" y="112"/>
                  </a:lnTo>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5" name="図形 14"/>
            <p:cNvSpPr>
              <a:spLocks/>
            </p:cNvSpPr>
            <p:nvPr/>
          </p:nvSpPr>
          <p:spPr bwMode="auto">
            <a:xfrm>
              <a:off x="2328" y="0"/>
              <a:ext cx="296" cy="24"/>
            </a:xfrm>
            <a:custGeom>
              <a:avLst/>
              <a:gdLst/>
              <a:ahLst/>
              <a:cxnLst>
                <a:cxn ang="0">
                  <a:pos x="56" y="8"/>
                </a:cxn>
                <a:cxn ang="0">
                  <a:pos x="124" y="12"/>
                </a:cxn>
                <a:cxn ang="0">
                  <a:pos x="124" y="8"/>
                </a:cxn>
                <a:cxn ang="0">
                  <a:pos x="184" y="12"/>
                </a:cxn>
                <a:cxn ang="0">
                  <a:pos x="296" y="24"/>
                </a:cxn>
                <a:cxn ang="0">
                  <a:pos x="256" y="20"/>
                </a:cxn>
                <a:cxn ang="0">
                  <a:pos x="160" y="0"/>
                </a:cxn>
                <a:cxn ang="0">
                  <a:pos x="136" y="0"/>
                </a:cxn>
                <a:cxn ang="0">
                  <a:pos x="164" y="8"/>
                </a:cxn>
                <a:cxn ang="0">
                  <a:pos x="104" y="0"/>
                </a:cxn>
                <a:cxn ang="0">
                  <a:pos x="72" y="0"/>
                </a:cxn>
                <a:cxn ang="0">
                  <a:pos x="100" y="8"/>
                </a:cxn>
                <a:cxn ang="0">
                  <a:pos x="60" y="0"/>
                </a:cxn>
                <a:cxn ang="0">
                  <a:pos x="0" y="0"/>
                </a:cxn>
                <a:cxn ang="0">
                  <a:pos x="56" y="8"/>
                </a:cxn>
              </a:cxnLst>
              <a:rect l="0" t="0" r="0" b="0"/>
              <a:pathLst>
                <a:path w="296" h="24">
                  <a:moveTo>
                    <a:pt x="56" y="8"/>
                  </a:moveTo>
                  <a:lnTo>
                    <a:pt x="124" y="12"/>
                  </a:lnTo>
                  <a:lnTo>
                    <a:pt x="124" y="8"/>
                  </a:lnTo>
                  <a:lnTo>
                    <a:pt x="184" y="12"/>
                  </a:lnTo>
                  <a:lnTo>
                    <a:pt x="296" y="24"/>
                  </a:lnTo>
                  <a:lnTo>
                    <a:pt x="256" y="20"/>
                  </a:lnTo>
                  <a:lnTo>
                    <a:pt x="160" y="0"/>
                  </a:lnTo>
                  <a:lnTo>
                    <a:pt x="136" y="0"/>
                  </a:lnTo>
                  <a:lnTo>
                    <a:pt x="164" y="8"/>
                  </a:lnTo>
                  <a:lnTo>
                    <a:pt x="104" y="0"/>
                  </a:lnTo>
                  <a:lnTo>
                    <a:pt x="72" y="0"/>
                  </a:lnTo>
                  <a:lnTo>
                    <a:pt x="100" y="8"/>
                  </a:lnTo>
                  <a:lnTo>
                    <a:pt x="60" y="0"/>
                  </a:lnTo>
                  <a:lnTo>
                    <a:pt x="0" y="0"/>
                  </a:lnTo>
                  <a:lnTo>
                    <a:pt x="56" y="8"/>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6" name="図形 15"/>
            <p:cNvSpPr>
              <a:spLocks/>
            </p:cNvSpPr>
            <p:nvPr/>
          </p:nvSpPr>
          <p:spPr bwMode="auto">
            <a:xfrm>
              <a:off x="2884" y="0"/>
              <a:ext cx="352" cy="168"/>
            </a:xfrm>
            <a:custGeom>
              <a:avLst/>
              <a:gdLst/>
              <a:ahLst/>
              <a:cxnLst>
                <a:cxn ang="0">
                  <a:pos x="176" y="132"/>
                </a:cxn>
                <a:cxn ang="0">
                  <a:pos x="316" y="164"/>
                </a:cxn>
                <a:cxn ang="0">
                  <a:pos x="316" y="156"/>
                </a:cxn>
                <a:cxn ang="0">
                  <a:pos x="352" y="168"/>
                </a:cxn>
                <a:cxn ang="0">
                  <a:pos x="352" y="164"/>
                </a:cxn>
                <a:cxn ang="0">
                  <a:pos x="312" y="152"/>
                </a:cxn>
                <a:cxn ang="0">
                  <a:pos x="220" y="128"/>
                </a:cxn>
                <a:cxn ang="0">
                  <a:pos x="172" y="108"/>
                </a:cxn>
                <a:cxn ang="0">
                  <a:pos x="128" y="84"/>
                </a:cxn>
                <a:cxn ang="0">
                  <a:pos x="92" y="56"/>
                </a:cxn>
                <a:cxn ang="0">
                  <a:pos x="80" y="36"/>
                </a:cxn>
                <a:cxn ang="0">
                  <a:pos x="76" y="20"/>
                </a:cxn>
                <a:cxn ang="0">
                  <a:pos x="80" y="0"/>
                </a:cxn>
                <a:cxn ang="0">
                  <a:pos x="76" y="0"/>
                </a:cxn>
                <a:cxn ang="0">
                  <a:pos x="68" y="20"/>
                </a:cxn>
                <a:cxn ang="0">
                  <a:pos x="80" y="44"/>
                </a:cxn>
                <a:cxn ang="0">
                  <a:pos x="92" y="60"/>
                </a:cxn>
                <a:cxn ang="0">
                  <a:pos x="128" y="92"/>
                </a:cxn>
                <a:cxn ang="0">
                  <a:pos x="176" y="120"/>
                </a:cxn>
                <a:cxn ang="0">
                  <a:pos x="236" y="140"/>
                </a:cxn>
                <a:cxn ang="0">
                  <a:pos x="176" y="128"/>
                </a:cxn>
                <a:cxn ang="0">
                  <a:pos x="104" y="104"/>
                </a:cxn>
                <a:cxn ang="0">
                  <a:pos x="52" y="84"/>
                </a:cxn>
                <a:cxn ang="0">
                  <a:pos x="20" y="60"/>
                </a:cxn>
                <a:cxn ang="0">
                  <a:pos x="8" y="44"/>
                </a:cxn>
                <a:cxn ang="0">
                  <a:pos x="0" y="24"/>
                </a:cxn>
                <a:cxn ang="0">
                  <a:pos x="8" y="20"/>
                </a:cxn>
                <a:cxn ang="0">
                  <a:pos x="12" y="0"/>
                </a:cxn>
                <a:cxn ang="0">
                  <a:pos x="8" y="0"/>
                </a:cxn>
                <a:cxn ang="0">
                  <a:pos x="0" y="12"/>
                </a:cxn>
                <a:cxn ang="0">
                  <a:pos x="0" y="24"/>
                </a:cxn>
                <a:cxn ang="0">
                  <a:pos x="0" y="44"/>
                </a:cxn>
                <a:cxn ang="0">
                  <a:pos x="12" y="60"/>
                </a:cxn>
                <a:cxn ang="0">
                  <a:pos x="52" y="84"/>
                </a:cxn>
                <a:cxn ang="0">
                  <a:pos x="100" y="108"/>
                </a:cxn>
                <a:cxn ang="0">
                  <a:pos x="176" y="132"/>
                </a:cxn>
              </a:cxnLst>
              <a:rect l="0" t="0" r="0" b="0"/>
              <a:pathLst>
                <a:path w="352" h="168">
                  <a:moveTo>
                    <a:pt x="176" y="132"/>
                  </a:moveTo>
                  <a:lnTo>
                    <a:pt x="316" y="164"/>
                  </a:lnTo>
                  <a:lnTo>
                    <a:pt x="316" y="156"/>
                  </a:lnTo>
                  <a:lnTo>
                    <a:pt x="352" y="168"/>
                  </a:lnTo>
                  <a:lnTo>
                    <a:pt x="352" y="164"/>
                  </a:lnTo>
                  <a:lnTo>
                    <a:pt x="312" y="152"/>
                  </a:lnTo>
                  <a:lnTo>
                    <a:pt x="220" y="128"/>
                  </a:lnTo>
                  <a:lnTo>
                    <a:pt x="172" y="108"/>
                  </a:lnTo>
                  <a:lnTo>
                    <a:pt x="128" y="84"/>
                  </a:lnTo>
                  <a:lnTo>
                    <a:pt x="92" y="56"/>
                  </a:lnTo>
                  <a:lnTo>
                    <a:pt x="80" y="36"/>
                  </a:lnTo>
                  <a:lnTo>
                    <a:pt x="76" y="20"/>
                  </a:lnTo>
                  <a:lnTo>
                    <a:pt x="80" y="0"/>
                  </a:lnTo>
                  <a:lnTo>
                    <a:pt x="76" y="0"/>
                  </a:lnTo>
                  <a:lnTo>
                    <a:pt x="68" y="20"/>
                  </a:lnTo>
                  <a:lnTo>
                    <a:pt x="80" y="44"/>
                  </a:lnTo>
                  <a:lnTo>
                    <a:pt x="92" y="60"/>
                  </a:lnTo>
                  <a:lnTo>
                    <a:pt x="128" y="92"/>
                  </a:lnTo>
                  <a:lnTo>
                    <a:pt x="176" y="120"/>
                  </a:lnTo>
                  <a:lnTo>
                    <a:pt x="236" y="140"/>
                  </a:lnTo>
                  <a:lnTo>
                    <a:pt x="176" y="128"/>
                  </a:lnTo>
                  <a:lnTo>
                    <a:pt x="104" y="104"/>
                  </a:lnTo>
                  <a:lnTo>
                    <a:pt x="52" y="84"/>
                  </a:lnTo>
                  <a:lnTo>
                    <a:pt x="20" y="60"/>
                  </a:lnTo>
                  <a:lnTo>
                    <a:pt x="8" y="44"/>
                  </a:lnTo>
                  <a:lnTo>
                    <a:pt x="0" y="24"/>
                  </a:lnTo>
                  <a:lnTo>
                    <a:pt x="8" y="20"/>
                  </a:lnTo>
                  <a:lnTo>
                    <a:pt x="12" y="0"/>
                  </a:lnTo>
                  <a:lnTo>
                    <a:pt x="8" y="0"/>
                  </a:lnTo>
                  <a:lnTo>
                    <a:pt x="0" y="12"/>
                  </a:lnTo>
                  <a:lnTo>
                    <a:pt x="0" y="24"/>
                  </a:lnTo>
                  <a:lnTo>
                    <a:pt x="0" y="44"/>
                  </a:lnTo>
                  <a:lnTo>
                    <a:pt x="12" y="60"/>
                  </a:lnTo>
                  <a:lnTo>
                    <a:pt x="52" y="84"/>
                  </a:lnTo>
                  <a:lnTo>
                    <a:pt x="100" y="108"/>
                  </a:lnTo>
                  <a:lnTo>
                    <a:pt x="176" y="132"/>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7" name="図形 16"/>
            <p:cNvSpPr>
              <a:spLocks/>
            </p:cNvSpPr>
            <p:nvPr/>
          </p:nvSpPr>
          <p:spPr bwMode="auto">
            <a:xfrm>
              <a:off x="5504" y="1076"/>
              <a:ext cx="240" cy="216"/>
            </a:xfrm>
            <a:custGeom>
              <a:avLst/>
              <a:gdLst/>
              <a:ahLst/>
              <a:cxnLst>
                <a:cxn ang="0">
                  <a:pos x="0" y="128"/>
                </a:cxn>
                <a:cxn ang="0">
                  <a:pos x="20" y="144"/>
                </a:cxn>
                <a:cxn ang="0">
                  <a:pos x="48" y="164"/>
                </a:cxn>
                <a:cxn ang="0">
                  <a:pos x="80" y="180"/>
                </a:cxn>
                <a:cxn ang="0">
                  <a:pos x="116" y="192"/>
                </a:cxn>
                <a:cxn ang="0">
                  <a:pos x="188" y="204"/>
                </a:cxn>
                <a:cxn ang="0">
                  <a:pos x="240" y="216"/>
                </a:cxn>
                <a:cxn ang="0">
                  <a:pos x="240" y="212"/>
                </a:cxn>
                <a:cxn ang="0">
                  <a:pos x="188" y="204"/>
                </a:cxn>
                <a:cxn ang="0">
                  <a:pos x="116" y="188"/>
                </a:cxn>
                <a:cxn ang="0">
                  <a:pos x="48" y="164"/>
                </a:cxn>
                <a:cxn ang="0">
                  <a:pos x="24" y="144"/>
                </a:cxn>
                <a:cxn ang="0">
                  <a:pos x="8" y="128"/>
                </a:cxn>
                <a:cxn ang="0">
                  <a:pos x="8" y="96"/>
                </a:cxn>
                <a:cxn ang="0">
                  <a:pos x="20" y="72"/>
                </a:cxn>
                <a:cxn ang="0">
                  <a:pos x="32" y="68"/>
                </a:cxn>
                <a:cxn ang="0">
                  <a:pos x="72" y="44"/>
                </a:cxn>
                <a:cxn ang="0">
                  <a:pos x="144" y="16"/>
                </a:cxn>
                <a:cxn ang="0">
                  <a:pos x="240" y="0"/>
                </a:cxn>
                <a:cxn ang="0">
                  <a:pos x="144" y="16"/>
                </a:cxn>
                <a:cxn ang="0">
                  <a:pos x="72" y="44"/>
                </a:cxn>
                <a:cxn ang="0">
                  <a:pos x="32" y="60"/>
                </a:cxn>
                <a:cxn ang="0">
                  <a:pos x="12" y="72"/>
                </a:cxn>
                <a:cxn ang="0">
                  <a:pos x="0" y="96"/>
                </a:cxn>
                <a:cxn ang="0">
                  <a:pos x="0" y="116"/>
                </a:cxn>
                <a:cxn ang="0">
                  <a:pos x="0" y="128"/>
                </a:cxn>
              </a:cxnLst>
              <a:rect l="0" t="0" r="0" b="0"/>
              <a:pathLst>
                <a:path w="240" h="216">
                  <a:moveTo>
                    <a:pt x="0" y="128"/>
                  </a:moveTo>
                  <a:lnTo>
                    <a:pt x="20" y="144"/>
                  </a:lnTo>
                  <a:lnTo>
                    <a:pt x="48" y="164"/>
                  </a:lnTo>
                  <a:lnTo>
                    <a:pt x="80" y="180"/>
                  </a:lnTo>
                  <a:lnTo>
                    <a:pt x="116" y="192"/>
                  </a:lnTo>
                  <a:lnTo>
                    <a:pt x="188" y="204"/>
                  </a:lnTo>
                  <a:lnTo>
                    <a:pt x="240" y="216"/>
                  </a:lnTo>
                  <a:lnTo>
                    <a:pt x="240" y="212"/>
                  </a:lnTo>
                  <a:lnTo>
                    <a:pt x="188" y="204"/>
                  </a:lnTo>
                  <a:lnTo>
                    <a:pt x="116" y="188"/>
                  </a:lnTo>
                  <a:lnTo>
                    <a:pt x="48" y="164"/>
                  </a:lnTo>
                  <a:lnTo>
                    <a:pt x="24" y="144"/>
                  </a:lnTo>
                  <a:lnTo>
                    <a:pt x="8" y="128"/>
                  </a:lnTo>
                  <a:lnTo>
                    <a:pt x="8" y="96"/>
                  </a:lnTo>
                  <a:lnTo>
                    <a:pt x="20" y="72"/>
                  </a:lnTo>
                  <a:lnTo>
                    <a:pt x="32" y="68"/>
                  </a:lnTo>
                  <a:lnTo>
                    <a:pt x="72" y="44"/>
                  </a:lnTo>
                  <a:lnTo>
                    <a:pt x="144" y="16"/>
                  </a:lnTo>
                  <a:lnTo>
                    <a:pt x="240" y="0"/>
                  </a:lnTo>
                  <a:lnTo>
                    <a:pt x="144" y="16"/>
                  </a:lnTo>
                  <a:lnTo>
                    <a:pt x="72" y="44"/>
                  </a:lnTo>
                  <a:lnTo>
                    <a:pt x="32" y="60"/>
                  </a:lnTo>
                  <a:lnTo>
                    <a:pt x="12" y="72"/>
                  </a:lnTo>
                  <a:lnTo>
                    <a:pt x="0" y="96"/>
                  </a:lnTo>
                  <a:lnTo>
                    <a:pt x="0" y="116"/>
                  </a:lnTo>
                  <a:lnTo>
                    <a:pt x="0" y="128"/>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9" name="図形 18"/>
            <p:cNvSpPr>
              <a:spLocks/>
            </p:cNvSpPr>
            <p:nvPr/>
          </p:nvSpPr>
          <p:spPr bwMode="auto">
            <a:xfrm>
              <a:off x="5740" y="1180"/>
              <a:ext cx="4" cy="36"/>
            </a:xfrm>
            <a:custGeom>
              <a:avLst/>
              <a:gdLst/>
              <a:ahLst/>
              <a:cxnLst>
                <a:cxn ang="0">
                  <a:pos x="4" y="36"/>
                </a:cxn>
                <a:cxn ang="0">
                  <a:pos x="4" y="24"/>
                </a:cxn>
                <a:cxn ang="0">
                  <a:pos x="4" y="12"/>
                </a:cxn>
                <a:cxn ang="0">
                  <a:pos x="4" y="0"/>
                </a:cxn>
                <a:cxn ang="0">
                  <a:pos x="0" y="4"/>
                </a:cxn>
                <a:cxn ang="0">
                  <a:pos x="0" y="24"/>
                </a:cxn>
                <a:cxn ang="0">
                  <a:pos x="4" y="36"/>
                </a:cxn>
              </a:cxnLst>
              <a:rect l="0" t="0" r="0" b="0"/>
              <a:pathLst>
                <a:path w="4" h="36">
                  <a:moveTo>
                    <a:pt x="4" y="36"/>
                  </a:moveTo>
                  <a:lnTo>
                    <a:pt x="4" y="24"/>
                  </a:lnTo>
                  <a:lnTo>
                    <a:pt x="4" y="12"/>
                  </a:lnTo>
                  <a:lnTo>
                    <a:pt x="4" y="0"/>
                  </a:lnTo>
                  <a:lnTo>
                    <a:pt x="0" y="4"/>
                  </a:lnTo>
                  <a:lnTo>
                    <a:pt x="0" y="24"/>
                  </a:lnTo>
                  <a:lnTo>
                    <a:pt x="4" y="36"/>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20" name="図形 19"/>
            <p:cNvSpPr>
              <a:spLocks/>
            </p:cNvSpPr>
            <p:nvPr/>
          </p:nvSpPr>
          <p:spPr bwMode="auto">
            <a:xfrm>
              <a:off x="5720" y="1160"/>
              <a:ext cx="24" cy="68"/>
            </a:xfrm>
            <a:custGeom>
              <a:avLst/>
              <a:gdLst/>
              <a:ahLst/>
              <a:cxnLst>
                <a:cxn ang="0">
                  <a:pos x="8" y="24"/>
                </a:cxn>
                <a:cxn ang="0">
                  <a:pos x="0" y="44"/>
                </a:cxn>
                <a:cxn ang="0">
                  <a:pos x="8" y="56"/>
                </a:cxn>
                <a:cxn ang="0">
                  <a:pos x="24" y="68"/>
                </a:cxn>
                <a:cxn ang="0">
                  <a:pos x="24" y="60"/>
                </a:cxn>
                <a:cxn ang="0">
                  <a:pos x="12" y="48"/>
                </a:cxn>
                <a:cxn ang="0">
                  <a:pos x="8" y="44"/>
                </a:cxn>
                <a:cxn ang="0">
                  <a:pos x="8" y="24"/>
                </a:cxn>
                <a:cxn ang="0">
                  <a:pos x="12" y="20"/>
                </a:cxn>
                <a:cxn ang="0">
                  <a:pos x="24" y="8"/>
                </a:cxn>
                <a:cxn ang="0">
                  <a:pos x="24" y="0"/>
                </a:cxn>
                <a:cxn ang="0">
                  <a:pos x="8" y="20"/>
                </a:cxn>
                <a:cxn ang="0">
                  <a:pos x="8" y="24"/>
                </a:cxn>
              </a:cxnLst>
              <a:rect l="0" t="0" r="0" b="0"/>
              <a:pathLst>
                <a:path w="24" h="68">
                  <a:moveTo>
                    <a:pt x="8" y="24"/>
                  </a:moveTo>
                  <a:lnTo>
                    <a:pt x="0" y="44"/>
                  </a:lnTo>
                  <a:lnTo>
                    <a:pt x="8" y="56"/>
                  </a:lnTo>
                  <a:lnTo>
                    <a:pt x="24" y="68"/>
                  </a:lnTo>
                  <a:lnTo>
                    <a:pt x="24" y="60"/>
                  </a:lnTo>
                  <a:lnTo>
                    <a:pt x="12" y="48"/>
                  </a:lnTo>
                  <a:lnTo>
                    <a:pt x="8" y="44"/>
                  </a:lnTo>
                  <a:lnTo>
                    <a:pt x="8" y="24"/>
                  </a:lnTo>
                  <a:lnTo>
                    <a:pt x="12" y="20"/>
                  </a:lnTo>
                  <a:lnTo>
                    <a:pt x="24" y="8"/>
                  </a:lnTo>
                  <a:lnTo>
                    <a:pt x="24" y="0"/>
                  </a:lnTo>
                  <a:lnTo>
                    <a:pt x="8" y="20"/>
                  </a:lnTo>
                  <a:lnTo>
                    <a:pt x="8" y="24"/>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21" name="図形 20"/>
            <p:cNvSpPr>
              <a:spLocks/>
            </p:cNvSpPr>
            <p:nvPr/>
          </p:nvSpPr>
          <p:spPr bwMode="auto">
            <a:xfrm>
              <a:off x="5656" y="1120"/>
              <a:ext cx="88" cy="132"/>
            </a:xfrm>
            <a:custGeom>
              <a:avLst/>
              <a:gdLst/>
              <a:ahLst/>
              <a:cxnLst>
                <a:cxn ang="0">
                  <a:pos x="0" y="72"/>
                </a:cxn>
                <a:cxn ang="0">
                  <a:pos x="12" y="96"/>
                </a:cxn>
                <a:cxn ang="0">
                  <a:pos x="28" y="112"/>
                </a:cxn>
                <a:cxn ang="0">
                  <a:pos x="60" y="124"/>
                </a:cxn>
                <a:cxn ang="0">
                  <a:pos x="88" y="132"/>
                </a:cxn>
                <a:cxn ang="0">
                  <a:pos x="60" y="120"/>
                </a:cxn>
                <a:cxn ang="0">
                  <a:pos x="36" y="108"/>
                </a:cxn>
                <a:cxn ang="0">
                  <a:pos x="16" y="88"/>
                </a:cxn>
                <a:cxn ang="0">
                  <a:pos x="4" y="72"/>
                </a:cxn>
                <a:cxn ang="0">
                  <a:pos x="4" y="60"/>
                </a:cxn>
                <a:cxn ang="0">
                  <a:pos x="12" y="48"/>
                </a:cxn>
                <a:cxn ang="0">
                  <a:pos x="24" y="36"/>
                </a:cxn>
                <a:cxn ang="0">
                  <a:pos x="48" y="16"/>
                </a:cxn>
                <a:cxn ang="0">
                  <a:pos x="88" y="4"/>
                </a:cxn>
                <a:cxn ang="0">
                  <a:pos x="88" y="0"/>
                </a:cxn>
                <a:cxn ang="0">
                  <a:pos x="48" y="16"/>
                </a:cxn>
                <a:cxn ang="0">
                  <a:pos x="16" y="36"/>
                </a:cxn>
                <a:cxn ang="0">
                  <a:pos x="12" y="48"/>
                </a:cxn>
                <a:cxn ang="0">
                  <a:pos x="4" y="52"/>
                </a:cxn>
                <a:cxn ang="0">
                  <a:pos x="0" y="72"/>
                </a:cxn>
              </a:cxnLst>
              <a:rect l="0" t="0" r="0" b="0"/>
              <a:pathLst>
                <a:path w="88" h="132">
                  <a:moveTo>
                    <a:pt x="0" y="72"/>
                  </a:moveTo>
                  <a:lnTo>
                    <a:pt x="12" y="96"/>
                  </a:lnTo>
                  <a:lnTo>
                    <a:pt x="28" y="112"/>
                  </a:lnTo>
                  <a:lnTo>
                    <a:pt x="60" y="124"/>
                  </a:lnTo>
                  <a:lnTo>
                    <a:pt x="88" y="132"/>
                  </a:lnTo>
                  <a:lnTo>
                    <a:pt x="60" y="120"/>
                  </a:lnTo>
                  <a:lnTo>
                    <a:pt x="36" y="108"/>
                  </a:lnTo>
                  <a:lnTo>
                    <a:pt x="16" y="88"/>
                  </a:lnTo>
                  <a:lnTo>
                    <a:pt x="4" y="72"/>
                  </a:lnTo>
                  <a:lnTo>
                    <a:pt x="4" y="60"/>
                  </a:lnTo>
                  <a:lnTo>
                    <a:pt x="12" y="48"/>
                  </a:lnTo>
                  <a:lnTo>
                    <a:pt x="24" y="36"/>
                  </a:lnTo>
                  <a:lnTo>
                    <a:pt x="48" y="16"/>
                  </a:lnTo>
                  <a:lnTo>
                    <a:pt x="88" y="4"/>
                  </a:lnTo>
                  <a:lnTo>
                    <a:pt x="88" y="0"/>
                  </a:lnTo>
                  <a:lnTo>
                    <a:pt x="48" y="16"/>
                  </a:lnTo>
                  <a:lnTo>
                    <a:pt x="16" y="36"/>
                  </a:lnTo>
                  <a:lnTo>
                    <a:pt x="12" y="48"/>
                  </a:lnTo>
                  <a:lnTo>
                    <a:pt x="4" y="52"/>
                  </a:lnTo>
                  <a:lnTo>
                    <a:pt x="0" y="72"/>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22" name="図形 21"/>
            <p:cNvSpPr>
              <a:spLocks/>
            </p:cNvSpPr>
            <p:nvPr/>
          </p:nvSpPr>
          <p:spPr bwMode="auto">
            <a:xfrm>
              <a:off x="5672" y="32"/>
              <a:ext cx="72" cy="72"/>
            </a:xfrm>
            <a:custGeom>
              <a:avLst/>
              <a:gdLst/>
              <a:ahLst/>
              <a:cxnLst>
                <a:cxn ang="0">
                  <a:pos x="0" y="36"/>
                </a:cxn>
                <a:cxn ang="0">
                  <a:pos x="0" y="48"/>
                </a:cxn>
                <a:cxn ang="0">
                  <a:pos x="12" y="60"/>
                </a:cxn>
                <a:cxn ang="0">
                  <a:pos x="32" y="64"/>
                </a:cxn>
                <a:cxn ang="0">
                  <a:pos x="72" y="72"/>
                </a:cxn>
                <a:cxn ang="0">
                  <a:pos x="32" y="60"/>
                </a:cxn>
                <a:cxn ang="0">
                  <a:pos x="8" y="48"/>
                </a:cxn>
                <a:cxn ang="0">
                  <a:pos x="0" y="36"/>
                </a:cxn>
                <a:cxn ang="0">
                  <a:pos x="20" y="24"/>
                </a:cxn>
                <a:cxn ang="0">
                  <a:pos x="44" y="12"/>
                </a:cxn>
                <a:cxn ang="0">
                  <a:pos x="72" y="4"/>
                </a:cxn>
                <a:cxn ang="0">
                  <a:pos x="72" y="0"/>
                </a:cxn>
                <a:cxn ang="0">
                  <a:pos x="36" y="12"/>
                </a:cxn>
                <a:cxn ang="0">
                  <a:pos x="12" y="16"/>
                </a:cxn>
                <a:cxn ang="0">
                  <a:pos x="0" y="36"/>
                </a:cxn>
              </a:cxnLst>
              <a:rect l="0" t="0" r="0" b="0"/>
              <a:pathLst>
                <a:path w="72" h="72">
                  <a:moveTo>
                    <a:pt x="0" y="36"/>
                  </a:moveTo>
                  <a:lnTo>
                    <a:pt x="0" y="48"/>
                  </a:lnTo>
                  <a:lnTo>
                    <a:pt x="12" y="60"/>
                  </a:lnTo>
                  <a:lnTo>
                    <a:pt x="32" y="64"/>
                  </a:lnTo>
                  <a:lnTo>
                    <a:pt x="72" y="72"/>
                  </a:lnTo>
                  <a:lnTo>
                    <a:pt x="32" y="60"/>
                  </a:lnTo>
                  <a:lnTo>
                    <a:pt x="8" y="48"/>
                  </a:lnTo>
                  <a:lnTo>
                    <a:pt x="0" y="36"/>
                  </a:lnTo>
                  <a:lnTo>
                    <a:pt x="20" y="24"/>
                  </a:lnTo>
                  <a:lnTo>
                    <a:pt x="44" y="12"/>
                  </a:lnTo>
                  <a:lnTo>
                    <a:pt x="72" y="4"/>
                  </a:lnTo>
                  <a:lnTo>
                    <a:pt x="72" y="0"/>
                  </a:lnTo>
                  <a:lnTo>
                    <a:pt x="36" y="12"/>
                  </a:lnTo>
                  <a:lnTo>
                    <a:pt x="12" y="16"/>
                  </a:lnTo>
                  <a:lnTo>
                    <a:pt x="0" y="36"/>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23" name="図形 22"/>
            <p:cNvSpPr>
              <a:spLocks/>
            </p:cNvSpPr>
            <p:nvPr/>
          </p:nvSpPr>
          <p:spPr bwMode="auto">
            <a:xfrm>
              <a:off x="5600" y="0"/>
              <a:ext cx="144" cy="128"/>
            </a:xfrm>
            <a:custGeom>
              <a:avLst/>
              <a:gdLst/>
              <a:ahLst/>
              <a:cxnLst>
                <a:cxn ang="0">
                  <a:pos x="128" y="0"/>
                </a:cxn>
                <a:cxn ang="0">
                  <a:pos x="84" y="8"/>
                </a:cxn>
                <a:cxn ang="0">
                  <a:pos x="56" y="12"/>
                </a:cxn>
                <a:cxn ang="0">
                  <a:pos x="20" y="32"/>
                </a:cxn>
                <a:cxn ang="0">
                  <a:pos x="8" y="48"/>
                </a:cxn>
                <a:cxn ang="0">
                  <a:pos x="0" y="60"/>
                </a:cxn>
                <a:cxn ang="0">
                  <a:pos x="8" y="72"/>
                </a:cxn>
                <a:cxn ang="0">
                  <a:pos x="20" y="92"/>
                </a:cxn>
                <a:cxn ang="0">
                  <a:pos x="56" y="108"/>
                </a:cxn>
                <a:cxn ang="0">
                  <a:pos x="104" y="120"/>
                </a:cxn>
                <a:cxn ang="0">
                  <a:pos x="144" y="128"/>
                </a:cxn>
                <a:cxn ang="0">
                  <a:pos x="108" y="116"/>
                </a:cxn>
                <a:cxn ang="0">
                  <a:pos x="60" y="104"/>
                </a:cxn>
                <a:cxn ang="0">
                  <a:pos x="20" y="84"/>
                </a:cxn>
                <a:cxn ang="0">
                  <a:pos x="12" y="72"/>
                </a:cxn>
                <a:cxn ang="0">
                  <a:pos x="8" y="60"/>
                </a:cxn>
                <a:cxn ang="0">
                  <a:pos x="12" y="56"/>
                </a:cxn>
                <a:cxn ang="0">
                  <a:pos x="24" y="36"/>
                </a:cxn>
                <a:cxn ang="0">
                  <a:pos x="44" y="24"/>
                </a:cxn>
                <a:cxn ang="0">
                  <a:pos x="68" y="20"/>
                </a:cxn>
                <a:cxn ang="0">
                  <a:pos x="104" y="8"/>
                </a:cxn>
                <a:cxn ang="0">
                  <a:pos x="144" y="8"/>
                </a:cxn>
                <a:cxn ang="0">
                  <a:pos x="144" y="0"/>
                </a:cxn>
                <a:cxn ang="0">
                  <a:pos x="128" y="0"/>
                </a:cxn>
              </a:cxnLst>
              <a:rect l="0" t="0" r="0" b="0"/>
              <a:pathLst>
                <a:path w="144" h="128">
                  <a:moveTo>
                    <a:pt x="128" y="0"/>
                  </a:moveTo>
                  <a:lnTo>
                    <a:pt x="84" y="8"/>
                  </a:lnTo>
                  <a:lnTo>
                    <a:pt x="56" y="12"/>
                  </a:lnTo>
                  <a:lnTo>
                    <a:pt x="20" y="32"/>
                  </a:lnTo>
                  <a:lnTo>
                    <a:pt x="8" y="48"/>
                  </a:lnTo>
                  <a:lnTo>
                    <a:pt x="0" y="60"/>
                  </a:lnTo>
                  <a:lnTo>
                    <a:pt x="8" y="72"/>
                  </a:lnTo>
                  <a:lnTo>
                    <a:pt x="20" y="92"/>
                  </a:lnTo>
                  <a:lnTo>
                    <a:pt x="56" y="108"/>
                  </a:lnTo>
                  <a:lnTo>
                    <a:pt x="104" y="120"/>
                  </a:lnTo>
                  <a:lnTo>
                    <a:pt x="144" y="128"/>
                  </a:lnTo>
                  <a:lnTo>
                    <a:pt x="108" y="116"/>
                  </a:lnTo>
                  <a:lnTo>
                    <a:pt x="60" y="104"/>
                  </a:lnTo>
                  <a:lnTo>
                    <a:pt x="20" y="84"/>
                  </a:lnTo>
                  <a:lnTo>
                    <a:pt x="12" y="72"/>
                  </a:lnTo>
                  <a:lnTo>
                    <a:pt x="8" y="60"/>
                  </a:lnTo>
                  <a:lnTo>
                    <a:pt x="12" y="56"/>
                  </a:lnTo>
                  <a:lnTo>
                    <a:pt x="24" y="36"/>
                  </a:lnTo>
                  <a:lnTo>
                    <a:pt x="44" y="24"/>
                  </a:lnTo>
                  <a:lnTo>
                    <a:pt x="68" y="20"/>
                  </a:lnTo>
                  <a:lnTo>
                    <a:pt x="104" y="8"/>
                  </a:lnTo>
                  <a:lnTo>
                    <a:pt x="144" y="8"/>
                  </a:lnTo>
                  <a:lnTo>
                    <a:pt x="144" y="0"/>
                  </a:lnTo>
                  <a:lnTo>
                    <a:pt x="128" y="0"/>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24" name="図形 23"/>
            <p:cNvSpPr>
              <a:spLocks/>
            </p:cNvSpPr>
            <p:nvPr/>
          </p:nvSpPr>
          <p:spPr bwMode="auto">
            <a:xfrm>
              <a:off x="2168" y="0"/>
              <a:ext cx="3576" cy="1384"/>
            </a:xfrm>
            <a:custGeom>
              <a:avLst/>
              <a:gdLst/>
              <a:ahLst/>
              <a:cxnLst>
                <a:cxn ang="0">
                  <a:pos x="3504" y="152"/>
                </a:cxn>
                <a:cxn ang="0">
                  <a:pos x="3316" y="116"/>
                </a:cxn>
                <a:cxn ang="0">
                  <a:pos x="3196" y="68"/>
                </a:cxn>
                <a:cxn ang="0">
                  <a:pos x="3148" y="20"/>
                </a:cxn>
                <a:cxn ang="0">
                  <a:pos x="2960" y="32"/>
                </a:cxn>
                <a:cxn ang="0">
                  <a:pos x="2956" y="96"/>
                </a:cxn>
                <a:cxn ang="0">
                  <a:pos x="2860" y="56"/>
                </a:cxn>
                <a:cxn ang="0">
                  <a:pos x="2872" y="96"/>
                </a:cxn>
                <a:cxn ang="0">
                  <a:pos x="3020" y="164"/>
                </a:cxn>
                <a:cxn ang="0">
                  <a:pos x="3100" y="180"/>
                </a:cxn>
                <a:cxn ang="0">
                  <a:pos x="2824" y="140"/>
                </a:cxn>
                <a:cxn ang="0">
                  <a:pos x="2796" y="156"/>
                </a:cxn>
                <a:cxn ang="0">
                  <a:pos x="2472" y="60"/>
                </a:cxn>
                <a:cxn ang="0">
                  <a:pos x="2500" y="212"/>
                </a:cxn>
                <a:cxn ang="0">
                  <a:pos x="2508" y="156"/>
                </a:cxn>
                <a:cxn ang="0">
                  <a:pos x="2364" y="108"/>
                </a:cxn>
                <a:cxn ang="0">
                  <a:pos x="2004" y="72"/>
                </a:cxn>
                <a:cxn ang="0">
                  <a:pos x="1800" y="20"/>
                </a:cxn>
                <a:cxn ang="0">
                  <a:pos x="1980" y="116"/>
                </a:cxn>
                <a:cxn ang="0">
                  <a:pos x="1636" y="92"/>
                </a:cxn>
                <a:cxn ang="0">
                  <a:pos x="1396" y="32"/>
                </a:cxn>
                <a:cxn ang="0">
                  <a:pos x="1324" y="20"/>
                </a:cxn>
                <a:cxn ang="0">
                  <a:pos x="1248" y="0"/>
                </a:cxn>
                <a:cxn ang="0">
                  <a:pos x="1184" y="0"/>
                </a:cxn>
                <a:cxn ang="0">
                  <a:pos x="1112" y="0"/>
                </a:cxn>
                <a:cxn ang="0">
                  <a:pos x="928" y="0"/>
                </a:cxn>
                <a:cxn ang="0">
                  <a:pos x="844" y="0"/>
                </a:cxn>
                <a:cxn ang="0">
                  <a:pos x="904" y="164"/>
                </a:cxn>
                <a:cxn ang="0">
                  <a:pos x="692" y="116"/>
                </a:cxn>
                <a:cxn ang="0">
                  <a:pos x="592" y="116"/>
                </a:cxn>
                <a:cxn ang="0">
                  <a:pos x="232" y="36"/>
                </a:cxn>
                <a:cxn ang="0">
                  <a:pos x="112" y="72"/>
                </a:cxn>
                <a:cxn ang="0">
                  <a:pos x="892" y="156"/>
                </a:cxn>
                <a:cxn ang="0">
                  <a:pos x="1412" y="428"/>
                </a:cxn>
                <a:cxn ang="0">
                  <a:pos x="2176" y="500"/>
                </a:cxn>
                <a:cxn ang="0">
                  <a:pos x="2636" y="720"/>
                </a:cxn>
                <a:cxn ang="0">
                  <a:pos x="2564" y="1124"/>
                </a:cxn>
                <a:cxn ang="0">
                  <a:pos x="3288" y="1352"/>
                </a:cxn>
                <a:cxn ang="0">
                  <a:pos x="2900" y="1040"/>
                </a:cxn>
                <a:cxn ang="0">
                  <a:pos x="2912" y="808"/>
                </a:cxn>
                <a:cxn ang="0">
                  <a:pos x="2796" y="1136"/>
                </a:cxn>
                <a:cxn ang="0">
                  <a:pos x="2864" y="1168"/>
                </a:cxn>
                <a:cxn ang="0">
                  <a:pos x="3396" y="888"/>
                </a:cxn>
                <a:cxn ang="0">
                  <a:pos x="2544" y="628"/>
                </a:cxn>
                <a:cxn ang="0">
                  <a:pos x="3008" y="400"/>
                </a:cxn>
                <a:cxn ang="0">
                  <a:pos x="2780" y="760"/>
                </a:cxn>
                <a:cxn ang="0">
                  <a:pos x="3124" y="1052"/>
                </a:cxn>
                <a:cxn ang="0">
                  <a:pos x="3552" y="1348"/>
                </a:cxn>
                <a:cxn ang="0">
                  <a:pos x="3428" y="1016"/>
                </a:cxn>
                <a:cxn ang="0">
                  <a:pos x="3536" y="852"/>
                </a:cxn>
                <a:cxn ang="0">
                  <a:pos x="2840" y="564"/>
                </a:cxn>
                <a:cxn ang="0">
                  <a:pos x="3160" y="772"/>
                </a:cxn>
                <a:cxn ang="0">
                  <a:pos x="3348" y="648"/>
                </a:cxn>
                <a:cxn ang="0">
                  <a:pos x="3360" y="672"/>
                </a:cxn>
                <a:cxn ang="0">
                  <a:pos x="3172" y="532"/>
                </a:cxn>
                <a:cxn ang="0">
                  <a:pos x="3088" y="636"/>
                </a:cxn>
                <a:cxn ang="0">
                  <a:pos x="3084" y="556"/>
                </a:cxn>
                <a:cxn ang="0">
                  <a:pos x="3144" y="708"/>
                </a:cxn>
                <a:cxn ang="0">
                  <a:pos x="2992" y="544"/>
                </a:cxn>
                <a:cxn ang="0">
                  <a:pos x="3432" y="392"/>
                </a:cxn>
                <a:cxn ang="0">
                  <a:pos x="3220" y="168"/>
                </a:cxn>
              </a:cxnLst>
              <a:rect l="0" t="0" r="0" b="0"/>
              <a:pathLst>
                <a:path w="3576" h="1384">
                  <a:moveTo>
                    <a:pt x="3360" y="84"/>
                  </a:moveTo>
                  <a:lnTo>
                    <a:pt x="3356" y="72"/>
                  </a:lnTo>
                  <a:lnTo>
                    <a:pt x="3356" y="60"/>
                  </a:lnTo>
                  <a:lnTo>
                    <a:pt x="3360" y="56"/>
                  </a:lnTo>
                  <a:lnTo>
                    <a:pt x="3380" y="36"/>
                  </a:lnTo>
                  <a:lnTo>
                    <a:pt x="3416" y="20"/>
                  </a:lnTo>
                  <a:lnTo>
                    <a:pt x="3480" y="0"/>
                  </a:lnTo>
                  <a:lnTo>
                    <a:pt x="3452" y="0"/>
                  </a:lnTo>
                  <a:lnTo>
                    <a:pt x="3396" y="20"/>
                  </a:lnTo>
                  <a:lnTo>
                    <a:pt x="3368" y="36"/>
                  </a:lnTo>
                  <a:lnTo>
                    <a:pt x="3356" y="56"/>
                  </a:lnTo>
                  <a:lnTo>
                    <a:pt x="3356" y="60"/>
                  </a:lnTo>
                  <a:lnTo>
                    <a:pt x="3356" y="72"/>
                  </a:lnTo>
                  <a:lnTo>
                    <a:pt x="3356" y="84"/>
                  </a:lnTo>
                  <a:lnTo>
                    <a:pt x="3372" y="96"/>
                  </a:lnTo>
                  <a:lnTo>
                    <a:pt x="3392" y="108"/>
                  </a:lnTo>
                  <a:lnTo>
                    <a:pt x="3440" y="128"/>
                  </a:lnTo>
                  <a:lnTo>
                    <a:pt x="3528" y="144"/>
                  </a:lnTo>
                  <a:lnTo>
                    <a:pt x="3504" y="152"/>
                  </a:lnTo>
                  <a:lnTo>
                    <a:pt x="3504" y="144"/>
                  </a:lnTo>
                  <a:lnTo>
                    <a:pt x="3476" y="144"/>
                  </a:lnTo>
                  <a:lnTo>
                    <a:pt x="3404" y="132"/>
                  </a:lnTo>
                  <a:lnTo>
                    <a:pt x="3332" y="116"/>
                  </a:lnTo>
                  <a:lnTo>
                    <a:pt x="3300" y="96"/>
                  </a:lnTo>
                  <a:lnTo>
                    <a:pt x="3276" y="80"/>
                  </a:lnTo>
                  <a:lnTo>
                    <a:pt x="3268" y="68"/>
                  </a:lnTo>
                  <a:lnTo>
                    <a:pt x="3268" y="48"/>
                  </a:lnTo>
                  <a:lnTo>
                    <a:pt x="3280" y="32"/>
                  </a:lnTo>
                  <a:lnTo>
                    <a:pt x="3300" y="20"/>
                  </a:lnTo>
                  <a:lnTo>
                    <a:pt x="3336" y="0"/>
                  </a:lnTo>
                  <a:lnTo>
                    <a:pt x="3316" y="0"/>
                  </a:lnTo>
                  <a:lnTo>
                    <a:pt x="3288" y="20"/>
                  </a:lnTo>
                  <a:lnTo>
                    <a:pt x="3276" y="32"/>
                  </a:lnTo>
                  <a:lnTo>
                    <a:pt x="3264" y="48"/>
                  </a:lnTo>
                  <a:lnTo>
                    <a:pt x="3264" y="68"/>
                  </a:lnTo>
                  <a:lnTo>
                    <a:pt x="3276" y="84"/>
                  </a:lnTo>
                  <a:lnTo>
                    <a:pt x="3288" y="96"/>
                  </a:lnTo>
                  <a:lnTo>
                    <a:pt x="3316" y="116"/>
                  </a:lnTo>
                  <a:lnTo>
                    <a:pt x="3380" y="132"/>
                  </a:lnTo>
                  <a:lnTo>
                    <a:pt x="3444" y="144"/>
                  </a:lnTo>
                  <a:lnTo>
                    <a:pt x="3488" y="152"/>
                  </a:lnTo>
                  <a:lnTo>
                    <a:pt x="3444" y="156"/>
                  </a:lnTo>
                  <a:lnTo>
                    <a:pt x="3396" y="144"/>
                  </a:lnTo>
                  <a:lnTo>
                    <a:pt x="3324" y="132"/>
                  </a:lnTo>
                  <a:lnTo>
                    <a:pt x="3252" y="108"/>
                  </a:lnTo>
                  <a:lnTo>
                    <a:pt x="3228" y="92"/>
                  </a:lnTo>
                  <a:lnTo>
                    <a:pt x="3208" y="72"/>
                  </a:lnTo>
                  <a:lnTo>
                    <a:pt x="3204" y="68"/>
                  </a:lnTo>
                  <a:lnTo>
                    <a:pt x="3204" y="56"/>
                  </a:lnTo>
                  <a:lnTo>
                    <a:pt x="3216" y="36"/>
                  </a:lnTo>
                  <a:lnTo>
                    <a:pt x="3232" y="20"/>
                  </a:lnTo>
                  <a:lnTo>
                    <a:pt x="3264" y="0"/>
                  </a:lnTo>
                  <a:lnTo>
                    <a:pt x="3252" y="0"/>
                  </a:lnTo>
                  <a:lnTo>
                    <a:pt x="3228" y="20"/>
                  </a:lnTo>
                  <a:lnTo>
                    <a:pt x="3208" y="36"/>
                  </a:lnTo>
                  <a:lnTo>
                    <a:pt x="3196" y="48"/>
                  </a:lnTo>
                  <a:lnTo>
                    <a:pt x="3196" y="68"/>
                  </a:lnTo>
                  <a:lnTo>
                    <a:pt x="3204" y="80"/>
                  </a:lnTo>
                  <a:lnTo>
                    <a:pt x="3220" y="92"/>
                  </a:lnTo>
                  <a:lnTo>
                    <a:pt x="3240" y="108"/>
                  </a:lnTo>
                  <a:lnTo>
                    <a:pt x="3304" y="132"/>
                  </a:lnTo>
                  <a:lnTo>
                    <a:pt x="3372" y="144"/>
                  </a:lnTo>
                  <a:lnTo>
                    <a:pt x="3428" y="156"/>
                  </a:lnTo>
                  <a:lnTo>
                    <a:pt x="3384" y="156"/>
                  </a:lnTo>
                  <a:lnTo>
                    <a:pt x="3356" y="156"/>
                  </a:lnTo>
                  <a:lnTo>
                    <a:pt x="3280" y="140"/>
                  </a:lnTo>
                  <a:lnTo>
                    <a:pt x="3196" y="116"/>
                  </a:lnTo>
                  <a:lnTo>
                    <a:pt x="3168" y="104"/>
                  </a:lnTo>
                  <a:lnTo>
                    <a:pt x="3144" y="84"/>
                  </a:lnTo>
                  <a:lnTo>
                    <a:pt x="3136" y="68"/>
                  </a:lnTo>
                  <a:lnTo>
                    <a:pt x="3132" y="56"/>
                  </a:lnTo>
                  <a:lnTo>
                    <a:pt x="3144" y="36"/>
                  </a:lnTo>
                  <a:lnTo>
                    <a:pt x="3156" y="20"/>
                  </a:lnTo>
                  <a:lnTo>
                    <a:pt x="3180" y="0"/>
                  </a:lnTo>
                  <a:lnTo>
                    <a:pt x="3168" y="0"/>
                  </a:lnTo>
                  <a:lnTo>
                    <a:pt x="3148" y="20"/>
                  </a:lnTo>
                  <a:lnTo>
                    <a:pt x="3136" y="36"/>
                  </a:lnTo>
                  <a:lnTo>
                    <a:pt x="3132" y="56"/>
                  </a:lnTo>
                  <a:lnTo>
                    <a:pt x="3132" y="72"/>
                  </a:lnTo>
                  <a:lnTo>
                    <a:pt x="3136" y="84"/>
                  </a:lnTo>
                  <a:lnTo>
                    <a:pt x="3156" y="104"/>
                  </a:lnTo>
                  <a:lnTo>
                    <a:pt x="3180" y="116"/>
                  </a:lnTo>
                  <a:lnTo>
                    <a:pt x="3244" y="140"/>
                  </a:lnTo>
                  <a:lnTo>
                    <a:pt x="3312" y="152"/>
                  </a:lnTo>
                  <a:lnTo>
                    <a:pt x="3360" y="164"/>
                  </a:lnTo>
                  <a:lnTo>
                    <a:pt x="3304" y="164"/>
                  </a:lnTo>
                  <a:lnTo>
                    <a:pt x="3256" y="156"/>
                  </a:lnTo>
                  <a:lnTo>
                    <a:pt x="3148" y="140"/>
                  </a:lnTo>
                  <a:lnTo>
                    <a:pt x="3088" y="120"/>
                  </a:lnTo>
                  <a:lnTo>
                    <a:pt x="3032" y="108"/>
                  </a:lnTo>
                  <a:lnTo>
                    <a:pt x="2992" y="84"/>
                  </a:lnTo>
                  <a:lnTo>
                    <a:pt x="2960" y="68"/>
                  </a:lnTo>
                  <a:lnTo>
                    <a:pt x="2956" y="56"/>
                  </a:lnTo>
                  <a:lnTo>
                    <a:pt x="2956" y="44"/>
                  </a:lnTo>
                  <a:lnTo>
                    <a:pt x="2960" y="32"/>
                  </a:lnTo>
                  <a:lnTo>
                    <a:pt x="2980" y="20"/>
                  </a:lnTo>
                  <a:lnTo>
                    <a:pt x="2996" y="0"/>
                  </a:lnTo>
                  <a:lnTo>
                    <a:pt x="2984" y="0"/>
                  </a:lnTo>
                  <a:lnTo>
                    <a:pt x="2960" y="32"/>
                  </a:lnTo>
                  <a:lnTo>
                    <a:pt x="2948" y="44"/>
                  </a:lnTo>
                  <a:lnTo>
                    <a:pt x="2948" y="56"/>
                  </a:lnTo>
                  <a:lnTo>
                    <a:pt x="2956" y="68"/>
                  </a:lnTo>
                  <a:lnTo>
                    <a:pt x="2980" y="84"/>
                  </a:lnTo>
                  <a:lnTo>
                    <a:pt x="3016" y="104"/>
                  </a:lnTo>
                  <a:lnTo>
                    <a:pt x="3108" y="132"/>
                  </a:lnTo>
                  <a:lnTo>
                    <a:pt x="3208" y="152"/>
                  </a:lnTo>
                  <a:lnTo>
                    <a:pt x="3280" y="164"/>
                  </a:lnTo>
                  <a:lnTo>
                    <a:pt x="3268" y="164"/>
                  </a:lnTo>
                  <a:lnTo>
                    <a:pt x="3244" y="164"/>
                  </a:lnTo>
                  <a:lnTo>
                    <a:pt x="3240" y="164"/>
                  </a:lnTo>
                  <a:lnTo>
                    <a:pt x="3124" y="144"/>
                  </a:lnTo>
                  <a:lnTo>
                    <a:pt x="3052" y="128"/>
                  </a:lnTo>
                  <a:lnTo>
                    <a:pt x="3004" y="116"/>
                  </a:lnTo>
                  <a:lnTo>
                    <a:pt x="2956" y="96"/>
                  </a:lnTo>
                  <a:lnTo>
                    <a:pt x="2924" y="72"/>
                  </a:lnTo>
                  <a:lnTo>
                    <a:pt x="2912" y="60"/>
                  </a:lnTo>
                  <a:lnTo>
                    <a:pt x="2912" y="48"/>
                  </a:lnTo>
                  <a:lnTo>
                    <a:pt x="2912" y="36"/>
                  </a:lnTo>
                  <a:lnTo>
                    <a:pt x="2924" y="24"/>
                  </a:lnTo>
                  <a:lnTo>
                    <a:pt x="2948" y="0"/>
                  </a:lnTo>
                  <a:lnTo>
                    <a:pt x="2936" y="0"/>
                  </a:lnTo>
                  <a:lnTo>
                    <a:pt x="2920" y="24"/>
                  </a:lnTo>
                  <a:lnTo>
                    <a:pt x="2908" y="36"/>
                  </a:lnTo>
                  <a:lnTo>
                    <a:pt x="2908" y="48"/>
                  </a:lnTo>
                  <a:lnTo>
                    <a:pt x="2912" y="68"/>
                  </a:lnTo>
                  <a:lnTo>
                    <a:pt x="2920" y="80"/>
                  </a:lnTo>
                  <a:lnTo>
                    <a:pt x="2956" y="104"/>
                  </a:lnTo>
                  <a:lnTo>
                    <a:pt x="2980" y="108"/>
                  </a:lnTo>
                  <a:lnTo>
                    <a:pt x="3052" y="132"/>
                  </a:lnTo>
                  <a:lnTo>
                    <a:pt x="2936" y="108"/>
                  </a:lnTo>
                  <a:lnTo>
                    <a:pt x="2896" y="92"/>
                  </a:lnTo>
                  <a:lnTo>
                    <a:pt x="2872" y="72"/>
                  </a:lnTo>
                  <a:lnTo>
                    <a:pt x="2860" y="56"/>
                  </a:lnTo>
                  <a:lnTo>
                    <a:pt x="2852" y="44"/>
                  </a:lnTo>
                  <a:lnTo>
                    <a:pt x="2852" y="24"/>
                  </a:lnTo>
                  <a:lnTo>
                    <a:pt x="2860" y="0"/>
                  </a:lnTo>
                  <a:lnTo>
                    <a:pt x="2852" y="0"/>
                  </a:lnTo>
                  <a:lnTo>
                    <a:pt x="2848" y="24"/>
                  </a:lnTo>
                  <a:lnTo>
                    <a:pt x="2848" y="44"/>
                  </a:lnTo>
                  <a:lnTo>
                    <a:pt x="2852" y="60"/>
                  </a:lnTo>
                  <a:lnTo>
                    <a:pt x="2864" y="72"/>
                  </a:lnTo>
                  <a:lnTo>
                    <a:pt x="2884" y="84"/>
                  </a:lnTo>
                  <a:lnTo>
                    <a:pt x="2908" y="96"/>
                  </a:lnTo>
                  <a:lnTo>
                    <a:pt x="2968" y="120"/>
                  </a:lnTo>
                  <a:lnTo>
                    <a:pt x="3044" y="140"/>
                  </a:lnTo>
                  <a:lnTo>
                    <a:pt x="3124" y="152"/>
                  </a:lnTo>
                  <a:lnTo>
                    <a:pt x="3228" y="164"/>
                  </a:lnTo>
                  <a:lnTo>
                    <a:pt x="3216" y="168"/>
                  </a:lnTo>
                  <a:lnTo>
                    <a:pt x="3132" y="156"/>
                  </a:lnTo>
                  <a:lnTo>
                    <a:pt x="2996" y="132"/>
                  </a:lnTo>
                  <a:lnTo>
                    <a:pt x="2932" y="116"/>
                  </a:lnTo>
                  <a:lnTo>
                    <a:pt x="2872" y="96"/>
                  </a:lnTo>
                  <a:lnTo>
                    <a:pt x="2824" y="72"/>
                  </a:lnTo>
                  <a:lnTo>
                    <a:pt x="2808" y="60"/>
                  </a:lnTo>
                  <a:lnTo>
                    <a:pt x="2796" y="44"/>
                  </a:lnTo>
                  <a:lnTo>
                    <a:pt x="2796" y="36"/>
                  </a:lnTo>
                  <a:lnTo>
                    <a:pt x="2804" y="12"/>
                  </a:lnTo>
                  <a:lnTo>
                    <a:pt x="2808" y="0"/>
                  </a:lnTo>
                  <a:lnTo>
                    <a:pt x="2804" y="0"/>
                  </a:lnTo>
                  <a:lnTo>
                    <a:pt x="2796" y="12"/>
                  </a:lnTo>
                  <a:lnTo>
                    <a:pt x="2792" y="36"/>
                  </a:lnTo>
                  <a:lnTo>
                    <a:pt x="2796" y="48"/>
                  </a:lnTo>
                  <a:lnTo>
                    <a:pt x="2804" y="60"/>
                  </a:lnTo>
                  <a:lnTo>
                    <a:pt x="2816" y="72"/>
                  </a:lnTo>
                  <a:lnTo>
                    <a:pt x="2860" y="96"/>
                  </a:lnTo>
                  <a:lnTo>
                    <a:pt x="2912" y="116"/>
                  </a:lnTo>
                  <a:lnTo>
                    <a:pt x="2972" y="132"/>
                  </a:lnTo>
                  <a:lnTo>
                    <a:pt x="3096" y="156"/>
                  </a:lnTo>
                  <a:lnTo>
                    <a:pt x="3192" y="168"/>
                  </a:lnTo>
                  <a:lnTo>
                    <a:pt x="3120" y="180"/>
                  </a:lnTo>
                  <a:lnTo>
                    <a:pt x="3020" y="164"/>
                  </a:lnTo>
                  <a:lnTo>
                    <a:pt x="2936" y="140"/>
                  </a:lnTo>
                  <a:lnTo>
                    <a:pt x="2848" y="116"/>
                  </a:lnTo>
                  <a:lnTo>
                    <a:pt x="2804" y="96"/>
                  </a:lnTo>
                  <a:lnTo>
                    <a:pt x="2772" y="80"/>
                  </a:lnTo>
                  <a:lnTo>
                    <a:pt x="2756" y="60"/>
                  </a:lnTo>
                  <a:lnTo>
                    <a:pt x="2744" y="44"/>
                  </a:lnTo>
                  <a:lnTo>
                    <a:pt x="2736" y="20"/>
                  </a:lnTo>
                  <a:lnTo>
                    <a:pt x="2744" y="12"/>
                  </a:lnTo>
                  <a:lnTo>
                    <a:pt x="2744" y="0"/>
                  </a:lnTo>
                  <a:lnTo>
                    <a:pt x="2736" y="8"/>
                  </a:lnTo>
                  <a:lnTo>
                    <a:pt x="2736" y="20"/>
                  </a:lnTo>
                  <a:lnTo>
                    <a:pt x="2736" y="44"/>
                  </a:lnTo>
                  <a:lnTo>
                    <a:pt x="2748" y="60"/>
                  </a:lnTo>
                  <a:lnTo>
                    <a:pt x="2768" y="80"/>
                  </a:lnTo>
                  <a:lnTo>
                    <a:pt x="2796" y="96"/>
                  </a:lnTo>
                  <a:lnTo>
                    <a:pt x="2840" y="120"/>
                  </a:lnTo>
                  <a:lnTo>
                    <a:pt x="2924" y="144"/>
                  </a:lnTo>
                  <a:lnTo>
                    <a:pt x="3008" y="164"/>
                  </a:lnTo>
                  <a:lnTo>
                    <a:pt x="3100" y="180"/>
                  </a:lnTo>
                  <a:lnTo>
                    <a:pt x="3056" y="188"/>
                  </a:lnTo>
                  <a:lnTo>
                    <a:pt x="2992" y="176"/>
                  </a:lnTo>
                  <a:lnTo>
                    <a:pt x="2956" y="168"/>
                  </a:lnTo>
                  <a:lnTo>
                    <a:pt x="2920" y="164"/>
                  </a:lnTo>
                  <a:lnTo>
                    <a:pt x="2828" y="140"/>
                  </a:lnTo>
                  <a:lnTo>
                    <a:pt x="2732" y="96"/>
                  </a:lnTo>
                  <a:lnTo>
                    <a:pt x="2688" y="72"/>
                  </a:lnTo>
                  <a:lnTo>
                    <a:pt x="2664" y="48"/>
                  </a:lnTo>
                  <a:lnTo>
                    <a:pt x="2660" y="36"/>
                  </a:lnTo>
                  <a:lnTo>
                    <a:pt x="2660" y="24"/>
                  </a:lnTo>
                  <a:lnTo>
                    <a:pt x="2660" y="12"/>
                  </a:lnTo>
                  <a:lnTo>
                    <a:pt x="2660" y="0"/>
                  </a:lnTo>
                  <a:lnTo>
                    <a:pt x="2652" y="12"/>
                  </a:lnTo>
                  <a:lnTo>
                    <a:pt x="2652" y="24"/>
                  </a:lnTo>
                  <a:lnTo>
                    <a:pt x="2652" y="36"/>
                  </a:lnTo>
                  <a:lnTo>
                    <a:pt x="2664" y="48"/>
                  </a:lnTo>
                  <a:lnTo>
                    <a:pt x="2688" y="80"/>
                  </a:lnTo>
                  <a:lnTo>
                    <a:pt x="2724" y="104"/>
                  </a:lnTo>
                  <a:lnTo>
                    <a:pt x="2824" y="140"/>
                  </a:lnTo>
                  <a:lnTo>
                    <a:pt x="2912" y="164"/>
                  </a:lnTo>
                  <a:lnTo>
                    <a:pt x="2956" y="176"/>
                  </a:lnTo>
                  <a:lnTo>
                    <a:pt x="2992" y="180"/>
                  </a:lnTo>
                  <a:lnTo>
                    <a:pt x="2852" y="168"/>
                  </a:lnTo>
                  <a:lnTo>
                    <a:pt x="2848" y="168"/>
                  </a:lnTo>
                  <a:lnTo>
                    <a:pt x="2836" y="164"/>
                  </a:lnTo>
                  <a:lnTo>
                    <a:pt x="2772" y="144"/>
                  </a:lnTo>
                  <a:lnTo>
                    <a:pt x="2720" y="128"/>
                  </a:lnTo>
                  <a:lnTo>
                    <a:pt x="2648" y="84"/>
                  </a:lnTo>
                  <a:lnTo>
                    <a:pt x="2592" y="56"/>
                  </a:lnTo>
                  <a:lnTo>
                    <a:pt x="2576" y="36"/>
                  </a:lnTo>
                  <a:lnTo>
                    <a:pt x="2564" y="20"/>
                  </a:lnTo>
                  <a:lnTo>
                    <a:pt x="2564" y="0"/>
                  </a:lnTo>
                  <a:lnTo>
                    <a:pt x="2564" y="24"/>
                  </a:lnTo>
                  <a:lnTo>
                    <a:pt x="2576" y="44"/>
                  </a:lnTo>
                  <a:lnTo>
                    <a:pt x="2588" y="56"/>
                  </a:lnTo>
                  <a:lnTo>
                    <a:pt x="2628" y="84"/>
                  </a:lnTo>
                  <a:lnTo>
                    <a:pt x="2696" y="120"/>
                  </a:lnTo>
                  <a:lnTo>
                    <a:pt x="2796" y="156"/>
                  </a:lnTo>
                  <a:lnTo>
                    <a:pt x="2724" y="140"/>
                  </a:lnTo>
                  <a:lnTo>
                    <a:pt x="2648" y="116"/>
                  </a:lnTo>
                  <a:lnTo>
                    <a:pt x="2568" y="80"/>
                  </a:lnTo>
                  <a:lnTo>
                    <a:pt x="2532" y="60"/>
                  </a:lnTo>
                  <a:lnTo>
                    <a:pt x="2508" y="36"/>
                  </a:lnTo>
                  <a:lnTo>
                    <a:pt x="2500" y="24"/>
                  </a:lnTo>
                  <a:lnTo>
                    <a:pt x="2496" y="0"/>
                  </a:lnTo>
                  <a:lnTo>
                    <a:pt x="2488" y="0"/>
                  </a:lnTo>
                  <a:lnTo>
                    <a:pt x="2496" y="24"/>
                  </a:lnTo>
                  <a:lnTo>
                    <a:pt x="2500" y="36"/>
                  </a:lnTo>
                  <a:lnTo>
                    <a:pt x="2524" y="60"/>
                  </a:lnTo>
                  <a:lnTo>
                    <a:pt x="2556" y="80"/>
                  </a:lnTo>
                  <a:lnTo>
                    <a:pt x="2624" y="116"/>
                  </a:lnTo>
                  <a:lnTo>
                    <a:pt x="2696" y="140"/>
                  </a:lnTo>
                  <a:lnTo>
                    <a:pt x="2760" y="156"/>
                  </a:lnTo>
                  <a:lnTo>
                    <a:pt x="2664" y="132"/>
                  </a:lnTo>
                  <a:lnTo>
                    <a:pt x="2624" y="128"/>
                  </a:lnTo>
                  <a:lnTo>
                    <a:pt x="2532" y="92"/>
                  </a:lnTo>
                  <a:lnTo>
                    <a:pt x="2472" y="60"/>
                  </a:lnTo>
                  <a:lnTo>
                    <a:pt x="2436" y="36"/>
                  </a:lnTo>
                  <a:lnTo>
                    <a:pt x="2424" y="24"/>
                  </a:lnTo>
                  <a:lnTo>
                    <a:pt x="2412" y="0"/>
                  </a:lnTo>
                  <a:lnTo>
                    <a:pt x="2404" y="0"/>
                  </a:lnTo>
                  <a:lnTo>
                    <a:pt x="2416" y="32"/>
                  </a:lnTo>
                  <a:lnTo>
                    <a:pt x="2428" y="36"/>
                  </a:lnTo>
                  <a:lnTo>
                    <a:pt x="2472" y="68"/>
                  </a:lnTo>
                  <a:lnTo>
                    <a:pt x="2532" y="96"/>
                  </a:lnTo>
                  <a:lnTo>
                    <a:pt x="2624" y="128"/>
                  </a:lnTo>
                  <a:lnTo>
                    <a:pt x="2652" y="140"/>
                  </a:lnTo>
                  <a:lnTo>
                    <a:pt x="2732" y="156"/>
                  </a:lnTo>
                  <a:lnTo>
                    <a:pt x="2700" y="152"/>
                  </a:lnTo>
                  <a:lnTo>
                    <a:pt x="2648" y="152"/>
                  </a:lnTo>
                  <a:lnTo>
                    <a:pt x="2592" y="156"/>
                  </a:lnTo>
                  <a:lnTo>
                    <a:pt x="2556" y="168"/>
                  </a:lnTo>
                  <a:lnTo>
                    <a:pt x="2532" y="176"/>
                  </a:lnTo>
                  <a:lnTo>
                    <a:pt x="2512" y="188"/>
                  </a:lnTo>
                  <a:lnTo>
                    <a:pt x="2508" y="200"/>
                  </a:lnTo>
                  <a:lnTo>
                    <a:pt x="2500" y="212"/>
                  </a:lnTo>
                  <a:lnTo>
                    <a:pt x="2500" y="228"/>
                  </a:lnTo>
                  <a:lnTo>
                    <a:pt x="2508" y="236"/>
                  </a:lnTo>
                  <a:lnTo>
                    <a:pt x="2532" y="252"/>
                  </a:lnTo>
                  <a:lnTo>
                    <a:pt x="2564" y="264"/>
                  </a:lnTo>
                  <a:lnTo>
                    <a:pt x="2636" y="284"/>
                  </a:lnTo>
                  <a:lnTo>
                    <a:pt x="2600" y="284"/>
                  </a:lnTo>
                  <a:lnTo>
                    <a:pt x="2600" y="292"/>
                  </a:lnTo>
                  <a:lnTo>
                    <a:pt x="2548" y="276"/>
                  </a:lnTo>
                  <a:lnTo>
                    <a:pt x="2496" y="272"/>
                  </a:lnTo>
                  <a:lnTo>
                    <a:pt x="2520" y="276"/>
                  </a:lnTo>
                  <a:lnTo>
                    <a:pt x="2520" y="272"/>
                  </a:lnTo>
                  <a:lnTo>
                    <a:pt x="2476" y="260"/>
                  </a:lnTo>
                  <a:lnTo>
                    <a:pt x="2448" y="240"/>
                  </a:lnTo>
                  <a:lnTo>
                    <a:pt x="2428" y="228"/>
                  </a:lnTo>
                  <a:lnTo>
                    <a:pt x="2424" y="216"/>
                  </a:lnTo>
                  <a:lnTo>
                    <a:pt x="2428" y="204"/>
                  </a:lnTo>
                  <a:lnTo>
                    <a:pt x="2436" y="192"/>
                  </a:lnTo>
                  <a:lnTo>
                    <a:pt x="2460" y="176"/>
                  </a:lnTo>
                  <a:lnTo>
                    <a:pt x="2508" y="156"/>
                  </a:lnTo>
                  <a:lnTo>
                    <a:pt x="2536" y="144"/>
                  </a:lnTo>
                  <a:lnTo>
                    <a:pt x="2580" y="144"/>
                  </a:lnTo>
                  <a:lnTo>
                    <a:pt x="2592" y="144"/>
                  </a:lnTo>
                  <a:lnTo>
                    <a:pt x="2564" y="140"/>
                  </a:lnTo>
                  <a:lnTo>
                    <a:pt x="2500" y="132"/>
                  </a:lnTo>
                  <a:lnTo>
                    <a:pt x="2472" y="128"/>
                  </a:lnTo>
                  <a:lnTo>
                    <a:pt x="2424" y="120"/>
                  </a:lnTo>
                  <a:lnTo>
                    <a:pt x="2364" y="104"/>
                  </a:lnTo>
                  <a:lnTo>
                    <a:pt x="2316" y="84"/>
                  </a:lnTo>
                  <a:lnTo>
                    <a:pt x="2276" y="68"/>
                  </a:lnTo>
                  <a:lnTo>
                    <a:pt x="2252" y="56"/>
                  </a:lnTo>
                  <a:lnTo>
                    <a:pt x="2228" y="24"/>
                  </a:lnTo>
                  <a:lnTo>
                    <a:pt x="2224" y="20"/>
                  </a:lnTo>
                  <a:lnTo>
                    <a:pt x="2216" y="0"/>
                  </a:lnTo>
                  <a:lnTo>
                    <a:pt x="2216" y="20"/>
                  </a:lnTo>
                  <a:lnTo>
                    <a:pt x="2224" y="24"/>
                  </a:lnTo>
                  <a:lnTo>
                    <a:pt x="2240" y="48"/>
                  </a:lnTo>
                  <a:lnTo>
                    <a:pt x="2288" y="80"/>
                  </a:lnTo>
                  <a:lnTo>
                    <a:pt x="2364" y="108"/>
                  </a:lnTo>
                  <a:lnTo>
                    <a:pt x="2296" y="96"/>
                  </a:lnTo>
                  <a:lnTo>
                    <a:pt x="2272" y="92"/>
                  </a:lnTo>
                  <a:lnTo>
                    <a:pt x="2224" y="72"/>
                  </a:lnTo>
                  <a:lnTo>
                    <a:pt x="2200" y="60"/>
                  </a:lnTo>
                  <a:lnTo>
                    <a:pt x="2176" y="44"/>
                  </a:lnTo>
                  <a:lnTo>
                    <a:pt x="2156" y="24"/>
                  </a:lnTo>
                  <a:lnTo>
                    <a:pt x="2152" y="0"/>
                  </a:lnTo>
                  <a:lnTo>
                    <a:pt x="2144" y="0"/>
                  </a:lnTo>
                  <a:lnTo>
                    <a:pt x="2152" y="20"/>
                  </a:lnTo>
                  <a:lnTo>
                    <a:pt x="2164" y="36"/>
                  </a:lnTo>
                  <a:lnTo>
                    <a:pt x="2192" y="60"/>
                  </a:lnTo>
                  <a:lnTo>
                    <a:pt x="2228" y="80"/>
                  </a:lnTo>
                  <a:lnTo>
                    <a:pt x="2264" y="92"/>
                  </a:lnTo>
                  <a:lnTo>
                    <a:pt x="2204" y="84"/>
                  </a:lnTo>
                  <a:lnTo>
                    <a:pt x="2168" y="84"/>
                  </a:lnTo>
                  <a:lnTo>
                    <a:pt x="2132" y="92"/>
                  </a:lnTo>
                  <a:lnTo>
                    <a:pt x="2084" y="92"/>
                  </a:lnTo>
                  <a:lnTo>
                    <a:pt x="2048" y="84"/>
                  </a:lnTo>
                  <a:lnTo>
                    <a:pt x="2004" y="72"/>
                  </a:lnTo>
                  <a:lnTo>
                    <a:pt x="1964" y="60"/>
                  </a:lnTo>
                  <a:lnTo>
                    <a:pt x="1916" y="48"/>
                  </a:lnTo>
                  <a:lnTo>
                    <a:pt x="1884" y="32"/>
                  </a:lnTo>
                  <a:lnTo>
                    <a:pt x="1868" y="12"/>
                  </a:lnTo>
                  <a:lnTo>
                    <a:pt x="1860" y="0"/>
                  </a:lnTo>
                  <a:lnTo>
                    <a:pt x="1856" y="0"/>
                  </a:lnTo>
                  <a:lnTo>
                    <a:pt x="1860" y="12"/>
                  </a:lnTo>
                  <a:lnTo>
                    <a:pt x="1868" y="24"/>
                  </a:lnTo>
                  <a:lnTo>
                    <a:pt x="1884" y="36"/>
                  </a:lnTo>
                  <a:lnTo>
                    <a:pt x="1916" y="56"/>
                  </a:lnTo>
                  <a:lnTo>
                    <a:pt x="1964" y="68"/>
                  </a:lnTo>
                  <a:lnTo>
                    <a:pt x="2000" y="80"/>
                  </a:lnTo>
                  <a:lnTo>
                    <a:pt x="2068" y="92"/>
                  </a:lnTo>
                  <a:lnTo>
                    <a:pt x="2036" y="96"/>
                  </a:lnTo>
                  <a:lnTo>
                    <a:pt x="2000" y="92"/>
                  </a:lnTo>
                  <a:lnTo>
                    <a:pt x="1928" y="80"/>
                  </a:lnTo>
                  <a:lnTo>
                    <a:pt x="1848" y="56"/>
                  </a:lnTo>
                  <a:lnTo>
                    <a:pt x="1820" y="36"/>
                  </a:lnTo>
                  <a:lnTo>
                    <a:pt x="1800" y="20"/>
                  </a:lnTo>
                  <a:lnTo>
                    <a:pt x="1796" y="0"/>
                  </a:lnTo>
                  <a:lnTo>
                    <a:pt x="1788" y="0"/>
                  </a:lnTo>
                  <a:lnTo>
                    <a:pt x="1796" y="20"/>
                  </a:lnTo>
                  <a:lnTo>
                    <a:pt x="1812" y="36"/>
                  </a:lnTo>
                  <a:lnTo>
                    <a:pt x="1836" y="56"/>
                  </a:lnTo>
                  <a:lnTo>
                    <a:pt x="1904" y="72"/>
                  </a:lnTo>
                  <a:lnTo>
                    <a:pt x="1968" y="92"/>
                  </a:lnTo>
                  <a:lnTo>
                    <a:pt x="2024" y="96"/>
                  </a:lnTo>
                  <a:lnTo>
                    <a:pt x="1988" y="108"/>
                  </a:lnTo>
                  <a:lnTo>
                    <a:pt x="1896" y="92"/>
                  </a:lnTo>
                  <a:lnTo>
                    <a:pt x="1824" y="68"/>
                  </a:lnTo>
                  <a:lnTo>
                    <a:pt x="1764" y="44"/>
                  </a:lnTo>
                  <a:lnTo>
                    <a:pt x="1740" y="24"/>
                  </a:lnTo>
                  <a:lnTo>
                    <a:pt x="1728" y="0"/>
                  </a:lnTo>
                  <a:lnTo>
                    <a:pt x="1732" y="24"/>
                  </a:lnTo>
                  <a:lnTo>
                    <a:pt x="1756" y="48"/>
                  </a:lnTo>
                  <a:lnTo>
                    <a:pt x="1820" y="72"/>
                  </a:lnTo>
                  <a:lnTo>
                    <a:pt x="1892" y="96"/>
                  </a:lnTo>
                  <a:lnTo>
                    <a:pt x="1980" y="116"/>
                  </a:lnTo>
                  <a:lnTo>
                    <a:pt x="1964" y="120"/>
                  </a:lnTo>
                  <a:lnTo>
                    <a:pt x="1916" y="108"/>
                  </a:lnTo>
                  <a:lnTo>
                    <a:pt x="1820" y="84"/>
                  </a:lnTo>
                  <a:lnTo>
                    <a:pt x="1720" y="56"/>
                  </a:lnTo>
                  <a:lnTo>
                    <a:pt x="1684" y="36"/>
                  </a:lnTo>
                  <a:lnTo>
                    <a:pt x="1660" y="12"/>
                  </a:lnTo>
                  <a:lnTo>
                    <a:pt x="1656" y="0"/>
                  </a:lnTo>
                  <a:lnTo>
                    <a:pt x="1648" y="0"/>
                  </a:lnTo>
                  <a:lnTo>
                    <a:pt x="1656" y="20"/>
                  </a:lnTo>
                  <a:lnTo>
                    <a:pt x="1680" y="36"/>
                  </a:lnTo>
                  <a:lnTo>
                    <a:pt x="1716" y="56"/>
                  </a:lnTo>
                  <a:lnTo>
                    <a:pt x="1808" y="92"/>
                  </a:lnTo>
                  <a:lnTo>
                    <a:pt x="1896" y="116"/>
                  </a:lnTo>
                  <a:lnTo>
                    <a:pt x="1956" y="128"/>
                  </a:lnTo>
                  <a:lnTo>
                    <a:pt x="1952" y="132"/>
                  </a:lnTo>
                  <a:lnTo>
                    <a:pt x="1880" y="132"/>
                  </a:lnTo>
                  <a:lnTo>
                    <a:pt x="1820" y="128"/>
                  </a:lnTo>
                  <a:lnTo>
                    <a:pt x="1752" y="120"/>
                  </a:lnTo>
                  <a:lnTo>
                    <a:pt x="1636" y="92"/>
                  </a:lnTo>
                  <a:lnTo>
                    <a:pt x="1560" y="68"/>
                  </a:lnTo>
                  <a:lnTo>
                    <a:pt x="1528" y="56"/>
                  </a:lnTo>
                  <a:lnTo>
                    <a:pt x="1480" y="32"/>
                  </a:lnTo>
                  <a:lnTo>
                    <a:pt x="1468" y="12"/>
                  </a:lnTo>
                  <a:lnTo>
                    <a:pt x="1460" y="0"/>
                  </a:lnTo>
                  <a:lnTo>
                    <a:pt x="1456" y="0"/>
                  </a:lnTo>
                  <a:lnTo>
                    <a:pt x="1460" y="20"/>
                  </a:lnTo>
                  <a:lnTo>
                    <a:pt x="1472" y="32"/>
                  </a:lnTo>
                  <a:lnTo>
                    <a:pt x="1520" y="60"/>
                  </a:lnTo>
                  <a:lnTo>
                    <a:pt x="1612" y="92"/>
                  </a:lnTo>
                  <a:lnTo>
                    <a:pt x="1696" y="116"/>
                  </a:lnTo>
                  <a:lnTo>
                    <a:pt x="1808" y="132"/>
                  </a:lnTo>
                  <a:lnTo>
                    <a:pt x="1744" y="140"/>
                  </a:lnTo>
                  <a:lnTo>
                    <a:pt x="1720" y="132"/>
                  </a:lnTo>
                  <a:lnTo>
                    <a:pt x="1668" y="128"/>
                  </a:lnTo>
                  <a:lnTo>
                    <a:pt x="1552" y="96"/>
                  </a:lnTo>
                  <a:lnTo>
                    <a:pt x="1492" y="80"/>
                  </a:lnTo>
                  <a:lnTo>
                    <a:pt x="1436" y="56"/>
                  </a:lnTo>
                  <a:lnTo>
                    <a:pt x="1396" y="32"/>
                  </a:lnTo>
                  <a:lnTo>
                    <a:pt x="1384" y="20"/>
                  </a:lnTo>
                  <a:lnTo>
                    <a:pt x="1376" y="0"/>
                  </a:lnTo>
                  <a:lnTo>
                    <a:pt x="1372" y="0"/>
                  </a:lnTo>
                  <a:lnTo>
                    <a:pt x="1376" y="20"/>
                  </a:lnTo>
                  <a:lnTo>
                    <a:pt x="1388" y="32"/>
                  </a:lnTo>
                  <a:lnTo>
                    <a:pt x="1420" y="56"/>
                  </a:lnTo>
                  <a:lnTo>
                    <a:pt x="1468" y="80"/>
                  </a:lnTo>
                  <a:lnTo>
                    <a:pt x="1520" y="96"/>
                  </a:lnTo>
                  <a:lnTo>
                    <a:pt x="1632" y="120"/>
                  </a:lnTo>
                  <a:lnTo>
                    <a:pt x="1708" y="132"/>
                  </a:lnTo>
                  <a:lnTo>
                    <a:pt x="1648" y="140"/>
                  </a:lnTo>
                  <a:lnTo>
                    <a:pt x="1612" y="132"/>
                  </a:lnTo>
                  <a:lnTo>
                    <a:pt x="1564" y="128"/>
                  </a:lnTo>
                  <a:lnTo>
                    <a:pt x="1520" y="120"/>
                  </a:lnTo>
                  <a:lnTo>
                    <a:pt x="1444" y="92"/>
                  </a:lnTo>
                  <a:lnTo>
                    <a:pt x="1396" y="68"/>
                  </a:lnTo>
                  <a:lnTo>
                    <a:pt x="1372" y="56"/>
                  </a:lnTo>
                  <a:lnTo>
                    <a:pt x="1336" y="32"/>
                  </a:lnTo>
                  <a:lnTo>
                    <a:pt x="1324" y="20"/>
                  </a:lnTo>
                  <a:lnTo>
                    <a:pt x="1316" y="0"/>
                  </a:lnTo>
                  <a:lnTo>
                    <a:pt x="1312" y="0"/>
                  </a:lnTo>
                  <a:lnTo>
                    <a:pt x="1316" y="20"/>
                  </a:lnTo>
                  <a:lnTo>
                    <a:pt x="1328" y="32"/>
                  </a:lnTo>
                  <a:lnTo>
                    <a:pt x="1372" y="60"/>
                  </a:lnTo>
                  <a:lnTo>
                    <a:pt x="1388" y="72"/>
                  </a:lnTo>
                  <a:lnTo>
                    <a:pt x="1444" y="96"/>
                  </a:lnTo>
                  <a:lnTo>
                    <a:pt x="1520" y="120"/>
                  </a:lnTo>
                  <a:lnTo>
                    <a:pt x="1564" y="132"/>
                  </a:lnTo>
                  <a:lnTo>
                    <a:pt x="1612" y="140"/>
                  </a:lnTo>
                  <a:lnTo>
                    <a:pt x="1620" y="140"/>
                  </a:lnTo>
                  <a:lnTo>
                    <a:pt x="1588" y="144"/>
                  </a:lnTo>
                  <a:lnTo>
                    <a:pt x="1540" y="132"/>
                  </a:lnTo>
                  <a:lnTo>
                    <a:pt x="1436" y="108"/>
                  </a:lnTo>
                  <a:lnTo>
                    <a:pt x="1376" y="84"/>
                  </a:lnTo>
                  <a:lnTo>
                    <a:pt x="1324" y="68"/>
                  </a:lnTo>
                  <a:lnTo>
                    <a:pt x="1280" y="44"/>
                  </a:lnTo>
                  <a:lnTo>
                    <a:pt x="1256" y="12"/>
                  </a:lnTo>
                  <a:lnTo>
                    <a:pt x="1248" y="0"/>
                  </a:lnTo>
                  <a:lnTo>
                    <a:pt x="1248" y="20"/>
                  </a:lnTo>
                  <a:lnTo>
                    <a:pt x="1272" y="44"/>
                  </a:lnTo>
                  <a:lnTo>
                    <a:pt x="1312" y="68"/>
                  </a:lnTo>
                  <a:lnTo>
                    <a:pt x="1360" y="84"/>
                  </a:lnTo>
                  <a:lnTo>
                    <a:pt x="1408" y="104"/>
                  </a:lnTo>
                  <a:lnTo>
                    <a:pt x="1508" y="132"/>
                  </a:lnTo>
                  <a:lnTo>
                    <a:pt x="1576" y="144"/>
                  </a:lnTo>
                  <a:lnTo>
                    <a:pt x="1560" y="144"/>
                  </a:lnTo>
                  <a:lnTo>
                    <a:pt x="1560" y="152"/>
                  </a:lnTo>
                  <a:lnTo>
                    <a:pt x="1548" y="152"/>
                  </a:lnTo>
                  <a:lnTo>
                    <a:pt x="1548" y="144"/>
                  </a:lnTo>
                  <a:lnTo>
                    <a:pt x="1480" y="140"/>
                  </a:lnTo>
                  <a:lnTo>
                    <a:pt x="1400" y="120"/>
                  </a:lnTo>
                  <a:lnTo>
                    <a:pt x="1336" y="104"/>
                  </a:lnTo>
                  <a:lnTo>
                    <a:pt x="1280" y="80"/>
                  </a:lnTo>
                  <a:lnTo>
                    <a:pt x="1244" y="60"/>
                  </a:lnTo>
                  <a:lnTo>
                    <a:pt x="1220" y="44"/>
                  </a:lnTo>
                  <a:lnTo>
                    <a:pt x="1200" y="24"/>
                  </a:lnTo>
                  <a:lnTo>
                    <a:pt x="1184" y="0"/>
                  </a:lnTo>
                  <a:lnTo>
                    <a:pt x="1176" y="0"/>
                  </a:lnTo>
                  <a:lnTo>
                    <a:pt x="1188" y="24"/>
                  </a:lnTo>
                  <a:lnTo>
                    <a:pt x="1208" y="44"/>
                  </a:lnTo>
                  <a:lnTo>
                    <a:pt x="1236" y="60"/>
                  </a:lnTo>
                  <a:lnTo>
                    <a:pt x="1272" y="84"/>
                  </a:lnTo>
                  <a:lnTo>
                    <a:pt x="1328" y="104"/>
                  </a:lnTo>
                  <a:lnTo>
                    <a:pt x="1396" y="128"/>
                  </a:lnTo>
                  <a:lnTo>
                    <a:pt x="1480" y="144"/>
                  </a:lnTo>
                  <a:lnTo>
                    <a:pt x="1540" y="152"/>
                  </a:lnTo>
                  <a:lnTo>
                    <a:pt x="1536" y="152"/>
                  </a:lnTo>
                  <a:lnTo>
                    <a:pt x="1492" y="144"/>
                  </a:lnTo>
                  <a:lnTo>
                    <a:pt x="1448" y="144"/>
                  </a:lnTo>
                  <a:lnTo>
                    <a:pt x="1396" y="140"/>
                  </a:lnTo>
                  <a:lnTo>
                    <a:pt x="1372" y="132"/>
                  </a:lnTo>
                  <a:lnTo>
                    <a:pt x="1268" y="108"/>
                  </a:lnTo>
                  <a:lnTo>
                    <a:pt x="1196" y="84"/>
                  </a:lnTo>
                  <a:lnTo>
                    <a:pt x="1152" y="56"/>
                  </a:lnTo>
                  <a:lnTo>
                    <a:pt x="1128" y="32"/>
                  </a:lnTo>
                  <a:lnTo>
                    <a:pt x="1112" y="0"/>
                  </a:lnTo>
                  <a:lnTo>
                    <a:pt x="1124" y="32"/>
                  </a:lnTo>
                  <a:lnTo>
                    <a:pt x="1148" y="60"/>
                  </a:lnTo>
                  <a:lnTo>
                    <a:pt x="1196" y="92"/>
                  </a:lnTo>
                  <a:lnTo>
                    <a:pt x="1268" y="116"/>
                  </a:lnTo>
                  <a:lnTo>
                    <a:pt x="1364" y="140"/>
                  </a:lnTo>
                  <a:lnTo>
                    <a:pt x="1424" y="144"/>
                  </a:lnTo>
                  <a:lnTo>
                    <a:pt x="1360" y="156"/>
                  </a:lnTo>
                  <a:lnTo>
                    <a:pt x="1324" y="168"/>
                  </a:lnTo>
                  <a:lnTo>
                    <a:pt x="1288" y="164"/>
                  </a:lnTo>
                  <a:lnTo>
                    <a:pt x="1224" y="156"/>
                  </a:lnTo>
                  <a:lnTo>
                    <a:pt x="1184" y="152"/>
                  </a:lnTo>
                  <a:lnTo>
                    <a:pt x="1148" y="140"/>
                  </a:lnTo>
                  <a:lnTo>
                    <a:pt x="1044" y="116"/>
                  </a:lnTo>
                  <a:lnTo>
                    <a:pt x="984" y="84"/>
                  </a:lnTo>
                  <a:lnTo>
                    <a:pt x="948" y="60"/>
                  </a:lnTo>
                  <a:lnTo>
                    <a:pt x="928" y="36"/>
                  </a:lnTo>
                  <a:lnTo>
                    <a:pt x="928" y="20"/>
                  </a:lnTo>
                  <a:lnTo>
                    <a:pt x="936" y="0"/>
                  </a:lnTo>
                  <a:lnTo>
                    <a:pt x="928" y="0"/>
                  </a:lnTo>
                  <a:lnTo>
                    <a:pt x="924" y="20"/>
                  </a:lnTo>
                  <a:lnTo>
                    <a:pt x="928" y="36"/>
                  </a:lnTo>
                  <a:lnTo>
                    <a:pt x="936" y="56"/>
                  </a:lnTo>
                  <a:lnTo>
                    <a:pt x="948" y="68"/>
                  </a:lnTo>
                  <a:lnTo>
                    <a:pt x="988" y="96"/>
                  </a:lnTo>
                  <a:lnTo>
                    <a:pt x="1056" y="120"/>
                  </a:lnTo>
                  <a:lnTo>
                    <a:pt x="1148" y="144"/>
                  </a:lnTo>
                  <a:lnTo>
                    <a:pt x="1176" y="156"/>
                  </a:lnTo>
                  <a:lnTo>
                    <a:pt x="1256" y="168"/>
                  </a:lnTo>
                  <a:lnTo>
                    <a:pt x="1220" y="168"/>
                  </a:lnTo>
                  <a:lnTo>
                    <a:pt x="1044" y="140"/>
                  </a:lnTo>
                  <a:lnTo>
                    <a:pt x="976" y="120"/>
                  </a:lnTo>
                  <a:lnTo>
                    <a:pt x="928" y="104"/>
                  </a:lnTo>
                  <a:lnTo>
                    <a:pt x="892" y="84"/>
                  </a:lnTo>
                  <a:lnTo>
                    <a:pt x="876" y="68"/>
                  </a:lnTo>
                  <a:lnTo>
                    <a:pt x="852" y="36"/>
                  </a:lnTo>
                  <a:lnTo>
                    <a:pt x="844" y="24"/>
                  </a:lnTo>
                  <a:lnTo>
                    <a:pt x="852" y="0"/>
                  </a:lnTo>
                  <a:lnTo>
                    <a:pt x="844" y="0"/>
                  </a:lnTo>
                  <a:lnTo>
                    <a:pt x="844" y="24"/>
                  </a:lnTo>
                  <a:lnTo>
                    <a:pt x="844" y="36"/>
                  </a:lnTo>
                  <a:lnTo>
                    <a:pt x="856" y="48"/>
                  </a:lnTo>
                  <a:lnTo>
                    <a:pt x="868" y="68"/>
                  </a:lnTo>
                  <a:lnTo>
                    <a:pt x="892" y="84"/>
                  </a:lnTo>
                  <a:lnTo>
                    <a:pt x="924" y="108"/>
                  </a:lnTo>
                  <a:lnTo>
                    <a:pt x="976" y="128"/>
                  </a:lnTo>
                  <a:lnTo>
                    <a:pt x="1044" y="144"/>
                  </a:lnTo>
                  <a:lnTo>
                    <a:pt x="1212" y="176"/>
                  </a:lnTo>
                  <a:lnTo>
                    <a:pt x="1148" y="192"/>
                  </a:lnTo>
                  <a:lnTo>
                    <a:pt x="1116" y="200"/>
                  </a:lnTo>
                  <a:lnTo>
                    <a:pt x="1112" y="200"/>
                  </a:lnTo>
                  <a:lnTo>
                    <a:pt x="1112" y="204"/>
                  </a:lnTo>
                  <a:lnTo>
                    <a:pt x="1044" y="204"/>
                  </a:lnTo>
                  <a:lnTo>
                    <a:pt x="984" y="212"/>
                  </a:lnTo>
                  <a:lnTo>
                    <a:pt x="904" y="228"/>
                  </a:lnTo>
                  <a:lnTo>
                    <a:pt x="916" y="204"/>
                  </a:lnTo>
                  <a:lnTo>
                    <a:pt x="916" y="180"/>
                  </a:lnTo>
                  <a:lnTo>
                    <a:pt x="904" y="164"/>
                  </a:lnTo>
                  <a:lnTo>
                    <a:pt x="892" y="152"/>
                  </a:lnTo>
                  <a:lnTo>
                    <a:pt x="880" y="144"/>
                  </a:lnTo>
                  <a:lnTo>
                    <a:pt x="868" y="140"/>
                  </a:lnTo>
                  <a:lnTo>
                    <a:pt x="832" y="132"/>
                  </a:lnTo>
                  <a:lnTo>
                    <a:pt x="760" y="108"/>
                  </a:lnTo>
                  <a:lnTo>
                    <a:pt x="716" y="92"/>
                  </a:lnTo>
                  <a:lnTo>
                    <a:pt x="688" y="72"/>
                  </a:lnTo>
                  <a:lnTo>
                    <a:pt x="664" y="48"/>
                  </a:lnTo>
                  <a:lnTo>
                    <a:pt x="652" y="24"/>
                  </a:lnTo>
                  <a:lnTo>
                    <a:pt x="664" y="0"/>
                  </a:lnTo>
                  <a:lnTo>
                    <a:pt x="656" y="0"/>
                  </a:lnTo>
                  <a:lnTo>
                    <a:pt x="652" y="24"/>
                  </a:lnTo>
                  <a:lnTo>
                    <a:pt x="652" y="44"/>
                  </a:lnTo>
                  <a:lnTo>
                    <a:pt x="664" y="60"/>
                  </a:lnTo>
                  <a:lnTo>
                    <a:pt x="704" y="92"/>
                  </a:lnTo>
                  <a:lnTo>
                    <a:pt x="760" y="116"/>
                  </a:lnTo>
                  <a:lnTo>
                    <a:pt x="816" y="128"/>
                  </a:lnTo>
                  <a:lnTo>
                    <a:pt x="748" y="128"/>
                  </a:lnTo>
                  <a:lnTo>
                    <a:pt x="692" y="116"/>
                  </a:lnTo>
                  <a:lnTo>
                    <a:pt x="652" y="96"/>
                  </a:lnTo>
                  <a:lnTo>
                    <a:pt x="620" y="84"/>
                  </a:lnTo>
                  <a:lnTo>
                    <a:pt x="596" y="68"/>
                  </a:lnTo>
                  <a:lnTo>
                    <a:pt x="580" y="44"/>
                  </a:lnTo>
                  <a:lnTo>
                    <a:pt x="580" y="36"/>
                  </a:lnTo>
                  <a:lnTo>
                    <a:pt x="584" y="20"/>
                  </a:lnTo>
                  <a:lnTo>
                    <a:pt x="604" y="0"/>
                  </a:lnTo>
                  <a:lnTo>
                    <a:pt x="596" y="0"/>
                  </a:lnTo>
                  <a:lnTo>
                    <a:pt x="584" y="20"/>
                  </a:lnTo>
                  <a:lnTo>
                    <a:pt x="572" y="36"/>
                  </a:lnTo>
                  <a:lnTo>
                    <a:pt x="572" y="48"/>
                  </a:lnTo>
                  <a:lnTo>
                    <a:pt x="592" y="72"/>
                  </a:lnTo>
                  <a:lnTo>
                    <a:pt x="616" y="84"/>
                  </a:lnTo>
                  <a:lnTo>
                    <a:pt x="640" y="104"/>
                  </a:lnTo>
                  <a:lnTo>
                    <a:pt x="680" y="116"/>
                  </a:lnTo>
                  <a:lnTo>
                    <a:pt x="736" y="128"/>
                  </a:lnTo>
                  <a:lnTo>
                    <a:pt x="704" y="128"/>
                  </a:lnTo>
                  <a:lnTo>
                    <a:pt x="640" y="128"/>
                  </a:lnTo>
                  <a:lnTo>
                    <a:pt x="592" y="116"/>
                  </a:lnTo>
                  <a:lnTo>
                    <a:pt x="568" y="96"/>
                  </a:lnTo>
                  <a:lnTo>
                    <a:pt x="560" y="92"/>
                  </a:lnTo>
                  <a:lnTo>
                    <a:pt x="560" y="84"/>
                  </a:lnTo>
                  <a:lnTo>
                    <a:pt x="544" y="72"/>
                  </a:lnTo>
                  <a:lnTo>
                    <a:pt x="532" y="56"/>
                  </a:lnTo>
                  <a:lnTo>
                    <a:pt x="524" y="32"/>
                  </a:lnTo>
                  <a:lnTo>
                    <a:pt x="532" y="20"/>
                  </a:lnTo>
                  <a:lnTo>
                    <a:pt x="544" y="0"/>
                  </a:lnTo>
                  <a:lnTo>
                    <a:pt x="512" y="0"/>
                  </a:lnTo>
                  <a:lnTo>
                    <a:pt x="532" y="8"/>
                  </a:lnTo>
                  <a:lnTo>
                    <a:pt x="524" y="20"/>
                  </a:lnTo>
                  <a:lnTo>
                    <a:pt x="520" y="32"/>
                  </a:lnTo>
                  <a:lnTo>
                    <a:pt x="520" y="36"/>
                  </a:lnTo>
                  <a:lnTo>
                    <a:pt x="520" y="44"/>
                  </a:lnTo>
                  <a:lnTo>
                    <a:pt x="456" y="44"/>
                  </a:lnTo>
                  <a:lnTo>
                    <a:pt x="452" y="36"/>
                  </a:lnTo>
                  <a:lnTo>
                    <a:pt x="452" y="44"/>
                  </a:lnTo>
                  <a:lnTo>
                    <a:pt x="356" y="44"/>
                  </a:lnTo>
                  <a:lnTo>
                    <a:pt x="232" y="36"/>
                  </a:lnTo>
                  <a:lnTo>
                    <a:pt x="112" y="24"/>
                  </a:lnTo>
                  <a:lnTo>
                    <a:pt x="64" y="12"/>
                  </a:lnTo>
                  <a:lnTo>
                    <a:pt x="16" y="0"/>
                  </a:lnTo>
                  <a:lnTo>
                    <a:pt x="0" y="0"/>
                  </a:lnTo>
                  <a:lnTo>
                    <a:pt x="12" y="8"/>
                  </a:lnTo>
                  <a:lnTo>
                    <a:pt x="108" y="32"/>
                  </a:lnTo>
                  <a:lnTo>
                    <a:pt x="220" y="44"/>
                  </a:lnTo>
                  <a:lnTo>
                    <a:pt x="344" y="48"/>
                  </a:lnTo>
                  <a:lnTo>
                    <a:pt x="440" y="48"/>
                  </a:lnTo>
                  <a:lnTo>
                    <a:pt x="416" y="60"/>
                  </a:lnTo>
                  <a:lnTo>
                    <a:pt x="368" y="80"/>
                  </a:lnTo>
                  <a:lnTo>
                    <a:pt x="324" y="84"/>
                  </a:lnTo>
                  <a:lnTo>
                    <a:pt x="272" y="84"/>
                  </a:lnTo>
                  <a:lnTo>
                    <a:pt x="196" y="80"/>
                  </a:lnTo>
                  <a:lnTo>
                    <a:pt x="112" y="68"/>
                  </a:lnTo>
                  <a:lnTo>
                    <a:pt x="0" y="20"/>
                  </a:lnTo>
                  <a:lnTo>
                    <a:pt x="0" y="32"/>
                  </a:lnTo>
                  <a:lnTo>
                    <a:pt x="76" y="60"/>
                  </a:lnTo>
                  <a:lnTo>
                    <a:pt x="112" y="72"/>
                  </a:lnTo>
                  <a:lnTo>
                    <a:pt x="204" y="84"/>
                  </a:lnTo>
                  <a:lnTo>
                    <a:pt x="276" y="92"/>
                  </a:lnTo>
                  <a:lnTo>
                    <a:pt x="336" y="84"/>
                  </a:lnTo>
                  <a:lnTo>
                    <a:pt x="380" y="80"/>
                  </a:lnTo>
                  <a:lnTo>
                    <a:pt x="408" y="72"/>
                  </a:lnTo>
                  <a:lnTo>
                    <a:pt x="428" y="60"/>
                  </a:lnTo>
                  <a:lnTo>
                    <a:pt x="444" y="48"/>
                  </a:lnTo>
                  <a:lnTo>
                    <a:pt x="456" y="48"/>
                  </a:lnTo>
                  <a:lnTo>
                    <a:pt x="476" y="60"/>
                  </a:lnTo>
                  <a:lnTo>
                    <a:pt x="508" y="72"/>
                  </a:lnTo>
                  <a:lnTo>
                    <a:pt x="556" y="92"/>
                  </a:lnTo>
                  <a:lnTo>
                    <a:pt x="568" y="104"/>
                  </a:lnTo>
                  <a:lnTo>
                    <a:pt x="592" y="116"/>
                  </a:lnTo>
                  <a:lnTo>
                    <a:pt x="632" y="128"/>
                  </a:lnTo>
                  <a:lnTo>
                    <a:pt x="704" y="132"/>
                  </a:lnTo>
                  <a:lnTo>
                    <a:pt x="768" y="132"/>
                  </a:lnTo>
                  <a:lnTo>
                    <a:pt x="820" y="132"/>
                  </a:lnTo>
                  <a:lnTo>
                    <a:pt x="880" y="144"/>
                  </a:lnTo>
                  <a:lnTo>
                    <a:pt x="892" y="156"/>
                  </a:lnTo>
                  <a:lnTo>
                    <a:pt x="904" y="168"/>
                  </a:lnTo>
                  <a:lnTo>
                    <a:pt x="912" y="180"/>
                  </a:lnTo>
                  <a:lnTo>
                    <a:pt x="912" y="204"/>
                  </a:lnTo>
                  <a:lnTo>
                    <a:pt x="900" y="236"/>
                  </a:lnTo>
                  <a:lnTo>
                    <a:pt x="892" y="252"/>
                  </a:lnTo>
                  <a:lnTo>
                    <a:pt x="888" y="276"/>
                  </a:lnTo>
                  <a:lnTo>
                    <a:pt x="888" y="308"/>
                  </a:lnTo>
                  <a:lnTo>
                    <a:pt x="892" y="332"/>
                  </a:lnTo>
                  <a:lnTo>
                    <a:pt x="900" y="356"/>
                  </a:lnTo>
                  <a:lnTo>
                    <a:pt x="924" y="376"/>
                  </a:lnTo>
                  <a:lnTo>
                    <a:pt x="952" y="400"/>
                  </a:lnTo>
                  <a:lnTo>
                    <a:pt x="1020" y="428"/>
                  </a:lnTo>
                  <a:lnTo>
                    <a:pt x="1028" y="428"/>
                  </a:lnTo>
                  <a:lnTo>
                    <a:pt x="1124" y="460"/>
                  </a:lnTo>
                  <a:lnTo>
                    <a:pt x="1196" y="464"/>
                  </a:lnTo>
                  <a:lnTo>
                    <a:pt x="1280" y="464"/>
                  </a:lnTo>
                  <a:lnTo>
                    <a:pt x="1328" y="452"/>
                  </a:lnTo>
                  <a:lnTo>
                    <a:pt x="1372" y="448"/>
                  </a:lnTo>
                  <a:lnTo>
                    <a:pt x="1412" y="428"/>
                  </a:lnTo>
                  <a:lnTo>
                    <a:pt x="1456" y="436"/>
                  </a:lnTo>
                  <a:lnTo>
                    <a:pt x="1540" y="436"/>
                  </a:lnTo>
                  <a:lnTo>
                    <a:pt x="1552" y="436"/>
                  </a:lnTo>
                  <a:lnTo>
                    <a:pt x="1560" y="436"/>
                  </a:lnTo>
                  <a:lnTo>
                    <a:pt x="1608" y="428"/>
                  </a:lnTo>
                  <a:lnTo>
                    <a:pt x="1608" y="436"/>
                  </a:lnTo>
                  <a:lnTo>
                    <a:pt x="1632" y="428"/>
                  </a:lnTo>
                  <a:lnTo>
                    <a:pt x="1728" y="416"/>
                  </a:lnTo>
                  <a:lnTo>
                    <a:pt x="1836" y="400"/>
                  </a:lnTo>
                  <a:lnTo>
                    <a:pt x="1908" y="400"/>
                  </a:lnTo>
                  <a:lnTo>
                    <a:pt x="1988" y="400"/>
                  </a:lnTo>
                  <a:lnTo>
                    <a:pt x="2024" y="412"/>
                  </a:lnTo>
                  <a:lnTo>
                    <a:pt x="2072" y="424"/>
                  </a:lnTo>
                  <a:lnTo>
                    <a:pt x="2108" y="436"/>
                  </a:lnTo>
                  <a:lnTo>
                    <a:pt x="2152" y="452"/>
                  </a:lnTo>
                  <a:lnTo>
                    <a:pt x="2156" y="452"/>
                  </a:lnTo>
                  <a:lnTo>
                    <a:pt x="2176" y="464"/>
                  </a:lnTo>
                  <a:lnTo>
                    <a:pt x="2180" y="484"/>
                  </a:lnTo>
                  <a:lnTo>
                    <a:pt x="2176" y="500"/>
                  </a:lnTo>
                  <a:lnTo>
                    <a:pt x="2156" y="512"/>
                  </a:lnTo>
                  <a:lnTo>
                    <a:pt x="2132" y="532"/>
                  </a:lnTo>
                  <a:lnTo>
                    <a:pt x="2120" y="548"/>
                  </a:lnTo>
                  <a:lnTo>
                    <a:pt x="2116" y="576"/>
                  </a:lnTo>
                  <a:lnTo>
                    <a:pt x="2128" y="600"/>
                  </a:lnTo>
                  <a:lnTo>
                    <a:pt x="2152" y="616"/>
                  </a:lnTo>
                  <a:lnTo>
                    <a:pt x="2168" y="628"/>
                  </a:lnTo>
                  <a:lnTo>
                    <a:pt x="2224" y="652"/>
                  </a:lnTo>
                  <a:lnTo>
                    <a:pt x="2316" y="676"/>
                  </a:lnTo>
                  <a:lnTo>
                    <a:pt x="2436" y="700"/>
                  </a:lnTo>
                  <a:lnTo>
                    <a:pt x="2440" y="700"/>
                  </a:lnTo>
                  <a:lnTo>
                    <a:pt x="2476" y="700"/>
                  </a:lnTo>
                  <a:lnTo>
                    <a:pt x="2476" y="700"/>
                  </a:lnTo>
                  <a:lnTo>
                    <a:pt x="2476" y="700"/>
                  </a:lnTo>
                  <a:lnTo>
                    <a:pt x="2496" y="700"/>
                  </a:lnTo>
                  <a:lnTo>
                    <a:pt x="2564" y="700"/>
                  </a:lnTo>
                  <a:lnTo>
                    <a:pt x="2600" y="708"/>
                  </a:lnTo>
                  <a:lnTo>
                    <a:pt x="2628" y="712"/>
                  </a:lnTo>
                  <a:lnTo>
                    <a:pt x="2636" y="720"/>
                  </a:lnTo>
                  <a:lnTo>
                    <a:pt x="2660" y="724"/>
                  </a:lnTo>
                  <a:lnTo>
                    <a:pt x="2700" y="756"/>
                  </a:lnTo>
                  <a:lnTo>
                    <a:pt x="2724" y="772"/>
                  </a:lnTo>
                  <a:lnTo>
                    <a:pt x="2748" y="804"/>
                  </a:lnTo>
                  <a:lnTo>
                    <a:pt x="2760" y="832"/>
                  </a:lnTo>
                  <a:lnTo>
                    <a:pt x="2768" y="876"/>
                  </a:lnTo>
                  <a:lnTo>
                    <a:pt x="2768" y="896"/>
                  </a:lnTo>
                  <a:lnTo>
                    <a:pt x="2768" y="908"/>
                  </a:lnTo>
                  <a:lnTo>
                    <a:pt x="2756" y="936"/>
                  </a:lnTo>
                  <a:lnTo>
                    <a:pt x="2736" y="960"/>
                  </a:lnTo>
                  <a:lnTo>
                    <a:pt x="2724" y="972"/>
                  </a:lnTo>
                  <a:lnTo>
                    <a:pt x="2700" y="980"/>
                  </a:lnTo>
                  <a:lnTo>
                    <a:pt x="2684" y="984"/>
                  </a:lnTo>
                  <a:lnTo>
                    <a:pt x="2628" y="1008"/>
                  </a:lnTo>
                  <a:lnTo>
                    <a:pt x="2604" y="1020"/>
                  </a:lnTo>
                  <a:lnTo>
                    <a:pt x="2580" y="1044"/>
                  </a:lnTo>
                  <a:lnTo>
                    <a:pt x="2564" y="1068"/>
                  </a:lnTo>
                  <a:lnTo>
                    <a:pt x="2548" y="1092"/>
                  </a:lnTo>
                  <a:lnTo>
                    <a:pt x="2564" y="1124"/>
                  </a:lnTo>
                  <a:lnTo>
                    <a:pt x="2580" y="1148"/>
                  </a:lnTo>
                  <a:lnTo>
                    <a:pt x="2600" y="1172"/>
                  </a:lnTo>
                  <a:lnTo>
                    <a:pt x="2604" y="1180"/>
                  </a:lnTo>
                  <a:lnTo>
                    <a:pt x="2660" y="1220"/>
                  </a:lnTo>
                  <a:lnTo>
                    <a:pt x="2688" y="1240"/>
                  </a:lnTo>
                  <a:lnTo>
                    <a:pt x="2724" y="1256"/>
                  </a:lnTo>
                  <a:lnTo>
                    <a:pt x="2756" y="1268"/>
                  </a:lnTo>
                  <a:lnTo>
                    <a:pt x="2824" y="1288"/>
                  </a:lnTo>
                  <a:lnTo>
                    <a:pt x="2900" y="1304"/>
                  </a:lnTo>
                  <a:lnTo>
                    <a:pt x="3088" y="1340"/>
                  </a:lnTo>
                  <a:lnTo>
                    <a:pt x="3268" y="1364"/>
                  </a:lnTo>
                  <a:lnTo>
                    <a:pt x="3360" y="1376"/>
                  </a:lnTo>
                  <a:lnTo>
                    <a:pt x="3452" y="1376"/>
                  </a:lnTo>
                  <a:lnTo>
                    <a:pt x="3576" y="1384"/>
                  </a:lnTo>
                  <a:lnTo>
                    <a:pt x="3576" y="1376"/>
                  </a:lnTo>
                  <a:lnTo>
                    <a:pt x="3452" y="1372"/>
                  </a:lnTo>
                  <a:lnTo>
                    <a:pt x="3292" y="1364"/>
                  </a:lnTo>
                  <a:lnTo>
                    <a:pt x="3136" y="1348"/>
                  </a:lnTo>
                  <a:lnTo>
                    <a:pt x="3288" y="1352"/>
                  </a:lnTo>
                  <a:lnTo>
                    <a:pt x="3372" y="1352"/>
                  </a:lnTo>
                  <a:lnTo>
                    <a:pt x="3452" y="1348"/>
                  </a:lnTo>
                  <a:lnTo>
                    <a:pt x="3452" y="1340"/>
                  </a:lnTo>
                  <a:lnTo>
                    <a:pt x="3348" y="1348"/>
                  </a:lnTo>
                  <a:lnTo>
                    <a:pt x="3240" y="1348"/>
                  </a:lnTo>
                  <a:lnTo>
                    <a:pt x="3088" y="1336"/>
                  </a:lnTo>
                  <a:lnTo>
                    <a:pt x="3016" y="1324"/>
                  </a:lnTo>
                  <a:lnTo>
                    <a:pt x="2920" y="1292"/>
                  </a:lnTo>
                  <a:lnTo>
                    <a:pt x="2852" y="1264"/>
                  </a:lnTo>
                  <a:lnTo>
                    <a:pt x="2804" y="1240"/>
                  </a:lnTo>
                  <a:lnTo>
                    <a:pt x="2772" y="1208"/>
                  </a:lnTo>
                  <a:lnTo>
                    <a:pt x="2756" y="1184"/>
                  </a:lnTo>
                  <a:lnTo>
                    <a:pt x="2744" y="1168"/>
                  </a:lnTo>
                  <a:lnTo>
                    <a:pt x="2744" y="1156"/>
                  </a:lnTo>
                  <a:lnTo>
                    <a:pt x="2748" y="1136"/>
                  </a:lnTo>
                  <a:lnTo>
                    <a:pt x="2756" y="1120"/>
                  </a:lnTo>
                  <a:lnTo>
                    <a:pt x="2792" y="1088"/>
                  </a:lnTo>
                  <a:lnTo>
                    <a:pt x="2840" y="1056"/>
                  </a:lnTo>
                  <a:lnTo>
                    <a:pt x="2900" y="1040"/>
                  </a:lnTo>
                  <a:lnTo>
                    <a:pt x="3008" y="1016"/>
                  </a:lnTo>
                  <a:lnTo>
                    <a:pt x="3056" y="1004"/>
                  </a:lnTo>
                  <a:lnTo>
                    <a:pt x="3100" y="992"/>
                  </a:lnTo>
                  <a:lnTo>
                    <a:pt x="3136" y="972"/>
                  </a:lnTo>
                  <a:lnTo>
                    <a:pt x="3160" y="956"/>
                  </a:lnTo>
                  <a:lnTo>
                    <a:pt x="3172" y="932"/>
                  </a:lnTo>
                  <a:lnTo>
                    <a:pt x="3180" y="912"/>
                  </a:lnTo>
                  <a:lnTo>
                    <a:pt x="3180" y="900"/>
                  </a:lnTo>
                  <a:lnTo>
                    <a:pt x="3180" y="888"/>
                  </a:lnTo>
                  <a:lnTo>
                    <a:pt x="3156" y="864"/>
                  </a:lnTo>
                  <a:lnTo>
                    <a:pt x="3124" y="848"/>
                  </a:lnTo>
                  <a:lnTo>
                    <a:pt x="3088" y="828"/>
                  </a:lnTo>
                  <a:lnTo>
                    <a:pt x="3052" y="820"/>
                  </a:lnTo>
                  <a:lnTo>
                    <a:pt x="2984" y="816"/>
                  </a:lnTo>
                  <a:lnTo>
                    <a:pt x="2956" y="816"/>
                  </a:lnTo>
                  <a:lnTo>
                    <a:pt x="2872" y="808"/>
                  </a:lnTo>
                  <a:lnTo>
                    <a:pt x="2760" y="816"/>
                  </a:lnTo>
                  <a:lnTo>
                    <a:pt x="2756" y="808"/>
                  </a:lnTo>
                  <a:lnTo>
                    <a:pt x="2912" y="808"/>
                  </a:lnTo>
                  <a:lnTo>
                    <a:pt x="3020" y="816"/>
                  </a:lnTo>
                  <a:lnTo>
                    <a:pt x="3076" y="820"/>
                  </a:lnTo>
                  <a:lnTo>
                    <a:pt x="3120" y="832"/>
                  </a:lnTo>
                  <a:lnTo>
                    <a:pt x="3168" y="852"/>
                  </a:lnTo>
                  <a:lnTo>
                    <a:pt x="3196" y="876"/>
                  </a:lnTo>
                  <a:lnTo>
                    <a:pt x="3216" y="888"/>
                  </a:lnTo>
                  <a:lnTo>
                    <a:pt x="3220" y="908"/>
                  </a:lnTo>
                  <a:lnTo>
                    <a:pt x="3220" y="932"/>
                  </a:lnTo>
                  <a:lnTo>
                    <a:pt x="3204" y="956"/>
                  </a:lnTo>
                  <a:lnTo>
                    <a:pt x="3196" y="968"/>
                  </a:lnTo>
                  <a:lnTo>
                    <a:pt x="3172" y="980"/>
                  </a:lnTo>
                  <a:lnTo>
                    <a:pt x="3120" y="1004"/>
                  </a:lnTo>
                  <a:lnTo>
                    <a:pt x="3020" y="1028"/>
                  </a:lnTo>
                  <a:lnTo>
                    <a:pt x="2992" y="1032"/>
                  </a:lnTo>
                  <a:lnTo>
                    <a:pt x="2920" y="1052"/>
                  </a:lnTo>
                  <a:lnTo>
                    <a:pt x="2884" y="1064"/>
                  </a:lnTo>
                  <a:lnTo>
                    <a:pt x="2848" y="1080"/>
                  </a:lnTo>
                  <a:lnTo>
                    <a:pt x="2824" y="1104"/>
                  </a:lnTo>
                  <a:lnTo>
                    <a:pt x="2796" y="1136"/>
                  </a:lnTo>
                  <a:lnTo>
                    <a:pt x="2796" y="1156"/>
                  </a:lnTo>
                  <a:lnTo>
                    <a:pt x="2796" y="1168"/>
                  </a:lnTo>
                  <a:lnTo>
                    <a:pt x="2808" y="1192"/>
                  </a:lnTo>
                  <a:lnTo>
                    <a:pt x="2828" y="1216"/>
                  </a:lnTo>
                  <a:lnTo>
                    <a:pt x="2864" y="1244"/>
                  </a:lnTo>
                  <a:lnTo>
                    <a:pt x="2924" y="1276"/>
                  </a:lnTo>
                  <a:lnTo>
                    <a:pt x="3016" y="1292"/>
                  </a:lnTo>
                  <a:lnTo>
                    <a:pt x="3148" y="1316"/>
                  </a:lnTo>
                  <a:lnTo>
                    <a:pt x="3264" y="1336"/>
                  </a:lnTo>
                  <a:lnTo>
                    <a:pt x="3368" y="1340"/>
                  </a:lnTo>
                  <a:lnTo>
                    <a:pt x="3368" y="1336"/>
                  </a:lnTo>
                  <a:lnTo>
                    <a:pt x="3268" y="1324"/>
                  </a:lnTo>
                  <a:lnTo>
                    <a:pt x="3156" y="1300"/>
                  </a:lnTo>
                  <a:lnTo>
                    <a:pt x="3020" y="1276"/>
                  </a:lnTo>
                  <a:lnTo>
                    <a:pt x="2960" y="1256"/>
                  </a:lnTo>
                  <a:lnTo>
                    <a:pt x="2912" y="1232"/>
                  </a:lnTo>
                  <a:lnTo>
                    <a:pt x="2884" y="1216"/>
                  </a:lnTo>
                  <a:lnTo>
                    <a:pt x="2864" y="1184"/>
                  </a:lnTo>
                  <a:lnTo>
                    <a:pt x="2864" y="1168"/>
                  </a:lnTo>
                  <a:lnTo>
                    <a:pt x="2876" y="1148"/>
                  </a:lnTo>
                  <a:lnTo>
                    <a:pt x="2888" y="1132"/>
                  </a:lnTo>
                  <a:lnTo>
                    <a:pt x="2924" y="1104"/>
                  </a:lnTo>
                  <a:lnTo>
                    <a:pt x="2968" y="1080"/>
                  </a:lnTo>
                  <a:lnTo>
                    <a:pt x="3016" y="1064"/>
                  </a:lnTo>
                  <a:lnTo>
                    <a:pt x="3064" y="1052"/>
                  </a:lnTo>
                  <a:lnTo>
                    <a:pt x="3144" y="1040"/>
                  </a:lnTo>
                  <a:lnTo>
                    <a:pt x="3180" y="1032"/>
                  </a:lnTo>
                  <a:lnTo>
                    <a:pt x="3216" y="1028"/>
                  </a:lnTo>
                  <a:lnTo>
                    <a:pt x="3216" y="1032"/>
                  </a:lnTo>
                  <a:lnTo>
                    <a:pt x="3268" y="1028"/>
                  </a:lnTo>
                  <a:lnTo>
                    <a:pt x="3292" y="1020"/>
                  </a:lnTo>
                  <a:lnTo>
                    <a:pt x="3344" y="1004"/>
                  </a:lnTo>
                  <a:lnTo>
                    <a:pt x="3380" y="984"/>
                  </a:lnTo>
                  <a:lnTo>
                    <a:pt x="3396" y="960"/>
                  </a:lnTo>
                  <a:lnTo>
                    <a:pt x="3408" y="948"/>
                  </a:lnTo>
                  <a:lnTo>
                    <a:pt x="3416" y="924"/>
                  </a:lnTo>
                  <a:lnTo>
                    <a:pt x="3408" y="920"/>
                  </a:lnTo>
                  <a:lnTo>
                    <a:pt x="3396" y="888"/>
                  </a:lnTo>
                  <a:lnTo>
                    <a:pt x="3372" y="872"/>
                  </a:lnTo>
                  <a:lnTo>
                    <a:pt x="3336" y="852"/>
                  </a:lnTo>
                  <a:lnTo>
                    <a:pt x="3300" y="840"/>
                  </a:lnTo>
                  <a:lnTo>
                    <a:pt x="3232" y="828"/>
                  </a:lnTo>
                  <a:lnTo>
                    <a:pt x="3196" y="828"/>
                  </a:lnTo>
                  <a:lnTo>
                    <a:pt x="3124" y="808"/>
                  </a:lnTo>
                  <a:lnTo>
                    <a:pt x="3088" y="808"/>
                  </a:lnTo>
                  <a:lnTo>
                    <a:pt x="2920" y="796"/>
                  </a:lnTo>
                  <a:lnTo>
                    <a:pt x="2796" y="772"/>
                  </a:lnTo>
                  <a:lnTo>
                    <a:pt x="2732" y="756"/>
                  </a:lnTo>
                  <a:lnTo>
                    <a:pt x="2708" y="748"/>
                  </a:lnTo>
                  <a:lnTo>
                    <a:pt x="2672" y="724"/>
                  </a:lnTo>
                  <a:lnTo>
                    <a:pt x="2640" y="712"/>
                  </a:lnTo>
                  <a:lnTo>
                    <a:pt x="2648" y="712"/>
                  </a:lnTo>
                  <a:lnTo>
                    <a:pt x="2636" y="708"/>
                  </a:lnTo>
                  <a:lnTo>
                    <a:pt x="2600" y="696"/>
                  </a:lnTo>
                  <a:lnTo>
                    <a:pt x="2568" y="672"/>
                  </a:lnTo>
                  <a:lnTo>
                    <a:pt x="2556" y="652"/>
                  </a:lnTo>
                  <a:lnTo>
                    <a:pt x="2544" y="628"/>
                  </a:lnTo>
                  <a:lnTo>
                    <a:pt x="2548" y="600"/>
                  </a:lnTo>
                  <a:lnTo>
                    <a:pt x="2564" y="580"/>
                  </a:lnTo>
                  <a:lnTo>
                    <a:pt x="2580" y="564"/>
                  </a:lnTo>
                  <a:lnTo>
                    <a:pt x="2624" y="532"/>
                  </a:lnTo>
                  <a:lnTo>
                    <a:pt x="2672" y="512"/>
                  </a:lnTo>
                  <a:lnTo>
                    <a:pt x="2732" y="496"/>
                  </a:lnTo>
                  <a:lnTo>
                    <a:pt x="2852" y="464"/>
                  </a:lnTo>
                  <a:lnTo>
                    <a:pt x="2884" y="452"/>
                  </a:lnTo>
                  <a:lnTo>
                    <a:pt x="2912" y="436"/>
                  </a:lnTo>
                  <a:lnTo>
                    <a:pt x="2932" y="416"/>
                  </a:lnTo>
                  <a:lnTo>
                    <a:pt x="2936" y="400"/>
                  </a:lnTo>
                  <a:lnTo>
                    <a:pt x="2936" y="388"/>
                  </a:lnTo>
                  <a:lnTo>
                    <a:pt x="2932" y="376"/>
                  </a:lnTo>
                  <a:lnTo>
                    <a:pt x="2920" y="356"/>
                  </a:lnTo>
                  <a:lnTo>
                    <a:pt x="2936" y="356"/>
                  </a:lnTo>
                  <a:lnTo>
                    <a:pt x="2972" y="368"/>
                  </a:lnTo>
                  <a:lnTo>
                    <a:pt x="2996" y="380"/>
                  </a:lnTo>
                  <a:lnTo>
                    <a:pt x="3004" y="388"/>
                  </a:lnTo>
                  <a:lnTo>
                    <a:pt x="3008" y="400"/>
                  </a:lnTo>
                  <a:lnTo>
                    <a:pt x="3004" y="412"/>
                  </a:lnTo>
                  <a:lnTo>
                    <a:pt x="2992" y="424"/>
                  </a:lnTo>
                  <a:lnTo>
                    <a:pt x="2956" y="448"/>
                  </a:lnTo>
                  <a:lnTo>
                    <a:pt x="2920" y="460"/>
                  </a:lnTo>
                  <a:lnTo>
                    <a:pt x="2884" y="472"/>
                  </a:lnTo>
                  <a:lnTo>
                    <a:pt x="2852" y="476"/>
                  </a:lnTo>
                  <a:lnTo>
                    <a:pt x="2808" y="484"/>
                  </a:lnTo>
                  <a:lnTo>
                    <a:pt x="2724" y="500"/>
                  </a:lnTo>
                  <a:lnTo>
                    <a:pt x="2688" y="520"/>
                  </a:lnTo>
                  <a:lnTo>
                    <a:pt x="2648" y="544"/>
                  </a:lnTo>
                  <a:lnTo>
                    <a:pt x="2616" y="576"/>
                  </a:lnTo>
                  <a:lnTo>
                    <a:pt x="2604" y="592"/>
                  </a:lnTo>
                  <a:lnTo>
                    <a:pt x="2600" y="612"/>
                  </a:lnTo>
                  <a:lnTo>
                    <a:pt x="2600" y="628"/>
                  </a:lnTo>
                  <a:lnTo>
                    <a:pt x="2604" y="648"/>
                  </a:lnTo>
                  <a:lnTo>
                    <a:pt x="2624" y="672"/>
                  </a:lnTo>
                  <a:lnTo>
                    <a:pt x="2652" y="700"/>
                  </a:lnTo>
                  <a:lnTo>
                    <a:pt x="2700" y="732"/>
                  </a:lnTo>
                  <a:lnTo>
                    <a:pt x="2780" y="760"/>
                  </a:lnTo>
                  <a:lnTo>
                    <a:pt x="2896" y="780"/>
                  </a:lnTo>
                  <a:lnTo>
                    <a:pt x="3040" y="784"/>
                  </a:lnTo>
                  <a:lnTo>
                    <a:pt x="3160" y="796"/>
                  </a:lnTo>
                  <a:lnTo>
                    <a:pt x="3252" y="808"/>
                  </a:lnTo>
                  <a:lnTo>
                    <a:pt x="3292" y="816"/>
                  </a:lnTo>
                  <a:lnTo>
                    <a:pt x="3396" y="832"/>
                  </a:lnTo>
                  <a:lnTo>
                    <a:pt x="3444" y="852"/>
                  </a:lnTo>
                  <a:lnTo>
                    <a:pt x="3488" y="876"/>
                  </a:lnTo>
                  <a:lnTo>
                    <a:pt x="3524" y="908"/>
                  </a:lnTo>
                  <a:lnTo>
                    <a:pt x="3528" y="920"/>
                  </a:lnTo>
                  <a:lnTo>
                    <a:pt x="3528" y="936"/>
                  </a:lnTo>
                  <a:lnTo>
                    <a:pt x="3528" y="948"/>
                  </a:lnTo>
                  <a:lnTo>
                    <a:pt x="3504" y="972"/>
                  </a:lnTo>
                  <a:lnTo>
                    <a:pt x="3488" y="992"/>
                  </a:lnTo>
                  <a:lnTo>
                    <a:pt x="3464" y="1004"/>
                  </a:lnTo>
                  <a:lnTo>
                    <a:pt x="3428" y="1008"/>
                  </a:lnTo>
                  <a:lnTo>
                    <a:pt x="3380" y="1016"/>
                  </a:lnTo>
                  <a:lnTo>
                    <a:pt x="3240" y="1040"/>
                  </a:lnTo>
                  <a:lnTo>
                    <a:pt x="3124" y="1052"/>
                  </a:lnTo>
                  <a:lnTo>
                    <a:pt x="3044" y="1068"/>
                  </a:lnTo>
                  <a:lnTo>
                    <a:pt x="3004" y="1088"/>
                  </a:lnTo>
                  <a:lnTo>
                    <a:pt x="2992" y="1092"/>
                  </a:lnTo>
                  <a:lnTo>
                    <a:pt x="2960" y="1112"/>
                  </a:lnTo>
                  <a:lnTo>
                    <a:pt x="2936" y="1124"/>
                  </a:lnTo>
                  <a:lnTo>
                    <a:pt x="2924" y="1144"/>
                  </a:lnTo>
                  <a:lnTo>
                    <a:pt x="2920" y="1168"/>
                  </a:lnTo>
                  <a:lnTo>
                    <a:pt x="2924" y="1184"/>
                  </a:lnTo>
                  <a:lnTo>
                    <a:pt x="2936" y="1204"/>
                  </a:lnTo>
                  <a:lnTo>
                    <a:pt x="2960" y="1220"/>
                  </a:lnTo>
                  <a:lnTo>
                    <a:pt x="3028" y="1256"/>
                  </a:lnTo>
                  <a:lnTo>
                    <a:pt x="3120" y="1288"/>
                  </a:lnTo>
                  <a:lnTo>
                    <a:pt x="3216" y="1304"/>
                  </a:lnTo>
                  <a:lnTo>
                    <a:pt x="3312" y="1324"/>
                  </a:lnTo>
                  <a:lnTo>
                    <a:pt x="3480" y="1348"/>
                  </a:lnTo>
                  <a:lnTo>
                    <a:pt x="3552" y="1352"/>
                  </a:lnTo>
                  <a:lnTo>
                    <a:pt x="3576" y="1352"/>
                  </a:lnTo>
                  <a:lnTo>
                    <a:pt x="3576" y="1348"/>
                  </a:lnTo>
                  <a:lnTo>
                    <a:pt x="3552" y="1348"/>
                  </a:lnTo>
                  <a:lnTo>
                    <a:pt x="3480" y="1340"/>
                  </a:lnTo>
                  <a:lnTo>
                    <a:pt x="3312" y="1316"/>
                  </a:lnTo>
                  <a:lnTo>
                    <a:pt x="3216" y="1304"/>
                  </a:lnTo>
                  <a:lnTo>
                    <a:pt x="3120" y="1280"/>
                  </a:lnTo>
                  <a:lnTo>
                    <a:pt x="3032" y="1252"/>
                  </a:lnTo>
                  <a:lnTo>
                    <a:pt x="2968" y="1220"/>
                  </a:lnTo>
                  <a:lnTo>
                    <a:pt x="2944" y="1204"/>
                  </a:lnTo>
                  <a:lnTo>
                    <a:pt x="2932" y="1180"/>
                  </a:lnTo>
                  <a:lnTo>
                    <a:pt x="2924" y="1168"/>
                  </a:lnTo>
                  <a:lnTo>
                    <a:pt x="2932" y="1148"/>
                  </a:lnTo>
                  <a:lnTo>
                    <a:pt x="2944" y="1132"/>
                  </a:lnTo>
                  <a:lnTo>
                    <a:pt x="2960" y="1112"/>
                  </a:lnTo>
                  <a:lnTo>
                    <a:pt x="2992" y="1100"/>
                  </a:lnTo>
                  <a:lnTo>
                    <a:pt x="3004" y="1092"/>
                  </a:lnTo>
                  <a:lnTo>
                    <a:pt x="3052" y="1076"/>
                  </a:lnTo>
                  <a:lnTo>
                    <a:pt x="3124" y="1056"/>
                  </a:lnTo>
                  <a:lnTo>
                    <a:pt x="3240" y="1044"/>
                  </a:lnTo>
                  <a:lnTo>
                    <a:pt x="3380" y="1020"/>
                  </a:lnTo>
                  <a:lnTo>
                    <a:pt x="3428" y="1016"/>
                  </a:lnTo>
                  <a:lnTo>
                    <a:pt x="3464" y="1008"/>
                  </a:lnTo>
                  <a:lnTo>
                    <a:pt x="3492" y="992"/>
                  </a:lnTo>
                  <a:lnTo>
                    <a:pt x="3512" y="980"/>
                  </a:lnTo>
                  <a:lnTo>
                    <a:pt x="3528" y="948"/>
                  </a:lnTo>
                  <a:lnTo>
                    <a:pt x="3536" y="936"/>
                  </a:lnTo>
                  <a:lnTo>
                    <a:pt x="3536" y="920"/>
                  </a:lnTo>
                  <a:lnTo>
                    <a:pt x="3524" y="896"/>
                  </a:lnTo>
                  <a:lnTo>
                    <a:pt x="3504" y="884"/>
                  </a:lnTo>
                  <a:lnTo>
                    <a:pt x="3480" y="864"/>
                  </a:lnTo>
                  <a:lnTo>
                    <a:pt x="3420" y="840"/>
                  </a:lnTo>
                  <a:lnTo>
                    <a:pt x="3360" y="820"/>
                  </a:lnTo>
                  <a:lnTo>
                    <a:pt x="3408" y="828"/>
                  </a:lnTo>
                  <a:lnTo>
                    <a:pt x="3476" y="832"/>
                  </a:lnTo>
                  <a:lnTo>
                    <a:pt x="3536" y="860"/>
                  </a:lnTo>
                  <a:lnTo>
                    <a:pt x="3560" y="876"/>
                  </a:lnTo>
                  <a:lnTo>
                    <a:pt x="3576" y="896"/>
                  </a:lnTo>
                  <a:lnTo>
                    <a:pt x="3576" y="888"/>
                  </a:lnTo>
                  <a:lnTo>
                    <a:pt x="3560" y="872"/>
                  </a:lnTo>
                  <a:lnTo>
                    <a:pt x="3536" y="852"/>
                  </a:lnTo>
                  <a:lnTo>
                    <a:pt x="3576" y="860"/>
                  </a:lnTo>
                  <a:lnTo>
                    <a:pt x="3576" y="852"/>
                  </a:lnTo>
                  <a:lnTo>
                    <a:pt x="3524" y="848"/>
                  </a:lnTo>
                  <a:lnTo>
                    <a:pt x="3464" y="828"/>
                  </a:lnTo>
                  <a:lnTo>
                    <a:pt x="3408" y="820"/>
                  </a:lnTo>
                  <a:lnTo>
                    <a:pt x="3336" y="816"/>
                  </a:lnTo>
                  <a:lnTo>
                    <a:pt x="3252" y="804"/>
                  </a:lnTo>
                  <a:lnTo>
                    <a:pt x="3172" y="792"/>
                  </a:lnTo>
                  <a:lnTo>
                    <a:pt x="3076" y="784"/>
                  </a:lnTo>
                  <a:lnTo>
                    <a:pt x="3028" y="772"/>
                  </a:lnTo>
                  <a:lnTo>
                    <a:pt x="2936" y="736"/>
                  </a:lnTo>
                  <a:lnTo>
                    <a:pt x="2888" y="708"/>
                  </a:lnTo>
                  <a:lnTo>
                    <a:pt x="2848" y="688"/>
                  </a:lnTo>
                  <a:lnTo>
                    <a:pt x="2816" y="652"/>
                  </a:lnTo>
                  <a:lnTo>
                    <a:pt x="2808" y="640"/>
                  </a:lnTo>
                  <a:lnTo>
                    <a:pt x="2808" y="624"/>
                  </a:lnTo>
                  <a:lnTo>
                    <a:pt x="2808" y="604"/>
                  </a:lnTo>
                  <a:lnTo>
                    <a:pt x="2824" y="580"/>
                  </a:lnTo>
                  <a:lnTo>
                    <a:pt x="2840" y="564"/>
                  </a:lnTo>
                  <a:lnTo>
                    <a:pt x="2864" y="532"/>
                  </a:lnTo>
                  <a:lnTo>
                    <a:pt x="2908" y="508"/>
                  </a:lnTo>
                  <a:lnTo>
                    <a:pt x="2960" y="488"/>
                  </a:lnTo>
                  <a:lnTo>
                    <a:pt x="3028" y="472"/>
                  </a:lnTo>
                  <a:lnTo>
                    <a:pt x="3132" y="460"/>
                  </a:lnTo>
                  <a:lnTo>
                    <a:pt x="3056" y="472"/>
                  </a:lnTo>
                  <a:lnTo>
                    <a:pt x="3004" y="488"/>
                  </a:lnTo>
                  <a:lnTo>
                    <a:pt x="2956" y="508"/>
                  </a:lnTo>
                  <a:lnTo>
                    <a:pt x="2924" y="532"/>
                  </a:lnTo>
                  <a:lnTo>
                    <a:pt x="2884" y="568"/>
                  </a:lnTo>
                  <a:lnTo>
                    <a:pt x="2872" y="580"/>
                  </a:lnTo>
                  <a:lnTo>
                    <a:pt x="2860" y="612"/>
                  </a:lnTo>
                  <a:lnTo>
                    <a:pt x="2864" y="640"/>
                  </a:lnTo>
                  <a:lnTo>
                    <a:pt x="2884" y="664"/>
                  </a:lnTo>
                  <a:lnTo>
                    <a:pt x="2908" y="688"/>
                  </a:lnTo>
                  <a:lnTo>
                    <a:pt x="2968" y="720"/>
                  </a:lnTo>
                  <a:lnTo>
                    <a:pt x="3020" y="736"/>
                  </a:lnTo>
                  <a:lnTo>
                    <a:pt x="3052" y="744"/>
                  </a:lnTo>
                  <a:lnTo>
                    <a:pt x="3160" y="772"/>
                  </a:lnTo>
                  <a:lnTo>
                    <a:pt x="3264" y="796"/>
                  </a:lnTo>
                  <a:lnTo>
                    <a:pt x="3348" y="808"/>
                  </a:lnTo>
                  <a:lnTo>
                    <a:pt x="3420" y="816"/>
                  </a:lnTo>
                  <a:lnTo>
                    <a:pt x="3524" y="816"/>
                  </a:lnTo>
                  <a:lnTo>
                    <a:pt x="3560" y="808"/>
                  </a:lnTo>
                  <a:lnTo>
                    <a:pt x="3576" y="820"/>
                  </a:lnTo>
                  <a:lnTo>
                    <a:pt x="3576" y="816"/>
                  </a:lnTo>
                  <a:lnTo>
                    <a:pt x="3560" y="804"/>
                  </a:lnTo>
                  <a:lnTo>
                    <a:pt x="3536" y="780"/>
                  </a:lnTo>
                  <a:lnTo>
                    <a:pt x="3536" y="760"/>
                  </a:lnTo>
                  <a:lnTo>
                    <a:pt x="3548" y="748"/>
                  </a:lnTo>
                  <a:lnTo>
                    <a:pt x="3572" y="736"/>
                  </a:lnTo>
                  <a:lnTo>
                    <a:pt x="3576" y="736"/>
                  </a:lnTo>
                  <a:lnTo>
                    <a:pt x="3576" y="732"/>
                  </a:lnTo>
                  <a:lnTo>
                    <a:pt x="3572" y="732"/>
                  </a:lnTo>
                  <a:lnTo>
                    <a:pt x="3476" y="712"/>
                  </a:lnTo>
                  <a:lnTo>
                    <a:pt x="3408" y="696"/>
                  </a:lnTo>
                  <a:lnTo>
                    <a:pt x="3368" y="672"/>
                  </a:lnTo>
                  <a:lnTo>
                    <a:pt x="3348" y="648"/>
                  </a:lnTo>
                  <a:lnTo>
                    <a:pt x="3344" y="616"/>
                  </a:lnTo>
                  <a:lnTo>
                    <a:pt x="3344" y="612"/>
                  </a:lnTo>
                  <a:lnTo>
                    <a:pt x="3356" y="588"/>
                  </a:lnTo>
                  <a:lnTo>
                    <a:pt x="3380" y="568"/>
                  </a:lnTo>
                  <a:lnTo>
                    <a:pt x="3408" y="548"/>
                  </a:lnTo>
                  <a:lnTo>
                    <a:pt x="3440" y="532"/>
                  </a:lnTo>
                  <a:lnTo>
                    <a:pt x="3512" y="512"/>
                  </a:lnTo>
                  <a:lnTo>
                    <a:pt x="3576" y="500"/>
                  </a:lnTo>
                  <a:lnTo>
                    <a:pt x="3576" y="496"/>
                  </a:lnTo>
                  <a:lnTo>
                    <a:pt x="3504" y="508"/>
                  </a:lnTo>
                  <a:lnTo>
                    <a:pt x="3432" y="532"/>
                  </a:lnTo>
                  <a:lnTo>
                    <a:pt x="3404" y="544"/>
                  </a:lnTo>
                  <a:lnTo>
                    <a:pt x="3372" y="564"/>
                  </a:lnTo>
                  <a:lnTo>
                    <a:pt x="3356" y="580"/>
                  </a:lnTo>
                  <a:lnTo>
                    <a:pt x="3336" y="604"/>
                  </a:lnTo>
                  <a:lnTo>
                    <a:pt x="3336" y="616"/>
                  </a:lnTo>
                  <a:lnTo>
                    <a:pt x="3336" y="628"/>
                  </a:lnTo>
                  <a:lnTo>
                    <a:pt x="3344" y="648"/>
                  </a:lnTo>
                  <a:lnTo>
                    <a:pt x="3360" y="672"/>
                  </a:lnTo>
                  <a:lnTo>
                    <a:pt x="3404" y="696"/>
                  </a:lnTo>
                  <a:lnTo>
                    <a:pt x="3464" y="712"/>
                  </a:lnTo>
                  <a:lnTo>
                    <a:pt x="3560" y="736"/>
                  </a:lnTo>
                  <a:lnTo>
                    <a:pt x="3540" y="744"/>
                  </a:lnTo>
                  <a:lnTo>
                    <a:pt x="3528" y="756"/>
                  </a:lnTo>
                  <a:lnTo>
                    <a:pt x="3528" y="768"/>
                  </a:lnTo>
                  <a:lnTo>
                    <a:pt x="3464" y="760"/>
                  </a:lnTo>
                  <a:lnTo>
                    <a:pt x="3312" y="744"/>
                  </a:lnTo>
                  <a:lnTo>
                    <a:pt x="3232" y="724"/>
                  </a:lnTo>
                  <a:lnTo>
                    <a:pt x="3168" y="700"/>
                  </a:lnTo>
                  <a:lnTo>
                    <a:pt x="3136" y="688"/>
                  </a:lnTo>
                  <a:lnTo>
                    <a:pt x="3112" y="672"/>
                  </a:lnTo>
                  <a:lnTo>
                    <a:pt x="3100" y="652"/>
                  </a:lnTo>
                  <a:lnTo>
                    <a:pt x="3088" y="636"/>
                  </a:lnTo>
                  <a:lnTo>
                    <a:pt x="3088" y="624"/>
                  </a:lnTo>
                  <a:lnTo>
                    <a:pt x="3096" y="604"/>
                  </a:lnTo>
                  <a:lnTo>
                    <a:pt x="3108" y="588"/>
                  </a:lnTo>
                  <a:lnTo>
                    <a:pt x="3144" y="548"/>
                  </a:lnTo>
                  <a:lnTo>
                    <a:pt x="3172" y="532"/>
                  </a:lnTo>
                  <a:lnTo>
                    <a:pt x="3216" y="520"/>
                  </a:lnTo>
                  <a:lnTo>
                    <a:pt x="3264" y="500"/>
                  </a:lnTo>
                  <a:lnTo>
                    <a:pt x="3324" y="488"/>
                  </a:lnTo>
                  <a:lnTo>
                    <a:pt x="3396" y="476"/>
                  </a:lnTo>
                  <a:lnTo>
                    <a:pt x="3480" y="464"/>
                  </a:lnTo>
                  <a:lnTo>
                    <a:pt x="3576" y="460"/>
                  </a:lnTo>
                  <a:lnTo>
                    <a:pt x="3576" y="452"/>
                  </a:lnTo>
                  <a:lnTo>
                    <a:pt x="3480" y="464"/>
                  </a:lnTo>
                  <a:lnTo>
                    <a:pt x="3396" y="472"/>
                  </a:lnTo>
                  <a:lnTo>
                    <a:pt x="3324" y="484"/>
                  </a:lnTo>
                  <a:lnTo>
                    <a:pt x="3256" y="496"/>
                  </a:lnTo>
                  <a:lnTo>
                    <a:pt x="3208" y="512"/>
                  </a:lnTo>
                  <a:lnTo>
                    <a:pt x="3172" y="532"/>
                  </a:lnTo>
                  <a:lnTo>
                    <a:pt x="3144" y="548"/>
                  </a:lnTo>
                  <a:lnTo>
                    <a:pt x="3120" y="568"/>
                  </a:lnTo>
                  <a:lnTo>
                    <a:pt x="3100" y="588"/>
                  </a:lnTo>
                  <a:lnTo>
                    <a:pt x="3088" y="604"/>
                  </a:lnTo>
                  <a:lnTo>
                    <a:pt x="3088" y="624"/>
                  </a:lnTo>
                  <a:lnTo>
                    <a:pt x="3088" y="636"/>
                  </a:lnTo>
                  <a:lnTo>
                    <a:pt x="3088" y="652"/>
                  </a:lnTo>
                  <a:lnTo>
                    <a:pt x="3100" y="664"/>
                  </a:lnTo>
                  <a:lnTo>
                    <a:pt x="3136" y="696"/>
                  </a:lnTo>
                  <a:lnTo>
                    <a:pt x="3184" y="712"/>
                  </a:lnTo>
                  <a:lnTo>
                    <a:pt x="3244" y="732"/>
                  </a:lnTo>
                  <a:lnTo>
                    <a:pt x="3380" y="756"/>
                  </a:lnTo>
                  <a:lnTo>
                    <a:pt x="3480" y="768"/>
                  </a:lnTo>
                  <a:lnTo>
                    <a:pt x="3372" y="760"/>
                  </a:lnTo>
                  <a:lnTo>
                    <a:pt x="3304" y="748"/>
                  </a:lnTo>
                  <a:lnTo>
                    <a:pt x="3240" y="736"/>
                  </a:lnTo>
                  <a:lnTo>
                    <a:pt x="3180" y="720"/>
                  </a:lnTo>
                  <a:lnTo>
                    <a:pt x="3120" y="700"/>
                  </a:lnTo>
                  <a:lnTo>
                    <a:pt x="3076" y="664"/>
                  </a:lnTo>
                  <a:lnTo>
                    <a:pt x="3056" y="648"/>
                  </a:lnTo>
                  <a:lnTo>
                    <a:pt x="3044" y="624"/>
                  </a:lnTo>
                  <a:lnTo>
                    <a:pt x="3044" y="612"/>
                  </a:lnTo>
                  <a:lnTo>
                    <a:pt x="3052" y="592"/>
                  </a:lnTo>
                  <a:lnTo>
                    <a:pt x="3056" y="576"/>
                  </a:lnTo>
                  <a:lnTo>
                    <a:pt x="3084" y="556"/>
                  </a:lnTo>
                  <a:lnTo>
                    <a:pt x="3120" y="524"/>
                  </a:lnTo>
                  <a:lnTo>
                    <a:pt x="3180" y="508"/>
                  </a:lnTo>
                  <a:lnTo>
                    <a:pt x="3264" y="488"/>
                  </a:lnTo>
                  <a:lnTo>
                    <a:pt x="3380" y="472"/>
                  </a:lnTo>
                  <a:lnTo>
                    <a:pt x="3576" y="440"/>
                  </a:lnTo>
                  <a:lnTo>
                    <a:pt x="3576" y="436"/>
                  </a:lnTo>
                  <a:lnTo>
                    <a:pt x="3380" y="464"/>
                  </a:lnTo>
                  <a:lnTo>
                    <a:pt x="3264" y="484"/>
                  </a:lnTo>
                  <a:lnTo>
                    <a:pt x="3172" y="500"/>
                  </a:lnTo>
                  <a:lnTo>
                    <a:pt x="3112" y="524"/>
                  </a:lnTo>
                  <a:lnTo>
                    <a:pt x="3076" y="548"/>
                  </a:lnTo>
                  <a:lnTo>
                    <a:pt x="3052" y="576"/>
                  </a:lnTo>
                  <a:lnTo>
                    <a:pt x="3044" y="592"/>
                  </a:lnTo>
                  <a:lnTo>
                    <a:pt x="3044" y="612"/>
                  </a:lnTo>
                  <a:lnTo>
                    <a:pt x="3044" y="628"/>
                  </a:lnTo>
                  <a:lnTo>
                    <a:pt x="3056" y="652"/>
                  </a:lnTo>
                  <a:lnTo>
                    <a:pt x="3084" y="676"/>
                  </a:lnTo>
                  <a:lnTo>
                    <a:pt x="3108" y="696"/>
                  </a:lnTo>
                  <a:lnTo>
                    <a:pt x="3144" y="708"/>
                  </a:lnTo>
                  <a:lnTo>
                    <a:pt x="3216" y="736"/>
                  </a:lnTo>
                  <a:lnTo>
                    <a:pt x="3300" y="756"/>
                  </a:lnTo>
                  <a:lnTo>
                    <a:pt x="3380" y="768"/>
                  </a:lnTo>
                  <a:lnTo>
                    <a:pt x="3452" y="772"/>
                  </a:lnTo>
                  <a:lnTo>
                    <a:pt x="3528" y="772"/>
                  </a:lnTo>
                  <a:lnTo>
                    <a:pt x="3540" y="784"/>
                  </a:lnTo>
                  <a:lnTo>
                    <a:pt x="3444" y="784"/>
                  </a:lnTo>
                  <a:lnTo>
                    <a:pt x="3276" y="768"/>
                  </a:lnTo>
                  <a:lnTo>
                    <a:pt x="3184" y="748"/>
                  </a:lnTo>
                  <a:lnTo>
                    <a:pt x="3100" y="732"/>
                  </a:lnTo>
                  <a:lnTo>
                    <a:pt x="3028" y="700"/>
                  </a:lnTo>
                  <a:lnTo>
                    <a:pt x="2996" y="696"/>
                  </a:lnTo>
                  <a:lnTo>
                    <a:pt x="2980" y="676"/>
                  </a:lnTo>
                  <a:lnTo>
                    <a:pt x="2960" y="652"/>
                  </a:lnTo>
                  <a:lnTo>
                    <a:pt x="2948" y="628"/>
                  </a:lnTo>
                  <a:lnTo>
                    <a:pt x="2944" y="600"/>
                  </a:lnTo>
                  <a:lnTo>
                    <a:pt x="2956" y="580"/>
                  </a:lnTo>
                  <a:lnTo>
                    <a:pt x="2968" y="564"/>
                  </a:lnTo>
                  <a:lnTo>
                    <a:pt x="2992" y="544"/>
                  </a:lnTo>
                  <a:lnTo>
                    <a:pt x="3028" y="532"/>
                  </a:lnTo>
                  <a:lnTo>
                    <a:pt x="3044" y="520"/>
                  </a:lnTo>
                  <a:lnTo>
                    <a:pt x="3100" y="500"/>
                  </a:lnTo>
                  <a:lnTo>
                    <a:pt x="3184" y="476"/>
                  </a:lnTo>
                  <a:lnTo>
                    <a:pt x="3304" y="452"/>
                  </a:lnTo>
                  <a:lnTo>
                    <a:pt x="3324" y="452"/>
                  </a:lnTo>
                  <a:lnTo>
                    <a:pt x="3420" y="440"/>
                  </a:lnTo>
                  <a:lnTo>
                    <a:pt x="3500" y="428"/>
                  </a:lnTo>
                  <a:lnTo>
                    <a:pt x="3576" y="416"/>
                  </a:lnTo>
                  <a:lnTo>
                    <a:pt x="3576" y="412"/>
                  </a:lnTo>
                  <a:lnTo>
                    <a:pt x="3468" y="428"/>
                  </a:lnTo>
                  <a:lnTo>
                    <a:pt x="3368" y="440"/>
                  </a:lnTo>
                  <a:lnTo>
                    <a:pt x="3416" y="428"/>
                  </a:lnTo>
                  <a:lnTo>
                    <a:pt x="3432" y="416"/>
                  </a:lnTo>
                  <a:lnTo>
                    <a:pt x="3452" y="400"/>
                  </a:lnTo>
                  <a:lnTo>
                    <a:pt x="3444" y="400"/>
                  </a:lnTo>
                  <a:lnTo>
                    <a:pt x="3576" y="392"/>
                  </a:lnTo>
                  <a:lnTo>
                    <a:pt x="3576" y="388"/>
                  </a:lnTo>
                  <a:lnTo>
                    <a:pt x="3432" y="392"/>
                  </a:lnTo>
                  <a:lnTo>
                    <a:pt x="3304" y="392"/>
                  </a:lnTo>
                  <a:lnTo>
                    <a:pt x="3108" y="380"/>
                  </a:lnTo>
                  <a:lnTo>
                    <a:pt x="3100" y="376"/>
                  </a:lnTo>
                  <a:lnTo>
                    <a:pt x="3100" y="380"/>
                  </a:lnTo>
                  <a:lnTo>
                    <a:pt x="2980" y="364"/>
                  </a:lnTo>
                  <a:lnTo>
                    <a:pt x="2936" y="356"/>
                  </a:lnTo>
                  <a:lnTo>
                    <a:pt x="2912" y="352"/>
                  </a:lnTo>
                  <a:lnTo>
                    <a:pt x="2864" y="328"/>
                  </a:lnTo>
                  <a:lnTo>
                    <a:pt x="2848" y="316"/>
                  </a:lnTo>
                  <a:lnTo>
                    <a:pt x="2840" y="296"/>
                  </a:lnTo>
                  <a:lnTo>
                    <a:pt x="2836" y="292"/>
                  </a:lnTo>
                  <a:lnTo>
                    <a:pt x="2840" y="284"/>
                  </a:lnTo>
                  <a:lnTo>
                    <a:pt x="2848" y="264"/>
                  </a:lnTo>
                  <a:lnTo>
                    <a:pt x="2872" y="248"/>
                  </a:lnTo>
                  <a:lnTo>
                    <a:pt x="2924" y="228"/>
                  </a:lnTo>
                  <a:lnTo>
                    <a:pt x="2992" y="204"/>
                  </a:lnTo>
                  <a:lnTo>
                    <a:pt x="3084" y="188"/>
                  </a:lnTo>
                  <a:lnTo>
                    <a:pt x="3216" y="168"/>
                  </a:lnTo>
                  <a:lnTo>
                    <a:pt x="3220" y="168"/>
                  </a:lnTo>
                  <a:lnTo>
                    <a:pt x="3268" y="168"/>
                  </a:lnTo>
                  <a:lnTo>
                    <a:pt x="3324" y="168"/>
                  </a:lnTo>
                  <a:lnTo>
                    <a:pt x="3444" y="156"/>
                  </a:lnTo>
                  <a:lnTo>
                    <a:pt x="3456" y="164"/>
                  </a:lnTo>
                  <a:lnTo>
                    <a:pt x="3456" y="156"/>
                  </a:lnTo>
                  <a:lnTo>
                    <a:pt x="3540" y="144"/>
                  </a:lnTo>
                  <a:lnTo>
                    <a:pt x="3576" y="140"/>
                  </a:lnTo>
                  <a:lnTo>
                    <a:pt x="3576" y="132"/>
                  </a:lnTo>
                  <a:lnTo>
                    <a:pt x="3540" y="140"/>
                  </a:lnTo>
                  <a:lnTo>
                    <a:pt x="3456" y="128"/>
                  </a:lnTo>
                  <a:lnTo>
                    <a:pt x="3396" y="108"/>
                  </a:lnTo>
                  <a:lnTo>
                    <a:pt x="3380" y="96"/>
                  </a:lnTo>
                  <a:lnTo>
                    <a:pt x="3360" y="84"/>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25" name="図形 24"/>
            <p:cNvSpPr>
              <a:spLocks/>
            </p:cNvSpPr>
            <p:nvPr/>
          </p:nvSpPr>
          <p:spPr bwMode="auto">
            <a:xfrm>
              <a:off x="2632" y="48"/>
              <a:ext cx="84" cy="36"/>
            </a:xfrm>
            <a:custGeom>
              <a:avLst/>
              <a:gdLst/>
              <a:ahLst/>
              <a:cxnLst>
                <a:cxn ang="0">
                  <a:pos x="0" y="0"/>
                </a:cxn>
                <a:cxn ang="0">
                  <a:pos x="56" y="0"/>
                </a:cxn>
                <a:cxn ang="0">
                  <a:pos x="68" y="20"/>
                </a:cxn>
                <a:cxn ang="0">
                  <a:pos x="84" y="36"/>
                </a:cxn>
                <a:cxn ang="0">
                  <a:pos x="36" y="20"/>
                </a:cxn>
                <a:cxn ang="0">
                  <a:pos x="0" y="0"/>
                </a:cxn>
              </a:cxnLst>
              <a:rect l="0" t="0" r="0" b="0"/>
              <a:pathLst>
                <a:path w="84" h="36">
                  <a:moveTo>
                    <a:pt x="0" y="0"/>
                  </a:moveTo>
                  <a:lnTo>
                    <a:pt x="56" y="0"/>
                  </a:lnTo>
                  <a:lnTo>
                    <a:pt x="68" y="20"/>
                  </a:lnTo>
                  <a:lnTo>
                    <a:pt x="84" y="36"/>
                  </a:lnTo>
                  <a:lnTo>
                    <a:pt x="36" y="20"/>
                  </a:lnTo>
                  <a:lnTo>
                    <a:pt x="0" y="0"/>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26" name="図形 25"/>
            <p:cNvSpPr>
              <a:spLocks/>
            </p:cNvSpPr>
            <p:nvPr/>
          </p:nvSpPr>
          <p:spPr bwMode="auto">
            <a:xfrm>
              <a:off x="4904" y="884"/>
              <a:ext cx="104" cy="84"/>
            </a:xfrm>
            <a:custGeom>
              <a:avLst/>
              <a:gdLst/>
              <a:ahLst/>
              <a:cxnLst>
                <a:cxn ang="0">
                  <a:pos x="36" y="12"/>
                </a:cxn>
                <a:cxn ang="0">
                  <a:pos x="36" y="0"/>
                </a:cxn>
                <a:cxn ang="0">
                  <a:pos x="68" y="4"/>
                </a:cxn>
                <a:cxn ang="0">
                  <a:pos x="92" y="16"/>
                </a:cxn>
                <a:cxn ang="0">
                  <a:pos x="104" y="28"/>
                </a:cxn>
                <a:cxn ang="0">
                  <a:pos x="104" y="40"/>
                </a:cxn>
                <a:cxn ang="0">
                  <a:pos x="100" y="60"/>
                </a:cxn>
                <a:cxn ang="0">
                  <a:pos x="100" y="64"/>
                </a:cxn>
                <a:cxn ang="0">
                  <a:pos x="80" y="72"/>
                </a:cxn>
                <a:cxn ang="0">
                  <a:pos x="56" y="84"/>
                </a:cxn>
                <a:cxn ang="0">
                  <a:pos x="0" y="84"/>
                </a:cxn>
                <a:cxn ang="0">
                  <a:pos x="20" y="64"/>
                </a:cxn>
                <a:cxn ang="0">
                  <a:pos x="32" y="40"/>
                </a:cxn>
                <a:cxn ang="0">
                  <a:pos x="36" y="12"/>
                </a:cxn>
              </a:cxnLst>
              <a:rect l="0" t="0" r="0" b="0"/>
              <a:pathLst>
                <a:path w="104" h="84">
                  <a:moveTo>
                    <a:pt x="36" y="12"/>
                  </a:moveTo>
                  <a:lnTo>
                    <a:pt x="36" y="0"/>
                  </a:lnTo>
                  <a:lnTo>
                    <a:pt x="68" y="4"/>
                  </a:lnTo>
                  <a:lnTo>
                    <a:pt x="92" y="16"/>
                  </a:lnTo>
                  <a:lnTo>
                    <a:pt x="104" y="28"/>
                  </a:lnTo>
                  <a:lnTo>
                    <a:pt x="104" y="40"/>
                  </a:lnTo>
                  <a:lnTo>
                    <a:pt x="100" y="60"/>
                  </a:lnTo>
                  <a:lnTo>
                    <a:pt x="100" y="64"/>
                  </a:lnTo>
                  <a:lnTo>
                    <a:pt x="80" y="72"/>
                  </a:lnTo>
                  <a:lnTo>
                    <a:pt x="56" y="84"/>
                  </a:lnTo>
                  <a:lnTo>
                    <a:pt x="0" y="84"/>
                  </a:lnTo>
                  <a:lnTo>
                    <a:pt x="20" y="64"/>
                  </a:lnTo>
                  <a:lnTo>
                    <a:pt x="32" y="40"/>
                  </a:lnTo>
                  <a:lnTo>
                    <a:pt x="36" y="12"/>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27" name="図形 26"/>
            <p:cNvSpPr>
              <a:spLocks/>
            </p:cNvSpPr>
            <p:nvPr/>
          </p:nvSpPr>
          <p:spPr bwMode="auto">
            <a:xfrm>
              <a:off x="4828" y="864"/>
              <a:ext cx="248" cy="132"/>
            </a:xfrm>
            <a:custGeom>
              <a:avLst/>
              <a:gdLst/>
              <a:ahLst/>
              <a:cxnLst>
                <a:cxn ang="0">
                  <a:pos x="48" y="116"/>
                </a:cxn>
                <a:cxn ang="0">
                  <a:pos x="72" y="108"/>
                </a:cxn>
                <a:cxn ang="0">
                  <a:pos x="124" y="104"/>
                </a:cxn>
                <a:cxn ang="0">
                  <a:pos x="164" y="96"/>
                </a:cxn>
                <a:cxn ang="0">
                  <a:pos x="176" y="84"/>
                </a:cxn>
                <a:cxn ang="0">
                  <a:pos x="180" y="80"/>
                </a:cxn>
                <a:cxn ang="0">
                  <a:pos x="188" y="60"/>
                </a:cxn>
                <a:cxn ang="0">
                  <a:pos x="188" y="48"/>
                </a:cxn>
                <a:cxn ang="0">
                  <a:pos x="168" y="32"/>
                </a:cxn>
                <a:cxn ang="0">
                  <a:pos x="148" y="20"/>
                </a:cxn>
                <a:cxn ang="0">
                  <a:pos x="112" y="12"/>
                </a:cxn>
                <a:cxn ang="0">
                  <a:pos x="112" y="0"/>
                </a:cxn>
                <a:cxn ang="0">
                  <a:pos x="168" y="0"/>
                </a:cxn>
                <a:cxn ang="0">
                  <a:pos x="204" y="12"/>
                </a:cxn>
                <a:cxn ang="0">
                  <a:pos x="236" y="24"/>
                </a:cxn>
                <a:cxn ang="0">
                  <a:pos x="248" y="44"/>
                </a:cxn>
                <a:cxn ang="0">
                  <a:pos x="248" y="60"/>
                </a:cxn>
                <a:cxn ang="0">
                  <a:pos x="240" y="72"/>
                </a:cxn>
                <a:cxn ang="0">
                  <a:pos x="236" y="84"/>
                </a:cxn>
                <a:cxn ang="0">
                  <a:pos x="224" y="96"/>
                </a:cxn>
                <a:cxn ang="0">
                  <a:pos x="200" y="108"/>
                </a:cxn>
                <a:cxn ang="0">
                  <a:pos x="164" y="120"/>
                </a:cxn>
                <a:cxn ang="0">
                  <a:pos x="112" y="128"/>
                </a:cxn>
                <a:cxn ang="0">
                  <a:pos x="52" y="132"/>
                </a:cxn>
                <a:cxn ang="0">
                  <a:pos x="0" y="132"/>
                </a:cxn>
                <a:cxn ang="0">
                  <a:pos x="48" y="116"/>
                </a:cxn>
              </a:cxnLst>
              <a:rect l="0" t="0" r="0" b="0"/>
              <a:pathLst>
                <a:path w="248" h="132">
                  <a:moveTo>
                    <a:pt x="48" y="116"/>
                  </a:moveTo>
                  <a:lnTo>
                    <a:pt x="72" y="108"/>
                  </a:lnTo>
                  <a:lnTo>
                    <a:pt x="124" y="104"/>
                  </a:lnTo>
                  <a:lnTo>
                    <a:pt x="164" y="96"/>
                  </a:lnTo>
                  <a:lnTo>
                    <a:pt x="176" y="84"/>
                  </a:lnTo>
                  <a:lnTo>
                    <a:pt x="180" y="80"/>
                  </a:lnTo>
                  <a:lnTo>
                    <a:pt x="188" y="60"/>
                  </a:lnTo>
                  <a:lnTo>
                    <a:pt x="188" y="48"/>
                  </a:lnTo>
                  <a:lnTo>
                    <a:pt x="168" y="32"/>
                  </a:lnTo>
                  <a:lnTo>
                    <a:pt x="148" y="20"/>
                  </a:lnTo>
                  <a:lnTo>
                    <a:pt x="112" y="12"/>
                  </a:lnTo>
                  <a:lnTo>
                    <a:pt x="112" y="0"/>
                  </a:lnTo>
                  <a:lnTo>
                    <a:pt x="168" y="0"/>
                  </a:lnTo>
                  <a:lnTo>
                    <a:pt x="204" y="12"/>
                  </a:lnTo>
                  <a:lnTo>
                    <a:pt x="236" y="24"/>
                  </a:lnTo>
                  <a:lnTo>
                    <a:pt x="248" y="44"/>
                  </a:lnTo>
                  <a:lnTo>
                    <a:pt x="248" y="60"/>
                  </a:lnTo>
                  <a:lnTo>
                    <a:pt x="240" y="72"/>
                  </a:lnTo>
                  <a:lnTo>
                    <a:pt x="236" y="84"/>
                  </a:lnTo>
                  <a:lnTo>
                    <a:pt x="224" y="96"/>
                  </a:lnTo>
                  <a:lnTo>
                    <a:pt x="200" y="108"/>
                  </a:lnTo>
                  <a:lnTo>
                    <a:pt x="164" y="120"/>
                  </a:lnTo>
                  <a:lnTo>
                    <a:pt x="112" y="128"/>
                  </a:lnTo>
                  <a:lnTo>
                    <a:pt x="52" y="132"/>
                  </a:lnTo>
                  <a:lnTo>
                    <a:pt x="0" y="132"/>
                  </a:lnTo>
                  <a:lnTo>
                    <a:pt x="48" y="116"/>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28" name="図形 27"/>
            <p:cNvSpPr>
              <a:spLocks/>
            </p:cNvSpPr>
            <p:nvPr/>
          </p:nvSpPr>
          <p:spPr bwMode="auto">
            <a:xfrm>
              <a:off x="4772" y="1056"/>
              <a:ext cx="128" cy="176"/>
            </a:xfrm>
            <a:custGeom>
              <a:avLst/>
              <a:gdLst/>
              <a:ahLst/>
              <a:cxnLst>
                <a:cxn ang="0">
                  <a:pos x="0" y="116"/>
                </a:cxn>
                <a:cxn ang="0">
                  <a:pos x="0" y="100"/>
                </a:cxn>
                <a:cxn ang="0">
                  <a:pos x="8" y="68"/>
                </a:cxn>
                <a:cxn ang="0">
                  <a:pos x="32" y="44"/>
                </a:cxn>
                <a:cxn ang="0">
                  <a:pos x="56" y="24"/>
                </a:cxn>
                <a:cxn ang="0">
                  <a:pos x="84" y="12"/>
                </a:cxn>
                <a:cxn ang="0">
                  <a:pos x="128" y="0"/>
                </a:cxn>
                <a:cxn ang="0">
                  <a:pos x="84" y="32"/>
                </a:cxn>
                <a:cxn ang="0">
                  <a:pos x="60" y="56"/>
                </a:cxn>
                <a:cxn ang="0">
                  <a:pos x="36" y="88"/>
                </a:cxn>
                <a:cxn ang="0">
                  <a:pos x="36" y="112"/>
                </a:cxn>
                <a:cxn ang="0">
                  <a:pos x="48" y="140"/>
                </a:cxn>
                <a:cxn ang="0">
                  <a:pos x="68" y="160"/>
                </a:cxn>
                <a:cxn ang="0">
                  <a:pos x="84" y="176"/>
                </a:cxn>
                <a:cxn ang="0">
                  <a:pos x="36" y="148"/>
                </a:cxn>
                <a:cxn ang="0">
                  <a:pos x="0" y="116"/>
                </a:cxn>
              </a:cxnLst>
              <a:rect l="0" t="0" r="0" b="0"/>
              <a:pathLst>
                <a:path w="128" h="176">
                  <a:moveTo>
                    <a:pt x="0" y="116"/>
                  </a:moveTo>
                  <a:lnTo>
                    <a:pt x="0" y="100"/>
                  </a:lnTo>
                  <a:lnTo>
                    <a:pt x="8" y="68"/>
                  </a:lnTo>
                  <a:lnTo>
                    <a:pt x="32" y="44"/>
                  </a:lnTo>
                  <a:lnTo>
                    <a:pt x="56" y="24"/>
                  </a:lnTo>
                  <a:lnTo>
                    <a:pt x="84" y="12"/>
                  </a:lnTo>
                  <a:lnTo>
                    <a:pt x="128" y="0"/>
                  </a:lnTo>
                  <a:lnTo>
                    <a:pt x="84" y="32"/>
                  </a:lnTo>
                  <a:lnTo>
                    <a:pt x="60" y="56"/>
                  </a:lnTo>
                  <a:lnTo>
                    <a:pt x="36" y="88"/>
                  </a:lnTo>
                  <a:lnTo>
                    <a:pt x="36" y="112"/>
                  </a:lnTo>
                  <a:lnTo>
                    <a:pt x="48" y="140"/>
                  </a:lnTo>
                  <a:lnTo>
                    <a:pt x="68" y="160"/>
                  </a:lnTo>
                  <a:lnTo>
                    <a:pt x="84" y="176"/>
                  </a:lnTo>
                  <a:lnTo>
                    <a:pt x="36" y="148"/>
                  </a:lnTo>
                  <a:lnTo>
                    <a:pt x="0" y="116"/>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29" name="図形 28"/>
            <p:cNvSpPr>
              <a:spLocks/>
            </p:cNvSpPr>
            <p:nvPr/>
          </p:nvSpPr>
          <p:spPr bwMode="auto">
            <a:xfrm>
              <a:off x="4816" y="820"/>
              <a:ext cx="532" cy="492"/>
            </a:xfrm>
            <a:custGeom>
              <a:avLst/>
              <a:gdLst/>
              <a:ahLst/>
              <a:cxnLst>
                <a:cxn ang="0">
                  <a:pos x="524" y="68"/>
                </a:cxn>
                <a:cxn ang="0">
                  <a:pos x="532" y="80"/>
                </a:cxn>
                <a:cxn ang="0">
                  <a:pos x="524" y="92"/>
                </a:cxn>
                <a:cxn ang="0">
                  <a:pos x="524" y="112"/>
                </a:cxn>
                <a:cxn ang="0">
                  <a:pos x="512" y="128"/>
                </a:cxn>
                <a:cxn ang="0">
                  <a:pos x="488" y="148"/>
                </a:cxn>
                <a:cxn ang="0">
                  <a:pos x="460" y="164"/>
                </a:cxn>
                <a:cxn ang="0">
                  <a:pos x="408" y="184"/>
                </a:cxn>
                <a:cxn ang="0">
                  <a:pos x="356" y="188"/>
                </a:cxn>
                <a:cxn ang="0">
                  <a:pos x="248" y="212"/>
                </a:cxn>
                <a:cxn ang="0">
                  <a:pos x="188" y="236"/>
                </a:cxn>
                <a:cxn ang="0">
                  <a:pos x="136" y="260"/>
                </a:cxn>
                <a:cxn ang="0">
                  <a:pos x="108" y="300"/>
                </a:cxn>
                <a:cxn ang="0">
                  <a:pos x="96" y="316"/>
                </a:cxn>
                <a:cxn ang="0">
                  <a:pos x="88" y="336"/>
                </a:cxn>
                <a:cxn ang="0">
                  <a:pos x="96" y="348"/>
                </a:cxn>
                <a:cxn ang="0">
                  <a:pos x="100" y="364"/>
                </a:cxn>
                <a:cxn ang="0">
                  <a:pos x="112" y="384"/>
                </a:cxn>
                <a:cxn ang="0">
                  <a:pos x="136" y="412"/>
                </a:cxn>
                <a:cxn ang="0">
                  <a:pos x="180" y="436"/>
                </a:cxn>
                <a:cxn ang="0">
                  <a:pos x="236" y="460"/>
                </a:cxn>
                <a:cxn ang="0">
                  <a:pos x="308" y="492"/>
                </a:cxn>
                <a:cxn ang="0">
                  <a:pos x="180" y="460"/>
                </a:cxn>
                <a:cxn ang="0">
                  <a:pos x="84" y="436"/>
                </a:cxn>
                <a:cxn ang="0">
                  <a:pos x="52" y="420"/>
                </a:cxn>
                <a:cxn ang="0">
                  <a:pos x="24" y="396"/>
                </a:cxn>
                <a:cxn ang="0">
                  <a:pos x="4" y="360"/>
                </a:cxn>
                <a:cxn ang="0">
                  <a:pos x="0" y="348"/>
                </a:cxn>
                <a:cxn ang="0">
                  <a:pos x="0" y="328"/>
                </a:cxn>
                <a:cxn ang="0">
                  <a:pos x="4" y="316"/>
                </a:cxn>
                <a:cxn ang="0">
                  <a:pos x="24" y="292"/>
                </a:cxn>
                <a:cxn ang="0">
                  <a:pos x="60" y="256"/>
                </a:cxn>
                <a:cxn ang="0">
                  <a:pos x="88" y="244"/>
                </a:cxn>
                <a:cxn ang="0">
                  <a:pos x="132" y="224"/>
                </a:cxn>
                <a:cxn ang="0">
                  <a:pos x="228" y="200"/>
                </a:cxn>
                <a:cxn ang="0">
                  <a:pos x="308" y="188"/>
                </a:cxn>
                <a:cxn ang="0">
                  <a:pos x="372" y="176"/>
                </a:cxn>
                <a:cxn ang="0">
                  <a:pos x="420" y="164"/>
                </a:cxn>
                <a:cxn ang="0">
                  <a:pos x="460" y="148"/>
                </a:cxn>
                <a:cxn ang="0">
                  <a:pos x="472" y="136"/>
                </a:cxn>
                <a:cxn ang="0">
                  <a:pos x="484" y="116"/>
                </a:cxn>
                <a:cxn ang="0">
                  <a:pos x="484" y="92"/>
                </a:cxn>
                <a:cxn ang="0">
                  <a:pos x="472" y="64"/>
                </a:cxn>
                <a:cxn ang="0">
                  <a:pos x="464" y="52"/>
                </a:cxn>
                <a:cxn ang="0">
                  <a:pos x="440" y="32"/>
                </a:cxn>
                <a:cxn ang="0">
                  <a:pos x="396" y="12"/>
                </a:cxn>
                <a:cxn ang="0">
                  <a:pos x="332" y="0"/>
                </a:cxn>
                <a:cxn ang="0">
                  <a:pos x="380" y="0"/>
                </a:cxn>
                <a:cxn ang="0">
                  <a:pos x="436" y="12"/>
                </a:cxn>
                <a:cxn ang="0">
                  <a:pos x="488" y="32"/>
                </a:cxn>
                <a:cxn ang="0">
                  <a:pos x="512" y="52"/>
                </a:cxn>
                <a:cxn ang="0">
                  <a:pos x="524" y="68"/>
                </a:cxn>
              </a:cxnLst>
              <a:rect l="0" t="0" r="0" b="0"/>
              <a:pathLst>
                <a:path w="532" h="492">
                  <a:moveTo>
                    <a:pt x="524" y="68"/>
                  </a:moveTo>
                  <a:lnTo>
                    <a:pt x="532" y="80"/>
                  </a:lnTo>
                  <a:lnTo>
                    <a:pt x="524" y="92"/>
                  </a:lnTo>
                  <a:lnTo>
                    <a:pt x="524" y="112"/>
                  </a:lnTo>
                  <a:lnTo>
                    <a:pt x="512" y="128"/>
                  </a:lnTo>
                  <a:lnTo>
                    <a:pt x="488" y="148"/>
                  </a:lnTo>
                  <a:lnTo>
                    <a:pt x="460" y="164"/>
                  </a:lnTo>
                  <a:lnTo>
                    <a:pt x="408" y="184"/>
                  </a:lnTo>
                  <a:lnTo>
                    <a:pt x="356" y="188"/>
                  </a:lnTo>
                  <a:lnTo>
                    <a:pt x="248" y="212"/>
                  </a:lnTo>
                  <a:lnTo>
                    <a:pt x="188" y="236"/>
                  </a:lnTo>
                  <a:lnTo>
                    <a:pt x="136" y="260"/>
                  </a:lnTo>
                  <a:lnTo>
                    <a:pt x="108" y="300"/>
                  </a:lnTo>
                  <a:lnTo>
                    <a:pt x="96" y="316"/>
                  </a:lnTo>
                  <a:lnTo>
                    <a:pt x="88" y="336"/>
                  </a:lnTo>
                  <a:lnTo>
                    <a:pt x="96" y="348"/>
                  </a:lnTo>
                  <a:lnTo>
                    <a:pt x="100" y="364"/>
                  </a:lnTo>
                  <a:lnTo>
                    <a:pt x="112" y="384"/>
                  </a:lnTo>
                  <a:lnTo>
                    <a:pt x="136" y="412"/>
                  </a:lnTo>
                  <a:lnTo>
                    <a:pt x="180" y="436"/>
                  </a:lnTo>
                  <a:lnTo>
                    <a:pt x="236" y="460"/>
                  </a:lnTo>
                  <a:lnTo>
                    <a:pt x="308" y="492"/>
                  </a:lnTo>
                  <a:lnTo>
                    <a:pt x="180" y="460"/>
                  </a:lnTo>
                  <a:lnTo>
                    <a:pt x="84" y="436"/>
                  </a:lnTo>
                  <a:lnTo>
                    <a:pt x="52" y="420"/>
                  </a:lnTo>
                  <a:lnTo>
                    <a:pt x="24" y="396"/>
                  </a:lnTo>
                  <a:lnTo>
                    <a:pt x="4" y="360"/>
                  </a:lnTo>
                  <a:lnTo>
                    <a:pt x="0" y="348"/>
                  </a:lnTo>
                  <a:lnTo>
                    <a:pt x="0" y="328"/>
                  </a:lnTo>
                  <a:lnTo>
                    <a:pt x="4" y="316"/>
                  </a:lnTo>
                  <a:lnTo>
                    <a:pt x="24" y="292"/>
                  </a:lnTo>
                  <a:lnTo>
                    <a:pt x="60" y="256"/>
                  </a:lnTo>
                  <a:lnTo>
                    <a:pt x="88" y="244"/>
                  </a:lnTo>
                  <a:lnTo>
                    <a:pt x="132" y="224"/>
                  </a:lnTo>
                  <a:lnTo>
                    <a:pt x="228" y="200"/>
                  </a:lnTo>
                  <a:lnTo>
                    <a:pt x="308" y="188"/>
                  </a:lnTo>
                  <a:lnTo>
                    <a:pt x="372" y="176"/>
                  </a:lnTo>
                  <a:lnTo>
                    <a:pt x="420" y="164"/>
                  </a:lnTo>
                  <a:lnTo>
                    <a:pt x="460" y="148"/>
                  </a:lnTo>
                  <a:lnTo>
                    <a:pt x="472" y="136"/>
                  </a:lnTo>
                  <a:lnTo>
                    <a:pt x="484" y="116"/>
                  </a:lnTo>
                  <a:lnTo>
                    <a:pt x="484" y="92"/>
                  </a:lnTo>
                  <a:lnTo>
                    <a:pt x="472" y="64"/>
                  </a:lnTo>
                  <a:lnTo>
                    <a:pt x="464" y="52"/>
                  </a:lnTo>
                  <a:lnTo>
                    <a:pt x="440" y="32"/>
                  </a:lnTo>
                  <a:lnTo>
                    <a:pt x="396" y="12"/>
                  </a:lnTo>
                  <a:lnTo>
                    <a:pt x="332" y="0"/>
                  </a:lnTo>
                  <a:lnTo>
                    <a:pt x="380" y="0"/>
                  </a:lnTo>
                  <a:lnTo>
                    <a:pt x="436" y="12"/>
                  </a:lnTo>
                  <a:lnTo>
                    <a:pt x="488" y="32"/>
                  </a:lnTo>
                  <a:lnTo>
                    <a:pt x="512" y="52"/>
                  </a:lnTo>
                  <a:lnTo>
                    <a:pt x="524" y="68"/>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30" name="図形 29"/>
            <p:cNvSpPr>
              <a:spLocks/>
            </p:cNvSpPr>
            <p:nvPr/>
          </p:nvSpPr>
          <p:spPr bwMode="auto">
            <a:xfrm>
              <a:off x="4724" y="816"/>
              <a:ext cx="576" cy="352"/>
            </a:xfrm>
            <a:custGeom>
              <a:avLst/>
              <a:gdLst/>
              <a:ahLst/>
              <a:cxnLst>
                <a:cxn ang="0">
                  <a:pos x="576" y="96"/>
                </a:cxn>
                <a:cxn ang="0">
                  <a:pos x="564" y="140"/>
                </a:cxn>
                <a:cxn ang="0">
                  <a:pos x="512" y="168"/>
                </a:cxn>
                <a:cxn ang="0">
                  <a:pos x="400" y="188"/>
                </a:cxn>
                <a:cxn ang="0">
                  <a:pos x="224" y="228"/>
                </a:cxn>
                <a:cxn ang="0">
                  <a:pos x="192" y="236"/>
                </a:cxn>
                <a:cxn ang="0">
                  <a:pos x="108" y="260"/>
                </a:cxn>
                <a:cxn ang="0">
                  <a:pos x="56" y="308"/>
                </a:cxn>
                <a:cxn ang="0">
                  <a:pos x="44" y="352"/>
                </a:cxn>
                <a:cxn ang="0">
                  <a:pos x="20" y="284"/>
                </a:cxn>
                <a:cxn ang="0">
                  <a:pos x="56" y="248"/>
                </a:cxn>
                <a:cxn ang="0">
                  <a:pos x="132" y="216"/>
                </a:cxn>
                <a:cxn ang="0">
                  <a:pos x="356" y="176"/>
                </a:cxn>
                <a:cxn ang="0">
                  <a:pos x="460" y="152"/>
                </a:cxn>
                <a:cxn ang="0">
                  <a:pos x="496" y="120"/>
                </a:cxn>
                <a:cxn ang="0">
                  <a:pos x="500" y="92"/>
                </a:cxn>
                <a:cxn ang="0">
                  <a:pos x="484" y="60"/>
                </a:cxn>
                <a:cxn ang="0">
                  <a:pos x="400" y="24"/>
                </a:cxn>
                <a:cxn ang="0">
                  <a:pos x="260" y="16"/>
                </a:cxn>
                <a:cxn ang="0">
                  <a:pos x="212" y="32"/>
                </a:cxn>
                <a:cxn ang="0">
                  <a:pos x="344" y="24"/>
                </a:cxn>
                <a:cxn ang="0">
                  <a:pos x="440" y="44"/>
                </a:cxn>
                <a:cxn ang="0">
                  <a:pos x="488" y="80"/>
                </a:cxn>
                <a:cxn ang="0">
                  <a:pos x="500" y="104"/>
                </a:cxn>
                <a:cxn ang="0">
                  <a:pos x="484" y="132"/>
                </a:cxn>
                <a:cxn ang="0">
                  <a:pos x="416" y="164"/>
                </a:cxn>
                <a:cxn ang="0">
                  <a:pos x="228" y="188"/>
                </a:cxn>
                <a:cxn ang="0">
                  <a:pos x="92" y="224"/>
                </a:cxn>
                <a:cxn ang="0">
                  <a:pos x="32" y="252"/>
                </a:cxn>
                <a:cxn ang="0">
                  <a:pos x="8" y="304"/>
                </a:cxn>
                <a:cxn ang="0">
                  <a:pos x="12" y="248"/>
                </a:cxn>
                <a:cxn ang="0">
                  <a:pos x="60" y="204"/>
                </a:cxn>
                <a:cxn ang="0">
                  <a:pos x="156" y="188"/>
                </a:cxn>
                <a:cxn ang="0">
                  <a:pos x="272" y="176"/>
                </a:cxn>
                <a:cxn ang="0">
                  <a:pos x="328" y="144"/>
                </a:cxn>
                <a:cxn ang="0">
                  <a:pos x="352" y="120"/>
                </a:cxn>
                <a:cxn ang="0">
                  <a:pos x="352" y="84"/>
                </a:cxn>
                <a:cxn ang="0">
                  <a:pos x="308" y="56"/>
                </a:cxn>
                <a:cxn ang="0">
                  <a:pos x="216" y="44"/>
                </a:cxn>
                <a:cxn ang="0">
                  <a:pos x="304" y="0"/>
                </a:cxn>
                <a:cxn ang="0">
                  <a:pos x="440" y="12"/>
                </a:cxn>
                <a:cxn ang="0">
                  <a:pos x="520" y="36"/>
                </a:cxn>
                <a:cxn ang="0">
                  <a:pos x="556" y="68"/>
                </a:cxn>
              </a:cxnLst>
              <a:rect l="0" t="0" r="0" b="0"/>
              <a:pathLst>
                <a:path w="576" h="352">
                  <a:moveTo>
                    <a:pt x="556" y="68"/>
                  </a:moveTo>
                  <a:lnTo>
                    <a:pt x="576" y="96"/>
                  </a:lnTo>
                  <a:lnTo>
                    <a:pt x="568" y="120"/>
                  </a:lnTo>
                  <a:lnTo>
                    <a:pt x="564" y="140"/>
                  </a:lnTo>
                  <a:lnTo>
                    <a:pt x="544" y="152"/>
                  </a:lnTo>
                  <a:lnTo>
                    <a:pt x="512" y="168"/>
                  </a:lnTo>
                  <a:lnTo>
                    <a:pt x="464" y="180"/>
                  </a:lnTo>
                  <a:lnTo>
                    <a:pt x="400" y="188"/>
                  </a:lnTo>
                  <a:lnTo>
                    <a:pt x="320" y="200"/>
                  </a:lnTo>
                  <a:lnTo>
                    <a:pt x="224" y="228"/>
                  </a:lnTo>
                  <a:lnTo>
                    <a:pt x="216" y="228"/>
                  </a:lnTo>
                  <a:lnTo>
                    <a:pt x="192" y="236"/>
                  </a:lnTo>
                  <a:lnTo>
                    <a:pt x="144" y="248"/>
                  </a:lnTo>
                  <a:lnTo>
                    <a:pt x="108" y="260"/>
                  </a:lnTo>
                  <a:lnTo>
                    <a:pt x="72" y="284"/>
                  </a:lnTo>
                  <a:lnTo>
                    <a:pt x="56" y="308"/>
                  </a:lnTo>
                  <a:lnTo>
                    <a:pt x="44" y="332"/>
                  </a:lnTo>
                  <a:lnTo>
                    <a:pt x="44" y="352"/>
                  </a:lnTo>
                  <a:lnTo>
                    <a:pt x="12" y="308"/>
                  </a:lnTo>
                  <a:lnTo>
                    <a:pt x="20" y="284"/>
                  </a:lnTo>
                  <a:lnTo>
                    <a:pt x="32" y="260"/>
                  </a:lnTo>
                  <a:lnTo>
                    <a:pt x="56" y="248"/>
                  </a:lnTo>
                  <a:lnTo>
                    <a:pt x="92" y="228"/>
                  </a:lnTo>
                  <a:lnTo>
                    <a:pt x="132" y="216"/>
                  </a:lnTo>
                  <a:lnTo>
                    <a:pt x="236" y="192"/>
                  </a:lnTo>
                  <a:lnTo>
                    <a:pt x="356" y="176"/>
                  </a:lnTo>
                  <a:lnTo>
                    <a:pt x="416" y="168"/>
                  </a:lnTo>
                  <a:lnTo>
                    <a:pt x="460" y="152"/>
                  </a:lnTo>
                  <a:lnTo>
                    <a:pt x="484" y="140"/>
                  </a:lnTo>
                  <a:lnTo>
                    <a:pt x="496" y="120"/>
                  </a:lnTo>
                  <a:lnTo>
                    <a:pt x="508" y="104"/>
                  </a:lnTo>
                  <a:lnTo>
                    <a:pt x="500" y="92"/>
                  </a:lnTo>
                  <a:lnTo>
                    <a:pt x="496" y="72"/>
                  </a:lnTo>
                  <a:lnTo>
                    <a:pt x="484" y="60"/>
                  </a:lnTo>
                  <a:lnTo>
                    <a:pt x="448" y="36"/>
                  </a:lnTo>
                  <a:lnTo>
                    <a:pt x="400" y="24"/>
                  </a:lnTo>
                  <a:lnTo>
                    <a:pt x="352" y="16"/>
                  </a:lnTo>
                  <a:lnTo>
                    <a:pt x="260" y="16"/>
                  </a:lnTo>
                  <a:lnTo>
                    <a:pt x="212" y="24"/>
                  </a:lnTo>
                  <a:lnTo>
                    <a:pt x="212" y="32"/>
                  </a:lnTo>
                  <a:lnTo>
                    <a:pt x="252" y="24"/>
                  </a:lnTo>
                  <a:lnTo>
                    <a:pt x="344" y="24"/>
                  </a:lnTo>
                  <a:lnTo>
                    <a:pt x="392" y="32"/>
                  </a:lnTo>
                  <a:lnTo>
                    <a:pt x="440" y="44"/>
                  </a:lnTo>
                  <a:lnTo>
                    <a:pt x="476" y="60"/>
                  </a:lnTo>
                  <a:lnTo>
                    <a:pt x="488" y="80"/>
                  </a:lnTo>
                  <a:lnTo>
                    <a:pt x="500" y="92"/>
                  </a:lnTo>
                  <a:lnTo>
                    <a:pt x="500" y="104"/>
                  </a:lnTo>
                  <a:lnTo>
                    <a:pt x="496" y="120"/>
                  </a:lnTo>
                  <a:lnTo>
                    <a:pt x="484" y="132"/>
                  </a:lnTo>
                  <a:lnTo>
                    <a:pt x="452" y="152"/>
                  </a:lnTo>
                  <a:lnTo>
                    <a:pt x="416" y="164"/>
                  </a:lnTo>
                  <a:lnTo>
                    <a:pt x="356" y="176"/>
                  </a:lnTo>
                  <a:lnTo>
                    <a:pt x="228" y="188"/>
                  </a:lnTo>
                  <a:lnTo>
                    <a:pt x="132" y="212"/>
                  </a:lnTo>
                  <a:lnTo>
                    <a:pt x="92" y="224"/>
                  </a:lnTo>
                  <a:lnTo>
                    <a:pt x="56" y="240"/>
                  </a:lnTo>
                  <a:lnTo>
                    <a:pt x="32" y="252"/>
                  </a:lnTo>
                  <a:lnTo>
                    <a:pt x="20" y="272"/>
                  </a:lnTo>
                  <a:lnTo>
                    <a:pt x="8" y="304"/>
                  </a:lnTo>
                  <a:lnTo>
                    <a:pt x="0" y="276"/>
                  </a:lnTo>
                  <a:lnTo>
                    <a:pt x="12" y="248"/>
                  </a:lnTo>
                  <a:lnTo>
                    <a:pt x="32" y="224"/>
                  </a:lnTo>
                  <a:lnTo>
                    <a:pt x="60" y="204"/>
                  </a:lnTo>
                  <a:lnTo>
                    <a:pt x="96" y="188"/>
                  </a:lnTo>
                  <a:lnTo>
                    <a:pt x="156" y="188"/>
                  </a:lnTo>
                  <a:lnTo>
                    <a:pt x="224" y="180"/>
                  </a:lnTo>
                  <a:lnTo>
                    <a:pt x="272" y="176"/>
                  </a:lnTo>
                  <a:lnTo>
                    <a:pt x="304" y="164"/>
                  </a:lnTo>
                  <a:lnTo>
                    <a:pt x="328" y="144"/>
                  </a:lnTo>
                  <a:lnTo>
                    <a:pt x="344" y="132"/>
                  </a:lnTo>
                  <a:lnTo>
                    <a:pt x="352" y="120"/>
                  </a:lnTo>
                  <a:lnTo>
                    <a:pt x="356" y="108"/>
                  </a:lnTo>
                  <a:lnTo>
                    <a:pt x="352" y="84"/>
                  </a:lnTo>
                  <a:lnTo>
                    <a:pt x="340" y="72"/>
                  </a:lnTo>
                  <a:lnTo>
                    <a:pt x="308" y="56"/>
                  </a:lnTo>
                  <a:lnTo>
                    <a:pt x="272" y="44"/>
                  </a:lnTo>
                  <a:lnTo>
                    <a:pt x="216" y="44"/>
                  </a:lnTo>
                  <a:lnTo>
                    <a:pt x="204" y="4"/>
                  </a:lnTo>
                  <a:lnTo>
                    <a:pt x="304" y="0"/>
                  </a:lnTo>
                  <a:lnTo>
                    <a:pt x="380" y="0"/>
                  </a:lnTo>
                  <a:lnTo>
                    <a:pt x="440" y="12"/>
                  </a:lnTo>
                  <a:lnTo>
                    <a:pt x="488" y="24"/>
                  </a:lnTo>
                  <a:lnTo>
                    <a:pt x="520" y="36"/>
                  </a:lnTo>
                  <a:lnTo>
                    <a:pt x="544" y="56"/>
                  </a:lnTo>
                  <a:lnTo>
                    <a:pt x="556" y="68"/>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31" name="図形 30"/>
            <p:cNvSpPr>
              <a:spLocks/>
            </p:cNvSpPr>
            <p:nvPr/>
          </p:nvSpPr>
          <p:spPr bwMode="auto">
            <a:xfrm>
              <a:off x="5232" y="848"/>
              <a:ext cx="292" cy="196"/>
            </a:xfrm>
            <a:custGeom>
              <a:avLst/>
              <a:gdLst/>
              <a:ahLst/>
              <a:cxnLst>
                <a:cxn ang="0">
                  <a:pos x="116" y="184"/>
                </a:cxn>
                <a:cxn ang="0">
                  <a:pos x="80" y="184"/>
                </a:cxn>
                <a:cxn ang="0">
                  <a:pos x="0" y="196"/>
                </a:cxn>
                <a:cxn ang="0">
                  <a:pos x="12" y="192"/>
                </a:cxn>
                <a:cxn ang="0">
                  <a:pos x="36" y="180"/>
                </a:cxn>
                <a:cxn ang="0">
                  <a:pos x="92" y="172"/>
                </a:cxn>
                <a:cxn ang="0">
                  <a:pos x="156" y="148"/>
                </a:cxn>
                <a:cxn ang="0">
                  <a:pos x="200" y="132"/>
                </a:cxn>
                <a:cxn ang="0">
                  <a:pos x="228" y="108"/>
                </a:cxn>
                <a:cxn ang="0">
                  <a:pos x="240" y="88"/>
                </a:cxn>
                <a:cxn ang="0">
                  <a:pos x="248" y="72"/>
                </a:cxn>
                <a:cxn ang="0">
                  <a:pos x="240" y="60"/>
                </a:cxn>
                <a:cxn ang="0">
                  <a:pos x="236" y="40"/>
                </a:cxn>
                <a:cxn ang="0">
                  <a:pos x="216" y="24"/>
                </a:cxn>
                <a:cxn ang="0">
                  <a:pos x="180" y="0"/>
                </a:cxn>
                <a:cxn ang="0">
                  <a:pos x="216" y="4"/>
                </a:cxn>
                <a:cxn ang="0">
                  <a:pos x="240" y="12"/>
                </a:cxn>
                <a:cxn ang="0">
                  <a:pos x="260" y="28"/>
                </a:cxn>
                <a:cxn ang="0">
                  <a:pos x="280" y="40"/>
                </a:cxn>
                <a:cxn ang="0">
                  <a:pos x="292" y="64"/>
                </a:cxn>
                <a:cxn ang="0">
                  <a:pos x="292" y="76"/>
                </a:cxn>
                <a:cxn ang="0">
                  <a:pos x="292" y="84"/>
                </a:cxn>
                <a:cxn ang="0">
                  <a:pos x="284" y="108"/>
                </a:cxn>
                <a:cxn ang="0">
                  <a:pos x="260" y="132"/>
                </a:cxn>
                <a:cxn ang="0">
                  <a:pos x="228" y="148"/>
                </a:cxn>
                <a:cxn ang="0">
                  <a:pos x="200" y="160"/>
                </a:cxn>
                <a:cxn ang="0">
                  <a:pos x="140" y="180"/>
                </a:cxn>
                <a:cxn ang="0">
                  <a:pos x="116" y="184"/>
                </a:cxn>
              </a:cxnLst>
              <a:rect l="0" t="0" r="0" b="0"/>
              <a:pathLst>
                <a:path w="292" h="196">
                  <a:moveTo>
                    <a:pt x="116" y="184"/>
                  </a:moveTo>
                  <a:lnTo>
                    <a:pt x="80" y="184"/>
                  </a:lnTo>
                  <a:lnTo>
                    <a:pt x="0" y="196"/>
                  </a:lnTo>
                  <a:lnTo>
                    <a:pt x="12" y="192"/>
                  </a:lnTo>
                  <a:lnTo>
                    <a:pt x="36" y="180"/>
                  </a:lnTo>
                  <a:lnTo>
                    <a:pt x="92" y="172"/>
                  </a:lnTo>
                  <a:lnTo>
                    <a:pt x="156" y="148"/>
                  </a:lnTo>
                  <a:lnTo>
                    <a:pt x="200" y="132"/>
                  </a:lnTo>
                  <a:lnTo>
                    <a:pt x="228" y="108"/>
                  </a:lnTo>
                  <a:lnTo>
                    <a:pt x="240" y="88"/>
                  </a:lnTo>
                  <a:lnTo>
                    <a:pt x="248" y="72"/>
                  </a:lnTo>
                  <a:lnTo>
                    <a:pt x="240" y="60"/>
                  </a:lnTo>
                  <a:lnTo>
                    <a:pt x="236" y="40"/>
                  </a:lnTo>
                  <a:lnTo>
                    <a:pt x="216" y="24"/>
                  </a:lnTo>
                  <a:lnTo>
                    <a:pt x="180" y="0"/>
                  </a:lnTo>
                  <a:lnTo>
                    <a:pt x="216" y="4"/>
                  </a:lnTo>
                  <a:lnTo>
                    <a:pt x="240" y="12"/>
                  </a:lnTo>
                  <a:lnTo>
                    <a:pt x="260" y="28"/>
                  </a:lnTo>
                  <a:lnTo>
                    <a:pt x="280" y="40"/>
                  </a:lnTo>
                  <a:lnTo>
                    <a:pt x="292" y="64"/>
                  </a:lnTo>
                  <a:lnTo>
                    <a:pt x="292" y="76"/>
                  </a:lnTo>
                  <a:lnTo>
                    <a:pt x="292" y="84"/>
                  </a:lnTo>
                  <a:lnTo>
                    <a:pt x="284" y="108"/>
                  </a:lnTo>
                  <a:lnTo>
                    <a:pt x="260" y="132"/>
                  </a:lnTo>
                  <a:lnTo>
                    <a:pt x="228" y="148"/>
                  </a:lnTo>
                  <a:lnTo>
                    <a:pt x="200" y="160"/>
                  </a:lnTo>
                  <a:lnTo>
                    <a:pt x="140" y="180"/>
                  </a:lnTo>
                  <a:lnTo>
                    <a:pt x="116" y="184"/>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32" name="図形 31"/>
            <p:cNvSpPr>
              <a:spLocks/>
            </p:cNvSpPr>
            <p:nvPr/>
          </p:nvSpPr>
          <p:spPr bwMode="auto">
            <a:xfrm>
              <a:off x="5384" y="832"/>
              <a:ext cx="192" cy="196"/>
            </a:xfrm>
            <a:custGeom>
              <a:avLst/>
              <a:gdLst/>
              <a:ahLst/>
              <a:cxnLst>
                <a:cxn ang="0">
                  <a:pos x="192" y="88"/>
                </a:cxn>
                <a:cxn ang="0">
                  <a:pos x="192" y="92"/>
                </a:cxn>
                <a:cxn ang="0">
                  <a:pos x="188" y="112"/>
                </a:cxn>
                <a:cxn ang="0">
                  <a:pos x="176" y="128"/>
                </a:cxn>
                <a:cxn ang="0">
                  <a:pos x="156" y="148"/>
                </a:cxn>
                <a:cxn ang="0">
                  <a:pos x="128" y="164"/>
                </a:cxn>
                <a:cxn ang="0">
                  <a:pos x="72" y="184"/>
                </a:cxn>
                <a:cxn ang="0">
                  <a:pos x="52" y="188"/>
                </a:cxn>
                <a:cxn ang="0">
                  <a:pos x="12" y="196"/>
                </a:cxn>
                <a:cxn ang="0">
                  <a:pos x="48" y="184"/>
                </a:cxn>
                <a:cxn ang="0">
                  <a:pos x="88" y="164"/>
                </a:cxn>
                <a:cxn ang="0">
                  <a:pos x="128" y="136"/>
                </a:cxn>
                <a:cxn ang="0">
                  <a:pos x="140" y="116"/>
                </a:cxn>
                <a:cxn ang="0">
                  <a:pos x="144" y="100"/>
                </a:cxn>
                <a:cxn ang="0">
                  <a:pos x="144" y="92"/>
                </a:cxn>
                <a:cxn ang="0">
                  <a:pos x="144" y="80"/>
                </a:cxn>
                <a:cxn ang="0">
                  <a:pos x="128" y="52"/>
                </a:cxn>
                <a:cxn ang="0">
                  <a:pos x="116" y="40"/>
                </a:cxn>
                <a:cxn ang="0">
                  <a:pos x="88" y="28"/>
                </a:cxn>
                <a:cxn ang="0">
                  <a:pos x="60" y="16"/>
                </a:cxn>
                <a:cxn ang="0">
                  <a:pos x="16" y="8"/>
                </a:cxn>
                <a:cxn ang="0">
                  <a:pos x="0" y="0"/>
                </a:cxn>
                <a:cxn ang="0">
                  <a:pos x="48" y="8"/>
                </a:cxn>
                <a:cxn ang="0">
                  <a:pos x="108" y="20"/>
                </a:cxn>
                <a:cxn ang="0">
                  <a:pos x="132" y="32"/>
                </a:cxn>
                <a:cxn ang="0">
                  <a:pos x="164" y="44"/>
                </a:cxn>
                <a:cxn ang="0">
                  <a:pos x="180" y="64"/>
                </a:cxn>
                <a:cxn ang="0">
                  <a:pos x="192" y="88"/>
                </a:cxn>
              </a:cxnLst>
              <a:rect l="0" t="0" r="0" b="0"/>
              <a:pathLst>
                <a:path w="192" h="196">
                  <a:moveTo>
                    <a:pt x="192" y="88"/>
                  </a:moveTo>
                  <a:lnTo>
                    <a:pt x="192" y="92"/>
                  </a:lnTo>
                  <a:lnTo>
                    <a:pt x="188" y="112"/>
                  </a:lnTo>
                  <a:lnTo>
                    <a:pt x="176" y="128"/>
                  </a:lnTo>
                  <a:lnTo>
                    <a:pt x="156" y="148"/>
                  </a:lnTo>
                  <a:lnTo>
                    <a:pt x="128" y="164"/>
                  </a:lnTo>
                  <a:lnTo>
                    <a:pt x="72" y="184"/>
                  </a:lnTo>
                  <a:lnTo>
                    <a:pt x="52" y="188"/>
                  </a:lnTo>
                  <a:lnTo>
                    <a:pt x="12" y="196"/>
                  </a:lnTo>
                  <a:lnTo>
                    <a:pt x="48" y="184"/>
                  </a:lnTo>
                  <a:lnTo>
                    <a:pt x="88" y="164"/>
                  </a:lnTo>
                  <a:lnTo>
                    <a:pt x="128" y="136"/>
                  </a:lnTo>
                  <a:lnTo>
                    <a:pt x="140" y="116"/>
                  </a:lnTo>
                  <a:lnTo>
                    <a:pt x="144" y="100"/>
                  </a:lnTo>
                  <a:lnTo>
                    <a:pt x="144" y="92"/>
                  </a:lnTo>
                  <a:lnTo>
                    <a:pt x="144" y="80"/>
                  </a:lnTo>
                  <a:lnTo>
                    <a:pt x="128" y="52"/>
                  </a:lnTo>
                  <a:lnTo>
                    <a:pt x="116" y="40"/>
                  </a:lnTo>
                  <a:lnTo>
                    <a:pt x="88" y="28"/>
                  </a:lnTo>
                  <a:lnTo>
                    <a:pt x="60" y="16"/>
                  </a:lnTo>
                  <a:lnTo>
                    <a:pt x="16" y="8"/>
                  </a:lnTo>
                  <a:lnTo>
                    <a:pt x="0" y="0"/>
                  </a:lnTo>
                  <a:lnTo>
                    <a:pt x="48" y="8"/>
                  </a:lnTo>
                  <a:lnTo>
                    <a:pt x="108" y="20"/>
                  </a:lnTo>
                  <a:lnTo>
                    <a:pt x="132" y="32"/>
                  </a:lnTo>
                  <a:lnTo>
                    <a:pt x="164" y="44"/>
                  </a:lnTo>
                  <a:lnTo>
                    <a:pt x="180" y="64"/>
                  </a:lnTo>
                  <a:lnTo>
                    <a:pt x="192" y="88"/>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33" name="図形 32"/>
            <p:cNvSpPr>
              <a:spLocks/>
            </p:cNvSpPr>
            <p:nvPr/>
          </p:nvSpPr>
          <p:spPr bwMode="auto">
            <a:xfrm>
              <a:off x="4880" y="756"/>
              <a:ext cx="624" cy="580"/>
            </a:xfrm>
            <a:custGeom>
              <a:avLst/>
              <a:gdLst/>
              <a:ahLst/>
              <a:cxnLst>
                <a:cxn ang="0">
                  <a:pos x="408" y="60"/>
                </a:cxn>
                <a:cxn ang="0">
                  <a:pos x="516" y="84"/>
                </a:cxn>
                <a:cxn ang="0">
                  <a:pos x="576" y="128"/>
                </a:cxn>
                <a:cxn ang="0">
                  <a:pos x="592" y="164"/>
                </a:cxn>
                <a:cxn ang="0">
                  <a:pos x="576" y="200"/>
                </a:cxn>
                <a:cxn ang="0">
                  <a:pos x="504" y="240"/>
                </a:cxn>
                <a:cxn ang="0">
                  <a:pos x="396" y="264"/>
                </a:cxn>
                <a:cxn ang="0">
                  <a:pos x="344" y="288"/>
                </a:cxn>
                <a:cxn ang="0">
                  <a:pos x="248" y="320"/>
                </a:cxn>
                <a:cxn ang="0">
                  <a:pos x="172" y="376"/>
                </a:cxn>
                <a:cxn ang="0">
                  <a:pos x="152" y="404"/>
                </a:cxn>
                <a:cxn ang="0">
                  <a:pos x="152" y="428"/>
                </a:cxn>
                <a:cxn ang="0">
                  <a:pos x="196" y="484"/>
                </a:cxn>
                <a:cxn ang="0">
                  <a:pos x="308" y="520"/>
                </a:cxn>
                <a:cxn ang="0">
                  <a:pos x="624" y="580"/>
                </a:cxn>
                <a:cxn ang="0">
                  <a:pos x="420" y="556"/>
                </a:cxn>
                <a:cxn ang="0">
                  <a:pos x="220" y="512"/>
                </a:cxn>
                <a:cxn ang="0">
                  <a:pos x="124" y="460"/>
                </a:cxn>
                <a:cxn ang="0">
                  <a:pos x="92" y="412"/>
                </a:cxn>
                <a:cxn ang="0">
                  <a:pos x="92" y="380"/>
                </a:cxn>
                <a:cxn ang="0">
                  <a:pos x="140" y="332"/>
                </a:cxn>
                <a:cxn ang="0">
                  <a:pos x="212" y="296"/>
                </a:cxn>
                <a:cxn ang="0">
                  <a:pos x="308" y="276"/>
                </a:cxn>
                <a:cxn ang="0">
                  <a:pos x="460" y="228"/>
                </a:cxn>
                <a:cxn ang="0">
                  <a:pos x="496" y="204"/>
                </a:cxn>
                <a:cxn ang="0">
                  <a:pos x="516" y="152"/>
                </a:cxn>
                <a:cxn ang="0">
                  <a:pos x="492" y="120"/>
                </a:cxn>
                <a:cxn ang="0">
                  <a:pos x="408" y="72"/>
                </a:cxn>
                <a:cxn ang="0">
                  <a:pos x="308" y="52"/>
                </a:cxn>
                <a:cxn ang="0">
                  <a:pos x="44" y="52"/>
                </a:cxn>
                <a:cxn ang="0">
                  <a:pos x="0" y="0"/>
                </a:cxn>
                <a:cxn ang="0">
                  <a:pos x="112" y="28"/>
                </a:cxn>
                <a:cxn ang="0">
                  <a:pos x="376" y="60"/>
                </a:cxn>
              </a:cxnLst>
              <a:rect l="0" t="0" r="0" b="0"/>
              <a:pathLst>
                <a:path w="624" h="580">
                  <a:moveTo>
                    <a:pt x="376" y="60"/>
                  </a:moveTo>
                  <a:lnTo>
                    <a:pt x="408" y="60"/>
                  </a:lnTo>
                  <a:lnTo>
                    <a:pt x="472" y="72"/>
                  </a:lnTo>
                  <a:lnTo>
                    <a:pt x="516" y="84"/>
                  </a:lnTo>
                  <a:lnTo>
                    <a:pt x="544" y="104"/>
                  </a:lnTo>
                  <a:lnTo>
                    <a:pt x="576" y="128"/>
                  </a:lnTo>
                  <a:lnTo>
                    <a:pt x="592" y="156"/>
                  </a:lnTo>
                  <a:lnTo>
                    <a:pt x="592" y="164"/>
                  </a:lnTo>
                  <a:lnTo>
                    <a:pt x="588" y="180"/>
                  </a:lnTo>
                  <a:lnTo>
                    <a:pt x="576" y="200"/>
                  </a:lnTo>
                  <a:lnTo>
                    <a:pt x="552" y="216"/>
                  </a:lnTo>
                  <a:lnTo>
                    <a:pt x="504" y="240"/>
                  </a:lnTo>
                  <a:lnTo>
                    <a:pt x="436" y="260"/>
                  </a:lnTo>
                  <a:lnTo>
                    <a:pt x="396" y="264"/>
                  </a:lnTo>
                  <a:lnTo>
                    <a:pt x="364" y="276"/>
                  </a:lnTo>
                  <a:lnTo>
                    <a:pt x="344" y="288"/>
                  </a:lnTo>
                  <a:lnTo>
                    <a:pt x="296" y="300"/>
                  </a:lnTo>
                  <a:lnTo>
                    <a:pt x="248" y="320"/>
                  </a:lnTo>
                  <a:lnTo>
                    <a:pt x="208" y="344"/>
                  </a:lnTo>
                  <a:lnTo>
                    <a:pt x="172" y="376"/>
                  </a:lnTo>
                  <a:lnTo>
                    <a:pt x="160" y="388"/>
                  </a:lnTo>
                  <a:lnTo>
                    <a:pt x="152" y="404"/>
                  </a:lnTo>
                  <a:lnTo>
                    <a:pt x="148" y="416"/>
                  </a:lnTo>
                  <a:lnTo>
                    <a:pt x="152" y="428"/>
                  </a:lnTo>
                  <a:lnTo>
                    <a:pt x="164" y="460"/>
                  </a:lnTo>
                  <a:lnTo>
                    <a:pt x="196" y="484"/>
                  </a:lnTo>
                  <a:lnTo>
                    <a:pt x="244" y="500"/>
                  </a:lnTo>
                  <a:lnTo>
                    <a:pt x="308" y="520"/>
                  </a:lnTo>
                  <a:lnTo>
                    <a:pt x="424" y="544"/>
                  </a:lnTo>
                  <a:lnTo>
                    <a:pt x="624" y="580"/>
                  </a:lnTo>
                  <a:lnTo>
                    <a:pt x="520" y="572"/>
                  </a:lnTo>
                  <a:lnTo>
                    <a:pt x="420" y="556"/>
                  </a:lnTo>
                  <a:lnTo>
                    <a:pt x="304" y="536"/>
                  </a:lnTo>
                  <a:lnTo>
                    <a:pt x="220" y="512"/>
                  </a:lnTo>
                  <a:lnTo>
                    <a:pt x="160" y="484"/>
                  </a:lnTo>
                  <a:lnTo>
                    <a:pt x="124" y="460"/>
                  </a:lnTo>
                  <a:lnTo>
                    <a:pt x="96" y="428"/>
                  </a:lnTo>
                  <a:lnTo>
                    <a:pt x="92" y="412"/>
                  </a:lnTo>
                  <a:lnTo>
                    <a:pt x="92" y="400"/>
                  </a:lnTo>
                  <a:lnTo>
                    <a:pt x="92" y="380"/>
                  </a:lnTo>
                  <a:lnTo>
                    <a:pt x="112" y="348"/>
                  </a:lnTo>
                  <a:lnTo>
                    <a:pt x="140" y="332"/>
                  </a:lnTo>
                  <a:lnTo>
                    <a:pt x="176" y="312"/>
                  </a:lnTo>
                  <a:lnTo>
                    <a:pt x="212" y="296"/>
                  </a:lnTo>
                  <a:lnTo>
                    <a:pt x="280" y="284"/>
                  </a:lnTo>
                  <a:lnTo>
                    <a:pt x="308" y="276"/>
                  </a:lnTo>
                  <a:lnTo>
                    <a:pt x="408" y="252"/>
                  </a:lnTo>
                  <a:lnTo>
                    <a:pt x="460" y="228"/>
                  </a:lnTo>
                  <a:lnTo>
                    <a:pt x="492" y="212"/>
                  </a:lnTo>
                  <a:lnTo>
                    <a:pt x="496" y="204"/>
                  </a:lnTo>
                  <a:lnTo>
                    <a:pt x="516" y="176"/>
                  </a:lnTo>
                  <a:lnTo>
                    <a:pt x="516" y="152"/>
                  </a:lnTo>
                  <a:lnTo>
                    <a:pt x="504" y="132"/>
                  </a:lnTo>
                  <a:lnTo>
                    <a:pt x="492" y="120"/>
                  </a:lnTo>
                  <a:lnTo>
                    <a:pt x="456" y="96"/>
                  </a:lnTo>
                  <a:lnTo>
                    <a:pt x="408" y="72"/>
                  </a:lnTo>
                  <a:lnTo>
                    <a:pt x="364" y="60"/>
                  </a:lnTo>
                  <a:lnTo>
                    <a:pt x="308" y="52"/>
                  </a:lnTo>
                  <a:lnTo>
                    <a:pt x="196" y="48"/>
                  </a:lnTo>
                  <a:lnTo>
                    <a:pt x="44" y="52"/>
                  </a:lnTo>
                  <a:lnTo>
                    <a:pt x="24" y="24"/>
                  </a:lnTo>
                  <a:lnTo>
                    <a:pt x="0" y="0"/>
                  </a:lnTo>
                  <a:lnTo>
                    <a:pt x="36" y="12"/>
                  </a:lnTo>
                  <a:lnTo>
                    <a:pt x="112" y="28"/>
                  </a:lnTo>
                  <a:lnTo>
                    <a:pt x="224" y="48"/>
                  </a:lnTo>
                  <a:lnTo>
                    <a:pt x="376" y="60"/>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34" name="図形 33"/>
            <p:cNvSpPr>
              <a:spLocks/>
            </p:cNvSpPr>
            <p:nvPr/>
          </p:nvSpPr>
          <p:spPr bwMode="auto">
            <a:xfrm>
              <a:off x="5696" y="768"/>
              <a:ext cx="1" cy="4"/>
            </a:xfrm>
            <a:custGeom>
              <a:avLst/>
              <a:gdLst/>
              <a:ahLst/>
              <a:cxnLst>
                <a:cxn ang="0">
                  <a:pos x="0" y="4"/>
                </a:cxn>
                <a:cxn ang="0">
                  <a:pos x="0" y="0"/>
                </a:cxn>
                <a:cxn ang="0">
                  <a:pos x="0" y="4"/>
                </a:cxn>
              </a:cxnLst>
              <a:rect l="0" t="0" r="0" b="0"/>
              <a:pathLst>
                <a:path h="4">
                  <a:moveTo>
                    <a:pt x="0" y="4"/>
                  </a:moveTo>
                  <a:lnTo>
                    <a:pt x="0" y="0"/>
                  </a:lnTo>
                  <a:lnTo>
                    <a:pt x="0" y="4"/>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35" name="図形 34"/>
            <p:cNvSpPr>
              <a:spLocks/>
            </p:cNvSpPr>
            <p:nvPr/>
          </p:nvSpPr>
          <p:spPr bwMode="auto">
            <a:xfrm>
              <a:off x="4924" y="472"/>
              <a:ext cx="276" cy="308"/>
            </a:xfrm>
            <a:custGeom>
              <a:avLst/>
              <a:gdLst/>
              <a:ahLst/>
              <a:cxnLst>
                <a:cxn ang="0">
                  <a:pos x="48" y="152"/>
                </a:cxn>
                <a:cxn ang="0">
                  <a:pos x="52" y="176"/>
                </a:cxn>
                <a:cxn ang="0">
                  <a:pos x="68" y="204"/>
                </a:cxn>
                <a:cxn ang="0">
                  <a:pos x="96" y="228"/>
                </a:cxn>
                <a:cxn ang="0">
                  <a:pos x="132" y="240"/>
                </a:cxn>
                <a:cxn ang="0">
                  <a:pos x="204" y="276"/>
                </a:cxn>
                <a:cxn ang="0">
                  <a:pos x="276" y="308"/>
                </a:cxn>
                <a:cxn ang="0">
                  <a:pos x="200" y="284"/>
                </a:cxn>
                <a:cxn ang="0">
                  <a:pos x="104" y="248"/>
                </a:cxn>
                <a:cxn ang="0">
                  <a:pos x="60" y="228"/>
                </a:cxn>
                <a:cxn ang="0">
                  <a:pos x="24" y="204"/>
                </a:cxn>
                <a:cxn ang="0">
                  <a:pos x="0" y="176"/>
                </a:cxn>
                <a:cxn ang="0">
                  <a:pos x="0" y="156"/>
                </a:cxn>
                <a:cxn ang="0">
                  <a:pos x="0" y="140"/>
                </a:cxn>
                <a:cxn ang="0">
                  <a:pos x="4" y="120"/>
                </a:cxn>
                <a:cxn ang="0">
                  <a:pos x="16" y="104"/>
                </a:cxn>
                <a:cxn ang="0">
                  <a:pos x="36" y="76"/>
                </a:cxn>
                <a:cxn ang="0">
                  <a:pos x="68" y="60"/>
                </a:cxn>
                <a:cxn ang="0">
                  <a:pos x="108" y="36"/>
                </a:cxn>
                <a:cxn ang="0">
                  <a:pos x="168" y="16"/>
                </a:cxn>
                <a:cxn ang="0">
                  <a:pos x="240" y="0"/>
                </a:cxn>
                <a:cxn ang="0">
                  <a:pos x="248" y="0"/>
                </a:cxn>
                <a:cxn ang="0">
                  <a:pos x="188" y="16"/>
                </a:cxn>
                <a:cxn ang="0">
                  <a:pos x="140" y="40"/>
                </a:cxn>
                <a:cxn ang="0">
                  <a:pos x="104" y="64"/>
                </a:cxn>
                <a:cxn ang="0">
                  <a:pos x="80" y="92"/>
                </a:cxn>
                <a:cxn ang="0">
                  <a:pos x="60" y="116"/>
                </a:cxn>
                <a:cxn ang="0">
                  <a:pos x="52" y="132"/>
                </a:cxn>
                <a:cxn ang="0">
                  <a:pos x="48" y="152"/>
                </a:cxn>
              </a:cxnLst>
              <a:rect l="0" t="0" r="0" b="0"/>
              <a:pathLst>
                <a:path w="276" h="308">
                  <a:moveTo>
                    <a:pt x="48" y="152"/>
                  </a:moveTo>
                  <a:lnTo>
                    <a:pt x="52" y="176"/>
                  </a:lnTo>
                  <a:lnTo>
                    <a:pt x="68" y="204"/>
                  </a:lnTo>
                  <a:lnTo>
                    <a:pt x="96" y="228"/>
                  </a:lnTo>
                  <a:lnTo>
                    <a:pt x="132" y="240"/>
                  </a:lnTo>
                  <a:lnTo>
                    <a:pt x="204" y="276"/>
                  </a:lnTo>
                  <a:lnTo>
                    <a:pt x="276" y="308"/>
                  </a:lnTo>
                  <a:lnTo>
                    <a:pt x="200" y="284"/>
                  </a:lnTo>
                  <a:lnTo>
                    <a:pt x="104" y="248"/>
                  </a:lnTo>
                  <a:lnTo>
                    <a:pt x="60" y="228"/>
                  </a:lnTo>
                  <a:lnTo>
                    <a:pt x="24" y="204"/>
                  </a:lnTo>
                  <a:lnTo>
                    <a:pt x="0" y="176"/>
                  </a:lnTo>
                  <a:lnTo>
                    <a:pt x="0" y="156"/>
                  </a:lnTo>
                  <a:lnTo>
                    <a:pt x="0" y="140"/>
                  </a:lnTo>
                  <a:lnTo>
                    <a:pt x="4" y="120"/>
                  </a:lnTo>
                  <a:lnTo>
                    <a:pt x="16" y="104"/>
                  </a:lnTo>
                  <a:lnTo>
                    <a:pt x="36" y="76"/>
                  </a:lnTo>
                  <a:lnTo>
                    <a:pt x="68" y="60"/>
                  </a:lnTo>
                  <a:lnTo>
                    <a:pt x="108" y="36"/>
                  </a:lnTo>
                  <a:lnTo>
                    <a:pt x="168" y="16"/>
                  </a:lnTo>
                  <a:lnTo>
                    <a:pt x="240" y="0"/>
                  </a:lnTo>
                  <a:lnTo>
                    <a:pt x="248" y="0"/>
                  </a:lnTo>
                  <a:lnTo>
                    <a:pt x="188" y="16"/>
                  </a:lnTo>
                  <a:lnTo>
                    <a:pt x="140" y="40"/>
                  </a:lnTo>
                  <a:lnTo>
                    <a:pt x="104" y="64"/>
                  </a:lnTo>
                  <a:lnTo>
                    <a:pt x="80" y="92"/>
                  </a:lnTo>
                  <a:lnTo>
                    <a:pt x="60" y="116"/>
                  </a:lnTo>
                  <a:lnTo>
                    <a:pt x="52" y="132"/>
                  </a:lnTo>
                  <a:lnTo>
                    <a:pt x="48" y="152"/>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36" name="図形 35"/>
            <p:cNvSpPr>
              <a:spLocks/>
            </p:cNvSpPr>
            <p:nvPr/>
          </p:nvSpPr>
          <p:spPr bwMode="auto">
            <a:xfrm>
              <a:off x="5032" y="448"/>
              <a:ext cx="696" cy="360"/>
            </a:xfrm>
            <a:custGeom>
              <a:avLst/>
              <a:gdLst/>
              <a:ahLst/>
              <a:cxnLst>
                <a:cxn ang="0">
                  <a:pos x="164" y="76"/>
                </a:cxn>
                <a:cxn ang="0">
                  <a:pos x="128" y="96"/>
                </a:cxn>
                <a:cxn ang="0">
                  <a:pos x="104" y="116"/>
                </a:cxn>
                <a:cxn ang="0">
                  <a:pos x="84" y="132"/>
                </a:cxn>
                <a:cxn ang="0">
                  <a:pos x="80" y="152"/>
                </a:cxn>
                <a:cxn ang="0">
                  <a:pos x="80" y="180"/>
                </a:cxn>
                <a:cxn ang="0">
                  <a:pos x="92" y="204"/>
                </a:cxn>
                <a:cxn ang="0">
                  <a:pos x="116" y="228"/>
                </a:cxn>
                <a:cxn ang="0">
                  <a:pos x="132" y="248"/>
                </a:cxn>
                <a:cxn ang="0">
                  <a:pos x="164" y="260"/>
                </a:cxn>
                <a:cxn ang="0">
                  <a:pos x="236" y="288"/>
                </a:cxn>
                <a:cxn ang="0">
                  <a:pos x="328" y="308"/>
                </a:cxn>
                <a:cxn ang="0">
                  <a:pos x="424" y="324"/>
                </a:cxn>
                <a:cxn ang="0">
                  <a:pos x="592" y="344"/>
                </a:cxn>
                <a:cxn ang="0">
                  <a:pos x="676" y="344"/>
                </a:cxn>
                <a:cxn ang="0">
                  <a:pos x="688" y="356"/>
                </a:cxn>
                <a:cxn ang="0">
                  <a:pos x="696" y="360"/>
                </a:cxn>
                <a:cxn ang="0">
                  <a:pos x="648" y="360"/>
                </a:cxn>
                <a:cxn ang="0">
                  <a:pos x="544" y="360"/>
                </a:cxn>
                <a:cxn ang="0">
                  <a:pos x="472" y="356"/>
                </a:cxn>
                <a:cxn ang="0">
                  <a:pos x="388" y="344"/>
                </a:cxn>
                <a:cxn ang="0">
                  <a:pos x="292" y="320"/>
                </a:cxn>
                <a:cxn ang="0">
                  <a:pos x="188" y="296"/>
                </a:cxn>
                <a:cxn ang="0">
                  <a:pos x="164" y="284"/>
                </a:cxn>
                <a:cxn ang="0">
                  <a:pos x="108" y="264"/>
                </a:cxn>
                <a:cxn ang="0">
                  <a:pos x="44" y="240"/>
                </a:cxn>
                <a:cxn ang="0">
                  <a:pos x="20" y="216"/>
                </a:cxn>
                <a:cxn ang="0">
                  <a:pos x="8" y="192"/>
                </a:cxn>
                <a:cxn ang="0">
                  <a:pos x="0" y="164"/>
                </a:cxn>
                <a:cxn ang="0">
                  <a:pos x="12" y="132"/>
                </a:cxn>
                <a:cxn ang="0">
                  <a:pos x="24" y="120"/>
                </a:cxn>
                <a:cxn ang="0">
                  <a:pos x="68" y="84"/>
                </a:cxn>
                <a:cxn ang="0">
                  <a:pos x="104" y="60"/>
                </a:cxn>
                <a:cxn ang="0">
                  <a:pos x="152" y="40"/>
                </a:cxn>
                <a:cxn ang="0">
                  <a:pos x="220" y="24"/>
                </a:cxn>
                <a:cxn ang="0">
                  <a:pos x="296" y="12"/>
                </a:cxn>
                <a:cxn ang="0">
                  <a:pos x="436" y="0"/>
                </a:cxn>
                <a:cxn ang="0">
                  <a:pos x="316" y="24"/>
                </a:cxn>
                <a:cxn ang="0">
                  <a:pos x="232" y="48"/>
                </a:cxn>
                <a:cxn ang="0">
                  <a:pos x="164" y="76"/>
                </a:cxn>
              </a:cxnLst>
              <a:rect l="0" t="0" r="0" b="0"/>
              <a:pathLst>
                <a:path w="696" h="360">
                  <a:moveTo>
                    <a:pt x="164" y="76"/>
                  </a:moveTo>
                  <a:lnTo>
                    <a:pt x="128" y="96"/>
                  </a:lnTo>
                  <a:lnTo>
                    <a:pt x="104" y="116"/>
                  </a:lnTo>
                  <a:lnTo>
                    <a:pt x="84" y="132"/>
                  </a:lnTo>
                  <a:lnTo>
                    <a:pt x="80" y="152"/>
                  </a:lnTo>
                  <a:lnTo>
                    <a:pt x="80" y="180"/>
                  </a:lnTo>
                  <a:lnTo>
                    <a:pt x="92" y="204"/>
                  </a:lnTo>
                  <a:lnTo>
                    <a:pt x="116" y="228"/>
                  </a:lnTo>
                  <a:lnTo>
                    <a:pt x="132" y="248"/>
                  </a:lnTo>
                  <a:lnTo>
                    <a:pt x="164" y="260"/>
                  </a:lnTo>
                  <a:lnTo>
                    <a:pt x="236" y="288"/>
                  </a:lnTo>
                  <a:lnTo>
                    <a:pt x="328" y="308"/>
                  </a:lnTo>
                  <a:lnTo>
                    <a:pt x="424" y="324"/>
                  </a:lnTo>
                  <a:lnTo>
                    <a:pt x="592" y="344"/>
                  </a:lnTo>
                  <a:lnTo>
                    <a:pt x="676" y="344"/>
                  </a:lnTo>
                  <a:lnTo>
                    <a:pt x="688" y="356"/>
                  </a:lnTo>
                  <a:lnTo>
                    <a:pt x="696" y="360"/>
                  </a:lnTo>
                  <a:lnTo>
                    <a:pt x="648" y="360"/>
                  </a:lnTo>
                  <a:lnTo>
                    <a:pt x="544" y="360"/>
                  </a:lnTo>
                  <a:lnTo>
                    <a:pt x="472" y="356"/>
                  </a:lnTo>
                  <a:lnTo>
                    <a:pt x="388" y="344"/>
                  </a:lnTo>
                  <a:lnTo>
                    <a:pt x="292" y="320"/>
                  </a:lnTo>
                  <a:lnTo>
                    <a:pt x="188" y="296"/>
                  </a:lnTo>
                  <a:lnTo>
                    <a:pt x="164" y="284"/>
                  </a:lnTo>
                  <a:lnTo>
                    <a:pt x="108" y="264"/>
                  </a:lnTo>
                  <a:lnTo>
                    <a:pt x="44" y="240"/>
                  </a:lnTo>
                  <a:lnTo>
                    <a:pt x="20" y="216"/>
                  </a:lnTo>
                  <a:lnTo>
                    <a:pt x="8" y="192"/>
                  </a:lnTo>
                  <a:lnTo>
                    <a:pt x="0" y="164"/>
                  </a:lnTo>
                  <a:lnTo>
                    <a:pt x="12" y="132"/>
                  </a:lnTo>
                  <a:lnTo>
                    <a:pt x="24" y="120"/>
                  </a:lnTo>
                  <a:lnTo>
                    <a:pt x="68" y="84"/>
                  </a:lnTo>
                  <a:lnTo>
                    <a:pt x="104" y="60"/>
                  </a:lnTo>
                  <a:lnTo>
                    <a:pt x="152" y="40"/>
                  </a:lnTo>
                  <a:lnTo>
                    <a:pt x="220" y="24"/>
                  </a:lnTo>
                  <a:lnTo>
                    <a:pt x="296" y="12"/>
                  </a:lnTo>
                  <a:lnTo>
                    <a:pt x="436" y="0"/>
                  </a:lnTo>
                  <a:lnTo>
                    <a:pt x="316" y="24"/>
                  </a:lnTo>
                  <a:lnTo>
                    <a:pt x="232" y="48"/>
                  </a:lnTo>
                  <a:lnTo>
                    <a:pt x="164" y="76"/>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37" name="図形 36"/>
            <p:cNvSpPr>
              <a:spLocks/>
            </p:cNvSpPr>
            <p:nvPr/>
          </p:nvSpPr>
          <p:spPr bwMode="auto">
            <a:xfrm>
              <a:off x="4772" y="400"/>
              <a:ext cx="840" cy="384"/>
            </a:xfrm>
            <a:custGeom>
              <a:avLst/>
              <a:gdLst/>
              <a:ahLst/>
              <a:cxnLst>
                <a:cxn ang="0">
                  <a:pos x="840" y="0"/>
                </a:cxn>
                <a:cxn ang="0">
                  <a:pos x="828" y="12"/>
                </a:cxn>
                <a:cxn ang="0">
                  <a:pos x="812" y="24"/>
                </a:cxn>
                <a:cxn ang="0">
                  <a:pos x="764" y="36"/>
                </a:cxn>
                <a:cxn ang="0">
                  <a:pos x="700" y="48"/>
                </a:cxn>
                <a:cxn ang="0">
                  <a:pos x="564" y="52"/>
                </a:cxn>
                <a:cxn ang="0">
                  <a:pos x="464" y="60"/>
                </a:cxn>
                <a:cxn ang="0">
                  <a:pos x="392" y="72"/>
                </a:cxn>
                <a:cxn ang="0">
                  <a:pos x="316" y="84"/>
                </a:cxn>
                <a:cxn ang="0">
                  <a:pos x="260" y="100"/>
                </a:cxn>
                <a:cxn ang="0">
                  <a:pos x="212" y="124"/>
                </a:cxn>
                <a:cxn ang="0">
                  <a:pos x="180" y="148"/>
                </a:cxn>
                <a:cxn ang="0">
                  <a:pos x="164" y="168"/>
                </a:cxn>
                <a:cxn ang="0">
                  <a:pos x="152" y="192"/>
                </a:cxn>
                <a:cxn ang="0">
                  <a:pos x="144" y="212"/>
                </a:cxn>
                <a:cxn ang="0">
                  <a:pos x="144" y="228"/>
                </a:cxn>
                <a:cxn ang="0">
                  <a:pos x="152" y="248"/>
                </a:cxn>
                <a:cxn ang="0">
                  <a:pos x="176" y="276"/>
                </a:cxn>
                <a:cxn ang="0">
                  <a:pos x="212" y="300"/>
                </a:cxn>
                <a:cxn ang="0">
                  <a:pos x="256" y="324"/>
                </a:cxn>
                <a:cxn ang="0">
                  <a:pos x="356" y="360"/>
                </a:cxn>
                <a:cxn ang="0">
                  <a:pos x="436" y="384"/>
                </a:cxn>
                <a:cxn ang="0">
                  <a:pos x="292" y="380"/>
                </a:cxn>
                <a:cxn ang="0">
                  <a:pos x="176" y="356"/>
                </a:cxn>
                <a:cxn ang="0">
                  <a:pos x="96" y="324"/>
                </a:cxn>
                <a:cxn ang="0">
                  <a:pos x="48" y="300"/>
                </a:cxn>
                <a:cxn ang="0">
                  <a:pos x="20" y="272"/>
                </a:cxn>
                <a:cxn ang="0">
                  <a:pos x="8" y="248"/>
                </a:cxn>
                <a:cxn ang="0">
                  <a:pos x="0" y="228"/>
                </a:cxn>
                <a:cxn ang="0">
                  <a:pos x="0" y="212"/>
                </a:cxn>
                <a:cxn ang="0">
                  <a:pos x="8" y="192"/>
                </a:cxn>
                <a:cxn ang="0">
                  <a:pos x="20" y="176"/>
                </a:cxn>
                <a:cxn ang="0">
                  <a:pos x="48" y="144"/>
                </a:cxn>
                <a:cxn ang="0">
                  <a:pos x="84" y="120"/>
                </a:cxn>
                <a:cxn ang="0">
                  <a:pos x="128" y="108"/>
                </a:cxn>
                <a:cxn ang="0">
                  <a:pos x="212" y="84"/>
                </a:cxn>
                <a:cxn ang="0">
                  <a:pos x="256" y="76"/>
                </a:cxn>
                <a:cxn ang="0">
                  <a:pos x="268" y="76"/>
                </a:cxn>
                <a:cxn ang="0">
                  <a:pos x="284" y="72"/>
                </a:cxn>
                <a:cxn ang="0">
                  <a:pos x="292" y="72"/>
                </a:cxn>
                <a:cxn ang="0">
                  <a:pos x="292" y="76"/>
                </a:cxn>
                <a:cxn ang="0">
                  <a:pos x="404" y="64"/>
                </a:cxn>
                <a:cxn ang="0">
                  <a:pos x="424" y="60"/>
                </a:cxn>
                <a:cxn ang="0">
                  <a:pos x="528" y="48"/>
                </a:cxn>
                <a:cxn ang="0">
                  <a:pos x="604" y="36"/>
                </a:cxn>
                <a:cxn ang="0">
                  <a:pos x="652" y="24"/>
                </a:cxn>
                <a:cxn ang="0">
                  <a:pos x="664" y="12"/>
                </a:cxn>
                <a:cxn ang="0">
                  <a:pos x="672" y="4"/>
                </a:cxn>
                <a:cxn ang="0">
                  <a:pos x="664" y="0"/>
                </a:cxn>
                <a:cxn ang="0">
                  <a:pos x="840" y="0"/>
                </a:cxn>
              </a:cxnLst>
              <a:rect l="0" t="0" r="0" b="0"/>
              <a:pathLst>
                <a:path w="840" h="384">
                  <a:moveTo>
                    <a:pt x="840" y="0"/>
                  </a:moveTo>
                  <a:lnTo>
                    <a:pt x="828" y="12"/>
                  </a:lnTo>
                  <a:lnTo>
                    <a:pt x="812" y="24"/>
                  </a:lnTo>
                  <a:lnTo>
                    <a:pt x="764" y="36"/>
                  </a:lnTo>
                  <a:lnTo>
                    <a:pt x="700" y="48"/>
                  </a:lnTo>
                  <a:lnTo>
                    <a:pt x="564" y="52"/>
                  </a:lnTo>
                  <a:lnTo>
                    <a:pt x="464" y="60"/>
                  </a:lnTo>
                  <a:lnTo>
                    <a:pt x="392" y="72"/>
                  </a:lnTo>
                  <a:lnTo>
                    <a:pt x="316" y="84"/>
                  </a:lnTo>
                  <a:lnTo>
                    <a:pt x="260" y="100"/>
                  </a:lnTo>
                  <a:lnTo>
                    <a:pt x="212" y="124"/>
                  </a:lnTo>
                  <a:lnTo>
                    <a:pt x="180" y="148"/>
                  </a:lnTo>
                  <a:lnTo>
                    <a:pt x="164" y="168"/>
                  </a:lnTo>
                  <a:lnTo>
                    <a:pt x="152" y="192"/>
                  </a:lnTo>
                  <a:lnTo>
                    <a:pt x="144" y="212"/>
                  </a:lnTo>
                  <a:lnTo>
                    <a:pt x="144" y="228"/>
                  </a:lnTo>
                  <a:lnTo>
                    <a:pt x="152" y="248"/>
                  </a:lnTo>
                  <a:lnTo>
                    <a:pt x="176" y="276"/>
                  </a:lnTo>
                  <a:lnTo>
                    <a:pt x="212" y="300"/>
                  </a:lnTo>
                  <a:lnTo>
                    <a:pt x="256" y="324"/>
                  </a:lnTo>
                  <a:lnTo>
                    <a:pt x="356" y="360"/>
                  </a:lnTo>
                  <a:lnTo>
                    <a:pt x="436" y="384"/>
                  </a:lnTo>
                  <a:lnTo>
                    <a:pt x="292" y="380"/>
                  </a:lnTo>
                  <a:lnTo>
                    <a:pt x="176" y="356"/>
                  </a:lnTo>
                  <a:lnTo>
                    <a:pt x="96" y="324"/>
                  </a:lnTo>
                  <a:lnTo>
                    <a:pt x="48" y="300"/>
                  </a:lnTo>
                  <a:lnTo>
                    <a:pt x="20" y="272"/>
                  </a:lnTo>
                  <a:lnTo>
                    <a:pt x="8" y="248"/>
                  </a:lnTo>
                  <a:lnTo>
                    <a:pt x="0" y="228"/>
                  </a:lnTo>
                  <a:lnTo>
                    <a:pt x="0" y="212"/>
                  </a:lnTo>
                  <a:lnTo>
                    <a:pt x="8" y="192"/>
                  </a:lnTo>
                  <a:lnTo>
                    <a:pt x="20" y="176"/>
                  </a:lnTo>
                  <a:lnTo>
                    <a:pt x="48" y="144"/>
                  </a:lnTo>
                  <a:lnTo>
                    <a:pt x="84" y="120"/>
                  </a:lnTo>
                  <a:lnTo>
                    <a:pt x="128" y="108"/>
                  </a:lnTo>
                  <a:lnTo>
                    <a:pt x="212" y="84"/>
                  </a:lnTo>
                  <a:lnTo>
                    <a:pt x="256" y="76"/>
                  </a:lnTo>
                  <a:lnTo>
                    <a:pt x="268" y="76"/>
                  </a:lnTo>
                  <a:lnTo>
                    <a:pt x="284" y="72"/>
                  </a:lnTo>
                  <a:lnTo>
                    <a:pt x="292" y="72"/>
                  </a:lnTo>
                  <a:lnTo>
                    <a:pt x="292" y="76"/>
                  </a:lnTo>
                  <a:lnTo>
                    <a:pt x="404" y="64"/>
                  </a:lnTo>
                  <a:lnTo>
                    <a:pt x="424" y="60"/>
                  </a:lnTo>
                  <a:lnTo>
                    <a:pt x="528" y="48"/>
                  </a:lnTo>
                  <a:lnTo>
                    <a:pt x="604" y="36"/>
                  </a:lnTo>
                  <a:lnTo>
                    <a:pt x="652" y="24"/>
                  </a:lnTo>
                  <a:lnTo>
                    <a:pt x="664" y="12"/>
                  </a:lnTo>
                  <a:lnTo>
                    <a:pt x="672" y="4"/>
                  </a:lnTo>
                  <a:lnTo>
                    <a:pt x="664" y="0"/>
                  </a:lnTo>
                  <a:lnTo>
                    <a:pt x="840" y="0"/>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38" name="図形 37"/>
            <p:cNvSpPr>
              <a:spLocks/>
            </p:cNvSpPr>
            <p:nvPr/>
          </p:nvSpPr>
          <p:spPr bwMode="auto">
            <a:xfrm>
              <a:off x="5256" y="392"/>
              <a:ext cx="180" cy="56"/>
            </a:xfrm>
            <a:custGeom>
              <a:avLst/>
              <a:gdLst/>
              <a:ahLst/>
              <a:cxnLst>
                <a:cxn ang="0">
                  <a:pos x="176" y="8"/>
                </a:cxn>
                <a:cxn ang="0">
                  <a:pos x="180" y="12"/>
                </a:cxn>
                <a:cxn ang="0">
                  <a:pos x="176" y="20"/>
                </a:cxn>
                <a:cxn ang="0">
                  <a:pos x="152" y="32"/>
                </a:cxn>
                <a:cxn ang="0">
                  <a:pos x="96" y="44"/>
                </a:cxn>
                <a:cxn ang="0">
                  <a:pos x="0" y="56"/>
                </a:cxn>
                <a:cxn ang="0">
                  <a:pos x="68" y="36"/>
                </a:cxn>
                <a:cxn ang="0">
                  <a:pos x="84" y="24"/>
                </a:cxn>
                <a:cxn ang="0">
                  <a:pos x="92" y="12"/>
                </a:cxn>
                <a:cxn ang="0">
                  <a:pos x="92" y="8"/>
                </a:cxn>
                <a:cxn ang="0">
                  <a:pos x="92" y="0"/>
                </a:cxn>
                <a:cxn ang="0">
                  <a:pos x="176" y="8"/>
                </a:cxn>
              </a:cxnLst>
              <a:rect l="0" t="0" r="0" b="0"/>
              <a:pathLst>
                <a:path w="180" h="56">
                  <a:moveTo>
                    <a:pt x="176" y="8"/>
                  </a:moveTo>
                  <a:lnTo>
                    <a:pt x="180" y="12"/>
                  </a:lnTo>
                  <a:lnTo>
                    <a:pt x="176" y="20"/>
                  </a:lnTo>
                  <a:lnTo>
                    <a:pt x="152" y="32"/>
                  </a:lnTo>
                  <a:lnTo>
                    <a:pt x="96" y="44"/>
                  </a:lnTo>
                  <a:lnTo>
                    <a:pt x="0" y="56"/>
                  </a:lnTo>
                  <a:lnTo>
                    <a:pt x="68" y="36"/>
                  </a:lnTo>
                  <a:lnTo>
                    <a:pt x="84" y="24"/>
                  </a:lnTo>
                  <a:lnTo>
                    <a:pt x="92" y="12"/>
                  </a:lnTo>
                  <a:lnTo>
                    <a:pt x="92" y="8"/>
                  </a:lnTo>
                  <a:lnTo>
                    <a:pt x="92" y="0"/>
                  </a:lnTo>
                  <a:lnTo>
                    <a:pt x="176" y="8"/>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39" name="図形 38"/>
            <p:cNvSpPr>
              <a:spLocks/>
            </p:cNvSpPr>
            <p:nvPr/>
          </p:nvSpPr>
          <p:spPr bwMode="auto">
            <a:xfrm>
              <a:off x="5100" y="388"/>
              <a:ext cx="248" cy="76"/>
            </a:xfrm>
            <a:custGeom>
              <a:avLst/>
              <a:gdLst/>
              <a:ahLst/>
              <a:cxnLst>
                <a:cxn ang="0">
                  <a:pos x="240" y="4"/>
                </a:cxn>
                <a:cxn ang="0">
                  <a:pos x="248" y="16"/>
                </a:cxn>
                <a:cxn ang="0">
                  <a:pos x="236" y="28"/>
                </a:cxn>
                <a:cxn ang="0">
                  <a:pos x="212" y="40"/>
                </a:cxn>
                <a:cxn ang="0">
                  <a:pos x="164" y="60"/>
                </a:cxn>
                <a:cxn ang="0">
                  <a:pos x="76" y="72"/>
                </a:cxn>
                <a:cxn ang="0">
                  <a:pos x="0" y="76"/>
                </a:cxn>
                <a:cxn ang="0">
                  <a:pos x="64" y="72"/>
                </a:cxn>
                <a:cxn ang="0">
                  <a:pos x="112" y="60"/>
                </a:cxn>
                <a:cxn ang="0">
                  <a:pos x="152" y="48"/>
                </a:cxn>
                <a:cxn ang="0">
                  <a:pos x="176" y="36"/>
                </a:cxn>
                <a:cxn ang="0">
                  <a:pos x="188" y="16"/>
                </a:cxn>
                <a:cxn ang="0">
                  <a:pos x="188" y="4"/>
                </a:cxn>
                <a:cxn ang="0">
                  <a:pos x="180" y="0"/>
                </a:cxn>
                <a:cxn ang="0">
                  <a:pos x="240" y="4"/>
                </a:cxn>
              </a:cxnLst>
              <a:rect l="0" t="0" r="0" b="0"/>
              <a:pathLst>
                <a:path w="248" h="76">
                  <a:moveTo>
                    <a:pt x="240" y="4"/>
                  </a:moveTo>
                  <a:lnTo>
                    <a:pt x="248" y="16"/>
                  </a:lnTo>
                  <a:lnTo>
                    <a:pt x="236" y="28"/>
                  </a:lnTo>
                  <a:lnTo>
                    <a:pt x="212" y="40"/>
                  </a:lnTo>
                  <a:lnTo>
                    <a:pt x="164" y="60"/>
                  </a:lnTo>
                  <a:lnTo>
                    <a:pt x="76" y="72"/>
                  </a:lnTo>
                  <a:lnTo>
                    <a:pt x="0" y="76"/>
                  </a:lnTo>
                  <a:lnTo>
                    <a:pt x="64" y="72"/>
                  </a:lnTo>
                  <a:lnTo>
                    <a:pt x="112" y="60"/>
                  </a:lnTo>
                  <a:lnTo>
                    <a:pt x="152" y="48"/>
                  </a:lnTo>
                  <a:lnTo>
                    <a:pt x="176" y="36"/>
                  </a:lnTo>
                  <a:lnTo>
                    <a:pt x="188" y="16"/>
                  </a:lnTo>
                  <a:lnTo>
                    <a:pt x="188" y="4"/>
                  </a:lnTo>
                  <a:lnTo>
                    <a:pt x="180" y="0"/>
                  </a:lnTo>
                  <a:lnTo>
                    <a:pt x="240" y="4"/>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40" name="図形 39"/>
            <p:cNvSpPr>
              <a:spLocks/>
            </p:cNvSpPr>
            <p:nvPr/>
          </p:nvSpPr>
          <p:spPr bwMode="auto">
            <a:xfrm>
              <a:off x="5092" y="368"/>
              <a:ext cx="188" cy="96"/>
            </a:xfrm>
            <a:custGeom>
              <a:avLst/>
              <a:gdLst/>
              <a:ahLst/>
              <a:cxnLst>
                <a:cxn ang="0">
                  <a:pos x="176" y="20"/>
                </a:cxn>
                <a:cxn ang="0">
                  <a:pos x="188" y="24"/>
                </a:cxn>
                <a:cxn ang="0">
                  <a:pos x="188" y="36"/>
                </a:cxn>
                <a:cxn ang="0">
                  <a:pos x="184" y="48"/>
                </a:cxn>
                <a:cxn ang="0">
                  <a:pos x="164" y="60"/>
                </a:cxn>
                <a:cxn ang="0">
                  <a:pos x="128" y="72"/>
                </a:cxn>
                <a:cxn ang="0">
                  <a:pos x="72" y="84"/>
                </a:cxn>
                <a:cxn ang="0">
                  <a:pos x="0" y="96"/>
                </a:cxn>
                <a:cxn ang="0">
                  <a:pos x="32" y="84"/>
                </a:cxn>
                <a:cxn ang="0">
                  <a:pos x="56" y="72"/>
                </a:cxn>
                <a:cxn ang="0">
                  <a:pos x="80" y="56"/>
                </a:cxn>
                <a:cxn ang="0">
                  <a:pos x="84" y="32"/>
                </a:cxn>
                <a:cxn ang="0">
                  <a:pos x="84" y="20"/>
                </a:cxn>
                <a:cxn ang="0">
                  <a:pos x="80" y="12"/>
                </a:cxn>
                <a:cxn ang="0">
                  <a:pos x="68" y="0"/>
                </a:cxn>
                <a:cxn ang="0">
                  <a:pos x="176" y="20"/>
                </a:cxn>
              </a:cxnLst>
              <a:rect l="0" t="0" r="0" b="0"/>
              <a:pathLst>
                <a:path w="188" h="96">
                  <a:moveTo>
                    <a:pt x="176" y="20"/>
                  </a:moveTo>
                  <a:lnTo>
                    <a:pt x="188" y="24"/>
                  </a:lnTo>
                  <a:lnTo>
                    <a:pt x="188" y="36"/>
                  </a:lnTo>
                  <a:lnTo>
                    <a:pt x="184" y="48"/>
                  </a:lnTo>
                  <a:lnTo>
                    <a:pt x="164" y="60"/>
                  </a:lnTo>
                  <a:lnTo>
                    <a:pt x="128" y="72"/>
                  </a:lnTo>
                  <a:lnTo>
                    <a:pt x="72" y="84"/>
                  </a:lnTo>
                  <a:lnTo>
                    <a:pt x="0" y="96"/>
                  </a:lnTo>
                  <a:lnTo>
                    <a:pt x="32" y="84"/>
                  </a:lnTo>
                  <a:lnTo>
                    <a:pt x="56" y="72"/>
                  </a:lnTo>
                  <a:lnTo>
                    <a:pt x="80" y="56"/>
                  </a:lnTo>
                  <a:lnTo>
                    <a:pt x="84" y="32"/>
                  </a:lnTo>
                  <a:lnTo>
                    <a:pt x="84" y="20"/>
                  </a:lnTo>
                  <a:lnTo>
                    <a:pt x="80" y="12"/>
                  </a:lnTo>
                  <a:lnTo>
                    <a:pt x="68" y="0"/>
                  </a:lnTo>
                  <a:lnTo>
                    <a:pt x="176" y="20"/>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41" name="図形 40"/>
            <p:cNvSpPr>
              <a:spLocks/>
            </p:cNvSpPr>
            <p:nvPr/>
          </p:nvSpPr>
          <p:spPr bwMode="auto">
            <a:xfrm>
              <a:off x="4544" y="144"/>
              <a:ext cx="188" cy="120"/>
            </a:xfrm>
            <a:custGeom>
              <a:avLst/>
              <a:gdLst/>
              <a:ahLst/>
              <a:cxnLst>
                <a:cxn ang="0">
                  <a:pos x="188" y="0"/>
                </a:cxn>
                <a:cxn ang="0">
                  <a:pos x="148" y="0"/>
                </a:cxn>
                <a:cxn ang="0">
                  <a:pos x="120" y="8"/>
                </a:cxn>
                <a:cxn ang="0">
                  <a:pos x="76" y="32"/>
                </a:cxn>
                <a:cxn ang="0">
                  <a:pos x="52" y="48"/>
                </a:cxn>
                <a:cxn ang="0">
                  <a:pos x="48" y="56"/>
                </a:cxn>
                <a:cxn ang="0">
                  <a:pos x="48" y="72"/>
                </a:cxn>
                <a:cxn ang="0">
                  <a:pos x="48" y="84"/>
                </a:cxn>
                <a:cxn ang="0">
                  <a:pos x="60" y="96"/>
                </a:cxn>
                <a:cxn ang="0">
                  <a:pos x="76" y="108"/>
                </a:cxn>
                <a:cxn ang="0">
                  <a:pos x="112" y="120"/>
                </a:cxn>
                <a:cxn ang="0">
                  <a:pos x="72" y="116"/>
                </a:cxn>
                <a:cxn ang="0">
                  <a:pos x="36" y="104"/>
                </a:cxn>
                <a:cxn ang="0">
                  <a:pos x="16" y="92"/>
                </a:cxn>
                <a:cxn ang="0">
                  <a:pos x="4" y="84"/>
                </a:cxn>
                <a:cxn ang="0">
                  <a:pos x="0" y="60"/>
                </a:cxn>
                <a:cxn ang="0">
                  <a:pos x="4" y="56"/>
                </a:cxn>
                <a:cxn ang="0">
                  <a:pos x="16" y="32"/>
                </a:cxn>
                <a:cxn ang="0">
                  <a:pos x="36" y="20"/>
                </a:cxn>
                <a:cxn ang="0">
                  <a:pos x="88" y="8"/>
                </a:cxn>
                <a:cxn ang="0">
                  <a:pos x="148" y="0"/>
                </a:cxn>
                <a:cxn ang="0">
                  <a:pos x="188" y="0"/>
                </a:cxn>
              </a:cxnLst>
              <a:rect l="0" t="0" r="0" b="0"/>
              <a:pathLst>
                <a:path w="188" h="120">
                  <a:moveTo>
                    <a:pt x="188" y="0"/>
                  </a:moveTo>
                  <a:lnTo>
                    <a:pt x="148" y="0"/>
                  </a:lnTo>
                  <a:lnTo>
                    <a:pt x="120" y="8"/>
                  </a:lnTo>
                  <a:lnTo>
                    <a:pt x="76" y="32"/>
                  </a:lnTo>
                  <a:lnTo>
                    <a:pt x="52" y="48"/>
                  </a:lnTo>
                  <a:lnTo>
                    <a:pt x="48" y="56"/>
                  </a:lnTo>
                  <a:lnTo>
                    <a:pt x="48" y="72"/>
                  </a:lnTo>
                  <a:lnTo>
                    <a:pt x="48" y="84"/>
                  </a:lnTo>
                  <a:lnTo>
                    <a:pt x="60" y="96"/>
                  </a:lnTo>
                  <a:lnTo>
                    <a:pt x="76" y="108"/>
                  </a:lnTo>
                  <a:lnTo>
                    <a:pt x="112" y="120"/>
                  </a:lnTo>
                  <a:lnTo>
                    <a:pt x="72" y="116"/>
                  </a:lnTo>
                  <a:lnTo>
                    <a:pt x="36" y="104"/>
                  </a:lnTo>
                  <a:lnTo>
                    <a:pt x="16" y="92"/>
                  </a:lnTo>
                  <a:lnTo>
                    <a:pt x="4" y="84"/>
                  </a:lnTo>
                  <a:lnTo>
                    <a:pt x="0" y="60"/>
                  </a:lnTo>
                  <a:lnTo>
                    <a:pt x="4" y="56"/>
                  </a:lnTo>
                  <a:lnTo>
                    <a:pt x="16" y="32"/>
                  </a:lnTo>
                  <a:lnTo>
                    <a:pt x="36" y="20"/>
                  </a:lnTo>
                  <a:lnTo>
                    <a:pt x="88" y="8"/>
                  </a:lnTo>
                  <a:lnTo>
                    <a:pt x="148" y="0"/>
                  </a:lnTo>
                  <a:lnTo>
                    <a:pt x="188" y="0"/>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42" name="図形 41"/>
            <p:cNvSpPr>
              <a:spLocks/>
            </p:cNvSpPr>
            <p:nvPr/>
          </p:nvSpPr>
          <p:spPr bwMode="auto">
            <a:xfrm>
              <a:off x="4472" y="140"/>
              <a:ext cx="184" cy="132"/>
            </a:xfrm>
            <a:custGeom>
              <a:avLst/>
              <a:gdLst/>
              <a:ahLst/>
              <a:cxnLst>
                <a:cxn ang="0">
                  <a:pos x="76" y="88"/>
                </a:cxn>
                <a:cxn ang="0">
                  <a:pos x="84" y="96"/>
                </a:cxn>
                <a:cxn ang="0">
                  <a:pos x="100" y="108"/>
                </a:cxn>
                <a:cxn ang="0">
                  <a:pos x="132" y="120"/>
                </a:cxn>
                <a:cxn ang="0">
                  <a:pos x="172" y="132"/>
                </a:cxn>
                <a:cxn ang="0">
                  <a:pos x="124" y="120"/>
                </a:cxn>
                <a:cxn ang="0">
                  <a:pos x="64" y="108"/>
                </a:cxn>
                <a:cxn ang="0">
                  <a:pos x="16" y="88"/>
                </a:cxn>
                <a:cxn ang="0">
                  <a:pos x="4" y="76"/>
                </a:cxn>
                <a:cxn ang="0">
                  <a:pos x="0" y="64"/>
                </a:cxn>
                <a:cxn ang="0">
                  <a:pos x="0" y="60"/>
                </a:cxn>
                <a:cxn ang="0">
                  <a:pos x="12" y="40"/>
                </a:cxn>
                <a:cxn ang="0">
                  <a:pos x="36" y="24"/>
                </a:cxn>
                <a:cxn ang="0">
                  <a:pos x="88" y="12"/>
                </a:cxn>
                <a:cxn ang="0">
                  <a:pos x="120" y="4"/>
                </a:cxn>
                <a:cxn ang="0">
                  <a:pos x="184" y="0"/>
                </a:cxn>
                <a:cxn ang="0">
                  <a:pos x="148" y="4"/>
                </a:cxn>
                <a:cxn ang="0">
                  <a:pos x="112" y="16"/>
                </a:cxn>
                <a:cxn ang="0">
                  <a:pos x="88" y="28"/>
                </a:cxn>
                <a:cxn ang="0">
                  <a:pos x="72" y="52"/>
                </a:cxn>
                <a:cxn ang="0">
                  <a:pos x="72" y="64"/>
                </a:cxn>
                <a:cxn ang="0">
                  <a:pos x="76" y="88"/>
                </a:cxn>
              </a:cxnLst>
              <a:rect l="0" t="0" r="0" b="0"/>
              <a:pathLst>
                <a:path w="184" h="132">
                  <a:moveTo>
                    <a:pt x="76" y="88"/>
                  </a:moveTo>
                  <a:lnTo>
                    <a:pt x="84" y="96"/>
                  </a:lnTo>
                  <a:lnTo>
                    <a:pt x="100" y="108"/>
                  </a:lnTo>
                  <a:lnTo>
                    <a:pt x="132" y="120"/>
                  </a:lnTo>
                  <a:lnTo>
                    <a:pt x="172" y="132"/>
                  </a:lnTo>
                  <a:lnTo>
                    <a:pt x="124" y="120"/>
                  </a:lnTo>
                  <a:lnTo>
                    <a:pt x="64" y="108"/>
                  </a:lnTo>
                  <a:lnTo>
                    <a:pt x="16" y="88"/>
                  </a:lnTo>
                  <a:lnTo>
                    <a:pt x="4" y="76"/>
                  </a:lnTo>
                  <a:lnTo>
                    <a:pt x="0" y="64"/>
                  </a:lnTo>
                  <a:lnTo>
                    <a:pt x="0" y="60"/>
                  </a:lnTo>
                  <a:lnTo>
                    <a:pt x="12" y="40"/>
                  </a:lnTo>
                  <a:lnTo>
                    <a:pt x="36" y="24"/>
                  </a:lnTo>
                  <a:lnTo>
                    <a:pt x="88" y="12"/>
                  </a:lnTo>
                  <a:lnTo>
                    <a:pt x="120" y="4"/>
                  </a:lnTo>
                  <a:lnTo>
                    <a:pt x="184" y="0"/>
                  </a:lnTo>
                  <a:lnTo>
                    <a:pt x="148" y="4"/>
                  </a:lnTo>
                  <a:lnTo>
                    <a:pt x="112" y="16"/>
                  </a:lnTo>
                  <a:lnTo>
                    <a:pt x="88" y="28"/>
                  </a:lnTo>
                  <a:lnTo>
                    <a:pt x="72" y="52"/>
                  </a:lnTo>
                  <a:lnTo>
                    <a:pt x="72" y="64"/>
                  </a:lnTo>
                  <a:lnTo>
                    <a:pt x="76" y="88"/>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43" name="図形 42"/>
            <p:cNvSpPr>
              <a:spLocks/>
            </p:cNvSpPr>
            <p:nvPr/>
          </p:nvSpPr>
          <p:spPr bwMode="auto">
            <a:xfrm>
              <a:off x="4664" y="140"/>
              <a:ext cx="4" cy="1"/>
            </a:xfrm>
            <a:custGeom>
              <a:avLst/>
              <a:gdLst/>
              <a:ahLst/>
              <a:cxnLst>
                <a:cxn ang="0">
                  <a:pos x="0" y="0"/>
                </a:cxn>
                <a:cxn ang="0">
                  <a:pos x="4" y="0"/>
                </a:cxn>
                <a:cxn ang="0">
                  <a:pos x="0" y="0"/>
                </a:cxn>
              </a:cxnLst>
              <a:rect l="0" t="0" r="0" b="0"/>
              <a:pathLst>
                <a:path w="4">
                  <a:moveTo>
                    <a:pt x="0" y="0"/>
                  </a:moveTo>
                  <a:lnTo>
                    <a:pt x="4" y="0"/>
                  </a:lnTo>
                  <a:lnTo>
                    <a:pt x="0" y="0"/>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44" name="図形 43"/>
            <p:cNvSpPr>
              <a:spLocks/>
            </p:cNvSpPr>
            <p:nvPr/>
          </p:nvSpPr>
          <p:spPr bwMode="auto">
            <a:xfrm>
              <a:off x="4348" y="128"/>
              <a:ext cx="316" cy="148"/>
            </a:xfrm>
            <a:custGeom>
              <a:avLst/>
              <a:gdLst/>
              <a:ahLst/>
              <a:cxnLst>
                <a:cxn ang="0">
                  <a:pos x="292" y="4"/>
                </a:cxn>
                <a:cxn ang="0">
                  <a:pos x="316" y="4"/>
                </a:cxn>
                <a:cxn ang="0">
                  <a:pos x="316" y="12"/>
                </a:cxn>
                <a:cxn ang="0">
                  <a:pos x="244" y="12"/>
                </a:cxn>
                <a:cxn ang="0">
                  <a:pos x="212" y="16"/>
                </a:cxn>
                <a:cxn ang="0">
                  <a:pos x="184" y="24"/>
                </a:cxn>
                <a:cxn ang="0">
                  <a:pos x="160" y="28"/>
                </a:cxn>
                <a:cxn ang="0">
                  <a:pos x="128" y="52"/>
                </a:cxn>
                <a:cxn ang="0">
                  <a:pos x="124" y="64"/>
                </a:cxn>
                <a:cxn ang="0">
                  <a:pos x="116" y="76"/>
                </a:cxn>
                <a:cxn ang="0">
                  <a:pos x="124" y="88"/>
                </a:cxn>
                <a:cxn ang="0">
                  <a:pos x="136" y="108"/>
                </a:cxn>
                <a:cxn ang="0">
                  <a:pos x="184" y="120"/>
                </a:cxn>
                <a:cxn ang="0">
                  <a:pos x="236" y="136"/>
                </a:cxn>
                <a:cxn ang="0">
                  <a:pos x="292" y="144"/>
                </a:cxn>
                <a:cxn ang="0">
                  <a:pos x="208" y="148"/>
                </a:cxn>
                <a:cxn ang="0">
                  <a:pos x="172" y="148"/>
                </a:cxn>
                <a:cxn ang="0">
                  <a:pos x="148" y="148"/>
                </a:cxn>
                <a:cxn ang="0">
                  <a:pos x="124" y="144"/>
                </a:cxn>
                <a:cxn ang="0">
                  <a:pos x="68" y="124"/>
                </a:cxn>
                <a:cxn ang="0">
                  <a:pos x="20" y="108"/>
                </a:cxn>
                <a:cxn ang="0">
                  <a:pos x="8" y="96"/>
                </a:cxn>
                <a:cxn ang="0">
                  <a:pos x="0" y="76"/>
                </a:cxn>
                <a:cxn ang="0">
                  <a:pos x="0" y="64"/>
                </a:cxn>
                <a:cxn ang="0">
                  <a:pos x="12" y="48"/>
                </a:cxn>
                <a:cxn ang="0">
                  <a:pos x="24" y="28"/>
                </a:cxn>
                <a:cxn ang="0">
                  <a:pos x="48" y="16"/>
                </a:cxn>
                <a:cxn ang="0">
                  <a:pos x="84" y="12"/>
                </a:cxn>
                <a:cxn ang="0">
                  <a:pos x="136" y="0"/>
                </a:cxn>
                <a:cxn ang="0">
                  <a:pos x="172" y="0"/>
                </a:cxn>
                <a:cxn ang="0">
                  <a:pos x="220" y="0"/>
                </a:cxn>
                <a:cxn ang="0">
                  <a:pos x="292" y="4"/>
                </a:cxn>
              </a:cxnLst>
              <a:rect l="0" t="0" r="0" b="0"/>
              <a:pathLst>
                <a:path w="316" h="148">
                  <a:moveTo>
                    <a:pt x="292" y="4"/>
                  </a:moveTo>
                  <a:lnTo>
                    <a:pt x="316" y="4"/>
                  </a:lnTo>
                  <a:lnTo>
                    <a:pt x="316" y="12"/>
                  </a:lnTo>
                  <a:lnTo>
                    <a:pt x="244" y="12"/>
                  </a:lnTo>
                  <a:lnTo>
                    <a:pt x="212" y="16"/>
                  </a:lnTo>
                  <a:lnTo>
                    <a:pt x="184" y="24"/>
                  </a:lnTo>
                  <a:lnTo>
                    <a:pt x="160" y="28"/>
                  </a:lnTo>
                  <a:lnTo>
                    <a:pt x="128" y="52"/>
                  </a:lnTo>
                  <a:lnTo>
                    <a:pt x="124" y="64"/>
                  </a:lnTo>
                  <a:lnTo>
                    <a:pt x="116" y="76"/>
                  </a:lnTo>
                  <a:lnTo>
                    <a:pt x="124" y="88"/>
                  </a:lnTo>
                  <a:lnTo>
                    <a:pt x="136" y="108"/>
                  </a:lnTo>
                  <a:lnTo>
                    <a:pt x="184" y="120"/>
                  </a:lnTo>
                  <a:lnTo>
                    <a:pt x="236" y="136"/>
                  </a:lnTo>
                  <a:lnTo>
                    <a:pt x="292" y="144"/>
                  </a:lnTo>
                  <a:lnTo>
                    <a:pt x="208" y="148"/>
                  </a:lnTo>
                  <a:lnTo>
                    <a:pt x="172" y="148"/>
                  </a:lnTo>
                  <a:lnTo>
                    <a:pt x="148" y="148"/>
                  </a:lnTo>
                  <a:lnTo>
                    <a:pt x="124" y="144"/>
                  </a:lnTo>
                  <a:lnTo>
                    <a:pt x="68" y="124"/>
                  </a:lnTo>
                  <a:lnTo>
                    <a:pt x="20" y="108"/>
                  </a:lnTo>
                  <a:lnTo>
                    <a:pt x="8" y="96"/>
                  </a:lnTo>
                  <a:lnTo>
                    <a:pt x="0" y="76"/>
                  </a:lnTo>
                  <a:lnTo>
                    <a:pt x="0" y="64"/>
                  </a:lnTo>
                  <a:lnTo>
                    <a:pt x="12" y="48"/>
                  </a:lnTo>
                  <a:lnTo>
                    <a:pt x="24" y="28"/>
                  </a:lnTo>
                  <a:lnTo>
                    <a:pt x="48" y="16"/>
                  </a:lnTo>
                  <a:lnTo>
                    <a:pt x="84" y="12"/>
                  </a:lnTo>
                  <a:lnTo>
                    <a:pt x="136" y="0"/>
                  </a:lnTo>
                  <a:lnTo>
                    <a:pt x="172" y="0"/>
                  </a:lnTo>
                  <a:lnTo>
                    <a:pt x="220" y="0"/>
                  </a:lnTo>
                  <a:lnTo>
                    <a:pt x="292" y="4"/>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45" name="図形 44"/>
            <p:cNvSpPr>
              <a:spLocks/>
            </p:cNvSpPr>
            <p:nvPr/>
          </p:nvSpPr>
          <p:spPr bwMode="auto">
            <a:xfrm>
              <a:off x="4272" y="116"/>
              <a:ext cx="288" cy="168"/>
            </a:xfrm>
            <a:custGeom>
              <a:avLst/>
              <a:gdLst/>
              <a:ahLst/>
              <a:cxnLst>
                <a:cxn ang="0">
                  <a:pos x="264" y="0"/>
                </a:cxn>
                <a:cxn ang="0">
                  <a:pos x="284" y="0"/>
                </a:cxn>
                <a:cxn ang="0">
                  <a:pos x="288" y="4"/>
                </a:cxn>
                <a:cxn ang="0">
                  <a:pos x="228" y="4"/>
                </a:cxn>
                <a:cxn ang="0">
                  <a:pos x="212" y="12"/>
                </a:cxn>
                <a:cxn ang="0">
                  <a:pos x="156" y="16"/>
                </a:cxn>
                <a:cxn ang="0">
                  <a:pos x="124" y="28"/>
                </a:cxn>
                <a:cxn ang="0">
                  <a:pos x="100" y="40"/>
                </a:cxn>
                <a:cxn ang="0">
                  <a:pos x="84" y="52"/>
                </a:cxn>
                <a:cxn ang="0">
                  <a:pos x="72" y="76"/>
                </a:cxn>
                <a:cxn ang="0">
                  <a:pos x="72" y="88"/>
                </a:cxn>
                <a:cxn ang="0">
                  <a:pos x="76" y="108"/>
                </a:cxn>
                <a:cxn ang="0">
                  <a:pos x="88" y="120"/>
                </a:cxn>
                <a:cxn ang="0">
                  <a:pos x="144" y="144"/>
                </a:cxn>
                <a:cxn ang="0">
                  <a:pos x="192" y="156"/>
                </a:cxn>
                <a:cxn ang="0">
                  <a:pos x="224" y="160"/>
                </a:cxn>
                <a:cxn ang="0">
                  <a:pos x="228" y="168"/>
                </a:cxn>
                <a:cxn ang="0">
                  <a:pos x="180" y="168"/>
                </a:cxn>
                <a:cxn ang="0">
                  <a:pos x="148" y="160"/>
                </a:cxn>
                <a:cxn ang="0">
                  <a:pos x="88" y="144"/>
                </a:cxn>
                <a:cxn ang="0">
                  <a:pos x="52" y="132"/>
                </a:cxn>
                <a:cxn ang="0">
                  <a:pos x="28" y="120"/>
                </a:cxn>
                <a:cxn ang="0">
                  <a:pos x="4" y="100"/>
                </a:cxn>
                <a:cxn ang="0">
                  <a:pos x="0" y="76"/>
                </a:cxn>
                <a:cxn ang="0">
                  <a:pos x="0" y="64"/>
                </a:cxn>
                <a:cxn ang="0">
                  <a:pos x="16" y="40"/>
                </a:cxn>
                <a:cxn ang="0">
                  <a:pos x="36" y="24"/>
                </a:cxn>
                <a:cxn ang="0">
                  <a:pos x="64" y="12"/>
                </a:cxn>
                <a:cxn ang="0">
                  <a:pos x="108" y="4"/>
                </a:cxn>
                <a:cxn ang="0">
                  <a:pos x="156" y="0"/>
                </a:cxn>
                <a:cxn ang="0">
                  <a:pos x="184" y="0"/>
                </a:cxn>
                <a:cxn ang="0">
                  <a:pos x="264" y="0"/>
                </a:cxn>
              </a:cxnLst>
              <a:rect l="0" t="0" r="0" b="0"/>
              <a:pathLst>
                <a:path w="288" h="168">
                  <a:moveTo>
                    <a:pt x="264" y="0"/>
                  </a:moveTo>
                  <a:lnTo>
                    <a:pt x="284" y="0"/>
                  </a:lnTo>
                  <a:lnTo>
                    <a:pt x="288" y="4"/>
                  </a:lnTo>
                  <a:lnTo>
                    <a:pt x="228" y="4"/>
                  </a:lnTo>
                  <a:lnTo>
                    <a:pt x="212" y="12"/>
                  </a:lnTo>
                  <a:lnTo>
                    <a:pt x="156" y="16"/>
                  </a:lnTo>
                  <a:lnTo>
                    <a:pt x="124" y="28"/>
                  </a:lnTo>
                  <a:lnTo>
                    <a:pt x="100" y="40"/>
                  </a:lnTo>
                  <a:lnTo>
                    <a:pt x="84" y="52"/>
                  </a:lnTo>
                  <a:lnTo>
                    <a:pt x="72" y="76"/>
                  </a:lnTo>
                  <a:lnTo>
                    <a:pt x="72" y="88"/>
                  </a:lnTo>
                  <a:lnTo>
                    <a:pt x="76" y="108"/>
                  </a:lnTo>
                  <a:lnTo>
                    <a:pt x="88" y="120"/>
                  </a:lnTo>
                  <a:lnTo>
                    <a:pt x="144" y="144"/>
                  </a:lnTo>
                  <a:lnTo>
                    <a:pt x="192" y="156"/>
                  </a:lnTo>
                  <a:lnTo>
                    <a:pt x="224" y="160"/>
                  </a:lnTo>
                  <a:lnTo>
                    <a:pt x="228" y="168"/>
                  </a:lnTo>
                  <a:lnTo>
                    <a:pt x="180" y="168"/>
                  </a:lnTo>
                  <a:lnTo>
                    <a:pt x="148" y="160"/>
                  </a:lnTo>
                  <a:lnTo>
                    <a:pt x="88" y="144"/>
                  </a:lnTo>
                  <a:lnTo>
                    <a:pt x="52" y="132"/>
                  </a:lnTo>
                  <a:lnTo>
                    <a:pt x="28" y="120"/>
                  </a:lnTo>
                  <a:lnTo>
                    <a:pt x="4" y="100"/>
                  </a:lnTo>
                  <a:lnTo>
                    <a:pt x="0" y="76"/>
                  </a:lnTo>
                  <a:lnTo>
                    <a:pt x="0" y="64"/>
                  </a:lnTo>
                  <a:lnTo>
                    <a:pt x="16" y="40"/>
                  </a:lnTo>
                  <a:lnTo>
                    <a:pt x="36" y="24"/>
                  </a:lnTo>
                  <a:lnTo>
                    <a:pt x="64" y="12"/>
                  </a:lnTo>
                  <a:lnTo>
                    <a:pt x="108" y="4"/>
                  </a:lnTo>
                  <a:lnTo>
                    <a:pt x="156" y="0"/>
                  </a:lnTo>
                  <a:lnTo>
                    <a:pt x="184" y="0"/>
                  </a:lnTo>
                  <a:lnTo>
                    <a:pt x="264" y="0"/>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46" name="図形 45"/>
            <p:cNvSpPr>
              <a:spLocks/>
            </p:cNvSpPr>
            <p:nvPr/>
          </p:nvSpPr>
          <p:spPr bwMode="auto">
            <a:xfrm>
              <a:off x="4348" y="284"/>
              <a:ext cx="248" cy="212"/>
            </a:xfrm>
            <a:custGeom>
              <a:avLst/>
              <a:gdLst/>
              <a:ahLst/>
              <a:cxnLst>
                <a:cxn ang="0">
                  <a:pos x="8" y="200"/>
                </a:cxn>
                <a:cxn ang="0">
                  <a:pos x="8" y="192"/>
                </a:cxn>
                <a:cxn ang="0">
                  <a:pos x="104" y="164"/>
                </a:cxn>
                <a:cxn ang="0">
                  <a:pos x="140" y="140"/>
                </a:cxn>
                <a:cxn ang="0">
                  <a:pos x="152" y="120"/>
                </a:cxn>
                <a:cxn ang="0">
                  <a:pos x="160" y="108"/>
                </a:cxn>
                <a:cxn ang="0">
                  <a:pos x="160" y="84"/>
                </a:cxn>
                <a:cxn ang="0">
                  <a:pos x="152" y="68"/>
                </a:cxn>
                <a:cxn ang="0">
                  <a:pos x="140" y="48"/>
                </a:cxn>
                <a:cxn ang="0">
                  <a:pos x="96" y="20"/>
                </a:cxn>
                <a:cxn ang="0">
                  <a:pos x="48" y="0"/>
                </a:cxn>
                <a:cxn ang="0">
                  <a:pos x="84" y="8"/>
                </a:cxn>
                <a:cxn ang="0">
                  <a:pos x="140" y="12"/>
                </a:cxn>
                <a:cxn ang="0">
                  <a:pos x="196" y="32"/>
                </a:cxn>
                <a:cxn ang="0">
                  <a:pos x="220" y="48"/>
                </a:cxn>
                <a:cxn ang="0">
                  <a:pos x="244" y="68"/>
                </a:cxn>
                <a:cxn ang="0">
                  <a:pos x="248" y="84"/>
                </a:cxn>
                <a:cxn ang="0">
                  <a:pos x="248" y="96"/>
                </a:cxn>
                <a:cxn ang="0">
                  <a:pos x="248" y="116"/>
                </a:cxn>
                <a:cxn ang="0">
                  <a:pos x="232" y="140"/>
                </a:cxn>
                <a:cxn ang="0">
                  <a:pos x="200" y="156"/>
                </a:cxn>
                <a:cxn ang="0">
                  <a:pos x="140" y="180"/>
                </a:cxn>
                <a:cxn ang="0">
                  <a:pos x="80" y="200"/>
                </a:cxn>
                <a:cxn ang="0">
                  <a:pos x="0" y="212"/>
                </a:cxn>
                <a:cxn ang="0">
                  <a:pos x="8" y="200"/>
                </a:cxn>
              </a:cxnLst>
              <a:rect l="0" t="0" r="0" b="0"/>
              <a:pathLst>
                <a:path w="248" h="212">
                  <a:moveTo>
                    <a:pt x="8" y="200"/>
                  </a:moveTo>
                  <a:lnTo>
                    <a:pt x="8" y="192"/>
                  </a:lnTo>
                  <a:lnTo>
                    <a:pt x="104" y="164"/>
                  </a:lnTo>
                  <a:lnTo>
                    <a:pt x="140" y="140"/>
                  </a:lnTo>
                  <a:lnTo>
                    <a:pt x="152" y="120"/>
                  </a:lnTo>
                  <a:lnTo>
                    <a:pt x="160" y="108"/>
                  </a:lnTo>
                  <a:lnTo>
                    <a:pt x="160" y="84"/>
                  </a:lnTo>
                  <a:lnTo>
                    <a:pt x="152" y="68"/>
                  </a:lnTo>
                  <a:lnTo>
                    <a:pt x="140" y="48"/>
                  </a:lnTo>
                  <a:lnTo>
                    <a:pt x="96" y="20"/>
                  </a:lnTo>
                  <a:lnTo>
                    <a:pt x="48" y="0"/>
                  </a:lnTo>
                  <a:lnTo>
                    <a:pt x="84" y="8"/>
                  </a:lnTo>
                  <a:lnTo>
                    <a:pt x="140" y="12"/>
                  </a:lnTo>
                  <a:lnTo>
                    <a:pt x="196" y="32"/>
                  </a:lnTo>
                  <a:lnTo>
                    <a:pt x="220" y="48"/>
                  </a:lnTo>
                  <a:lnTo>
                    <a:pt x="244" y="68"/>
                  </a:lnTo>
                  <a:lnTo>
                    <a:pt x="248" y="84"/>
                  </a:lnTo>
                  <a:lnTo>
                    <a:pt x="248" y="96"/>
                  </a:lnTo>
                  <a:lnTo>
                    <a:pt x="248" y="116"/>
                  </a:lnTo>
                  <a:lnTo>
                    <a:pt x="232" y="140"/>
                  </a:lnTo>
                  <a:lnTo>
                    <a:pt x="200" y="156"/>
                  </a:lnTo>
                  <a:lnTo>
                    <a:pt x="140" y="180"/>
                  </a:lnTo>
                  <a:lnTo>
                    <a:pt x="80" y="200"/>
                  </a:lnTo>
                  <a:lnTo>
                    <a:pt x="0" y="212"/>
                  </a:lnTo>
                  <a:lnTo>
                    <a:pt x="8" y="200"/>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47" name="図形 46"/>
            <p:cNvSpPr>
              <a:spLocks/>
            </p:cNvSpPr>
            <p:nvPr/>
          </p:nvSpPr>
          <p:spPr bwMode="auto">
            <a:xfrm>
              <a:off x="4224" y="96"/>
              <a:ext cx="284" cy="188"/>
            </a:xfrm>
            <a:custGeom>
              <a:avLst/>
              <a:gdLst/>
              <a:ahLst/>
              <a:cxnLst>
                <a:cxn ang="0">
                  <a:pos x="208" y="0"/>
                </a:cxn>
                <a:cxn ang="0">
                  <a:pos x="284" y="12"/>
                </a:cxn>
                <a:cxn ang="0">
                  <a:pos x="220" y="12"/>
                </a:cxn>
                <a:cxn ang="0">
                  <a:pos x="204" y="12"/>
                </a:cxn>
                <a:cxn ang="0">
                  <a:pos x="148" y="20"/>
                </a:cxn>
                <a:cxn ang="0">
                  <a:pos x="112" y="32"/>
                </a:cxn>
                <a:cxn ang="0">
                  <a:pos x="84" y="44"/>
                </a:cxn>
                <a:cxn ang="0">
                  <a:pos x="64" y="56"/>
                </a:cxn>
                <a:cxn ang="0">
                  <a:pos x="40" y="84"/>
                </a:cxn>
                <a:cxn ang="0">
                  <a:pos x="40" y="96"/>
                </a:cxn>
                <a:cxn ang="0">
                  <a:pos x="48" y="116"/>
                </a:cxn>
                <a:cxn ang="0">
                  <a:pos x="64" y="132"/>
                </a:cxn>
                <a:cxn ang="0">
                  <a:pos x="84" y="144"/>
                </a:cxn>
                <a:cxn ang="0">
                  <a:pos x="112" y="156"/>
                </a:cxn>
                <a:cxn ang="0">
                  <a:pos x="168" y="176"/>
                </a:cxn>
                <a:cxn ang="0">
                  <a:pos x="208" y="188"/>
                </a:cxn>
                <a:cxn ang="0">
                  <a:pos x="160" y="188"/>
                </a:cxn>
                <a:cxn ang="0">
                  <a:pos x="156" y="188"/>
                </a:cxn>
                <a:cxn ang="0">
                  <a:pos x="156" y="180"/>
                </a:cxn>
                <a:cxn ang="0">
                  <a:pos x="96" y="168"/>
                </a:cxn>
                <a:cxn ang="0">
                  <a:pos x="48" y="152"/>
                </a:cxn>
                <a:cxn ang="0">
                  <a:pos x="24" y="140"/>
                </a:cxn>
                <a:cxn ang="0">
                  <a:pos x="4" y="120"/>
                </a:cxn>
                <a:cxn ang="0">
                  <a:pos x="0" y="104"/>
                </a:cxn>
                <a:cxn ang="0">
                  <a:pos x="0" y="92"/>
                </a:cxn>
                <a:cxn ang="0">
                  <a:pos x="12" y="60"/>
                </a:cxn>
                <a:cxn ang="0">
                  <a:pos x="40" y="36"/>
                </a:cxn>
                <a:cxn ang="0">
                  <a:pos x="72" y="24"/>
                </a:cxn>
                <a:cxn ang="0">
                  <a:pos x="108" y="12"/>
                </a:cxn>
                <a:cxn ang="0">
                  <a:pos x="180" y="8"/>
                </a:cxn>
                <a:cxn ang="0">
                  <a:pos x="208" y="0"/>
                </a:cxn>
              </a:cxnLst>
              <a:rect l="0" t="0" r="0" b="0"/>
              <a:pathLst>
                <a:path w="284" h="188">
                  <a:moveTo>
                    <a:pt x="208" y="0"/>
                  </a:moveTo>
                  <a:lnTo>
                    <a:pt x="284" y="12"/>
                  </a:lnTo>
                  <a:lnTo>
                    <a:pt x="220" y="12"/>
                  </a:lnTo>
                  <a:lnTo>
                    <a:pt x="204" y="12"/>
                  </a:lnTo>
                  <a:lnTo>
                    <a:pt x="148" y="20"/>
                  </a:lnTo>
                  <a:lnTo>
                    <a:pt x="112" y="32"/>
                  </a:lnTo>
                  <a:lnTo>
                    <a:pt x="84" y="44"/>
                  </a:lnTo>
                  <a:lnTo>
                    <a:pt x="64" y="56"/>
                  </a:lnTo>
                  <a:lnTo>
                    <a:pt x="40" y="84"/>
                  </a:lnTo>
                  <a:lnTo>
                    <a:pt x="40" y="96"/>
                  </a:lnTo>
                  <a:lnTo>
                    <a:pt x="48" y="116"/>
                  </a:lnTo>
                  <a:lnTo>
                    <a:pt x="64" y="132"/>
                  </a:lnTo>
                  <a:lnTo>
                    <a:pt x="84" y="144"/>
                  </a:lnTo>
                  <a:lnTo>
                    <a:pt x="112" y="156"/>
                  </a:lnTo>
                  <a:lnTo>
                    <a:pt x="168" y="176"/>
                  </a:lnTo>
                  <a:lnTo>
                    <a:pt x="208" y="188"/>
                  </a:lnTo>
                  <a:lnTo>
                    <a:pt x="160" y="188"/>
                  </a:lnTo>
                  <a:lnTo>
                    <a:pt x="156" y="188"/>
                  </a:lnTo>
                  <a:lnTo>
                    <a:pt x="156" y="180"/>
                  </a:lnTo>
                  <a:lnTo>
                    <a:pt x="96" y="168"/>
                  </a:lnTo>
                  <a:lnTo>
                    <a:pt x="48" y="152"/>
                  </a:lnTo>
                  <a:lnTo>
                    <a:pt x="24" y="140"/>
                  </a:lnTo>
                  <a:lnTo>
                    <a:pt x="4" y="120"/>
                  </a:lnTo>
                  <a:lnTo>
                    <a:pt x="0" y="104"/>
                  </a:lnTo>
                  <a:lnTo>
                    <a:pt x="0" y="92"/>
                  </a:lnTo>
                  <a:lnTo>
                    <a:pt x="12" y="60"/>
                  </a:lnTo>
                  <a:lnTo>
                    <a:pt x="40" y="36"/>
                  </a:lnTo>
                  <a:lnTo>
                    <a:pt x="72" y="24"/>
                  </a:lnTo>
                  <a:lnTo>
                    <a:pt x="108" y="12"/>
                  </a:lnTo>
                  <a:lnTo>
                    <a:pt x="180" y="8"/>
                  </a:lnTo>
                  <a:lnTo>
                    <a:pt x="208" y="0"/>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48" name="図形 47"/>
            <p:cNvSpPr>
              <a:spLocks/>
            </p:cNvSpPr>
            <p:nvPr/>
          </p:nvSpPr>
          <p:spPr bwMode="auto">
            <a:xfrm>
              <a:off x="4160" y="92"/>
              <a:ext cx="248" cy="180"/>
            </a:xfrm>
            <a:custGeom>
              <a:avLst/>
              <a:gdLst/>
              <a:ahLst/>
              <a:cxnLst>
                <a:cxn ang="0">
                  <a:pos x="196" y="0"/>
                </a:cxn>
                <a:cxn ang="0">
                  <a:pos x="248" y="4"/>
                </a:cxn>
                <a:cxn ang="0">
                  <a:pos x="200" y="4"/>
                </a:cxn>
                <a:cxn ang="0">
                  <a:pos x="140" y="24"/>
                </a:cxn>
                <a:cxn ang="0">
                  <a:pos x="112" y="28"/>
                </a:cxn>
                <a:cxn ang="0">
                  <a:pos x="88" y="48"/>
                </a:cxn>
                <a:cxn ang="0">
                  <a:pos x="68" y="72"/>
                </a:cxn>
                <a:cxn ang="0">
                  <a:pos x="56" y="96"/>
                </a:cxn>
                <a:cxn ang="0">
                  <a:pos x="56" y="108"/>
                </a:cxn>
                <a:cxn ang="0">
                  <a:pos x="64" y="124"/>
                </a:cxn>
                <a:cxn ang="0">
                  <a:pos x="76" y="144"/>
                </a:cxn>
                <a:cxn ang="0">
                  <a:pos x="100" y="148"/>
                </a:cxn>
                <a:cxn ang="0">
                  <a:pos x="128" y="168"/>
                </a:cxn>
                <a:cxn ang="0">
                  <a:pos x="172" y="180"/>
                </a:cxn>
                <a:cxn ang="0">
                  <a:pos x="128" y="180"/>
                </a:cxn>
                <a:cxn ang="0">
                  <a:pos x="80" y="160"/>
                </a:cxn>
                <a:cxn ang="0">
                  <a:pos x="48" y="144"/>
                </a:cxn>
                <a:cxn ang="0">
                  <a:pos x="32" y="132"/>
                </a:cxn>
                <a:cxn ang="0">
                  <a:pos x="24" y="132"/>
                </a:cxn>
                <a:cxn ang="0">
                  <a:pos x="12" y="108"/>
                </a:cxn>
                <a:cxn ang="0">
                  <a:pos x="12" y="100"/>
                </a:cxn>
                <a:cxn ang="0">
                  <a:pos x="0" y="76"/>
                </a:cxn>
                <a:cxn ang="0">
                  <a:pos x="8" y="72"/>
                </a:cxn>
                <a:cxn ang="0">
                  <a:pos x="24" y="48"/>
                </a:cxn>
                <a:cxn ang="0">
                  <a:pos x="48" y="28"/>
                </a:cxn>
                <a:cxn ang="0">
                  <a:pos x="80" y="16"/>
                </a:cxn>
                <a:cxn ang="0">
                  <a:pos x="112" y="12"/>
                </a:cxn>
                <a:cxn ang="0">
                  <a:pos x="172" y="4"/>
                </a:cxn>
                <a:cxn ang="0">
                  <a:pos x="196" y="0"/>
                </a:cxn>
              </a:cxnLst>
              <a:rect l="0" t="0" r="0" b="0"/>
              <a:pathLst>
                <a:path w="248" h="180">
                  <a:moveTo>
                    <a:pt x="196" y="0"/>
                  </a:moveTo>
                  <a:lnTo>
                    <a:pt x="248" y="4"/>
                  </a:lnTo>
                  <a:lnTo>
                    <a:pt x="200" y="4"/>
                  </a:lnTo>
                  <a:lnTo>
                    <a:pt x="140" y="24"/>
                  </a:lnTo>
                  <a:lnTo>
                    <a:pt x="112" y="28"/>
                  </a:lnTo>
                  <a:lnTo>
                    <a:pt x="88" y="48"/>
                  </a:lnTo>
                  <a:lnTo>
                    <a:pt x="68" y="72"/>
                  </a:lnTo>
                  <a:lnTo>
                    <a:pt x="56" y="96"/>
                  </a:lnTo>
                  <a:lnTo>
                    <a:pt x="56" y="108"/>
                  </a:lnTo>
                  <a:lnTo>
                    <a:pt x="64" y="124"/>
                  </a:lnTo>
                  <a:lnTo>
                    <a:pt x="76" y="144"/>
                  </a:lnTo>
                  <a:lnTo>
                    <a:pt x="100" y="148"/>
                  </a:lnTo>
                  <a:lnTo>
                    <a:pt x="128" y="168"/>
                  </a:lnTo>
                  <a:lnTo>
                    <a:pt x="172" y="180"/>
                  </a:lnTo>
                  <a:lnTo>
                    <a:pt x="128" y="180"/>
                  </a:lnTo>
                  <a:lnTo>
                    <a:pt x="80" y="160"/>
                  </a:lnTo>
                  <a:lnTo>
                    <a:pt x="48" y="144"/>
                  </a:lnTo>
                  <a:lnTo>
                    <a:pt x="32" y="132"/>
                  </a:lnTo>
                  <a:lnTo>
                    <a:pt x="24" y="132"/>
                  </a:lnTo>
                  <a:lnTo>
                    <a:pt x="12" y="108"/>
                  </a:lnTo>
                  <a:lnTo>
                    <a:pt x="12" y="100"/>
                  </a:lnTo>
                  <a:lnTo>
                    <a:pt x="0" y="76"/>
                  </a:lnTo>
                  <a:lnTo>
                    <a:pt x="8" y="72"/>
                  </a:lnTo>
                  <a:lnTo>
                    <a:pt x="24" y="48"/>
                  </a:lnTo>
                  <a:lnTo>
                    <a:pt x="48" y="28"/>
                  </a:lnTo>
                  <a:lnTo>
                    <a:pt x="80" y="16"/>
                  </a:lnTo>
                  <a:lnTo>
                    <a:pt x="112" y="12"/>
                  </a:lnTo>
                  <a:lnTo>
                    <a:pt x="172" y="4"/>
                  </a:lnTo>
                  <a:lnTo>
                    <a:pt x="196" y="0"/>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49" name="図形 48"/>
            <p:cNvSpPr>
              <a:spLocks/>
            </p:cNvSpPr>
            <p:nvPr/>
          </p:nvSpPr>
          <p:spPr bwMode="auto">
            <a:xfrm>
              <a:off x="4184" y="228"/>
              <a:ext cx="88" cy="44"/>
            </a:xfrm>
            <a:custGeom>
              <a:avLst/>
              <a:gdLst/>
              <a:ahLst/>
              <a:cxnLst>
                <a:cxn ang="0">
                  <a:pos x="8" y="0"/>
                </a:cxn>
                <a:cxn ang="0">
                  <a:pos x="32" y="20"/>
                </a:cxn>
                <a:cxn ang="0">
                  <a:pos x="88" y="44"/>
                </a:cxn>
                <a:cxn ang="0">
                  <a:pos x="0" y="36"/>
                </a:cxn>
                <a:cxn ang="0">
                  <a:pos x="8" y="36"/>
                </a:cxn>
                <a:cxn ang="0">
                  <a:pos x="8" y="20"/>
                </a:cxn>
                <a:cxn ang="0">
                  <a:pos x="8" y="0"/>
                </a:cxn>
              </a:cxnLst>
              <a:rect l="0" t="0" r="0" b="0"/>
              <a:pathLst>
                <a:path w="88" h="44">
                  <a:moveTo>
                    <a:pt x="8" y="0"/>
                  </a:moveTo>
                  <a:lnTo>
                    <a:pt x="32" y="20"/>
                  </a:lnTo>
                  <a:lnTo>
                    <a:pt x="88" y="44"/>
                  </a:lnTo>
                  <a:lnTo>
                    <a:pt x="0" y="36"/>
                  </a:lnTo>
                  <a:lnTo>
                    <a:pt x="8" y="36"/>
                  </a:lnTo>
                  <a:lnTo>
                    <a:pt x="8" y="20"/>
                  </a:lnTo>
                  <a:lnTo>
                    <a:pt x="8" y="0"/>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50" name="図形 49"/>
            <p:cNvSpPr>
              <a:spLocks/>
            </p:cNvSpPr>
            <p:nvPr/>
          </p:nvSpPr>
          <p:spPr bwMode="auto">
            <a:xfrm>
              <a:off x="4108" y="96"/>
              <a:ext cx="180" cy="92"/>
            </a:xfrm>
            <a:custGeom>
              <a:avLst/>
              <a:gdLst/>
              <a:ahLst/>
              <a:cxnLst>
                <a:cxn ang="0">
                  <a:pos x="12" y="36"/>
                </a:cxn>
                <a:cxn ang="0">
                  <a:pos x="16" y="36"/>
                </a:cxn>
                <a:cxn ang="0">
                  <a:pos x="24" y="32"/>
                </a:cxn>
                <a:cxn ang="0">
                  <a:pos x="52" y="12"/>
                </a:cxn>
                <a:cxn ang="0">
                  <a:pos x="100" y="8"/>
                </a:cxn>
                <a:cxn ang="0">
                  <a:pos x="180" y="0"/>
                </a:cxn>
                <a:cxn ang="0">
                  <a:pos x="144" y="8"/>
                </a:cxn>
                <a:cxn ang="0">
                  <a:pos x="108" y="20"/>
                </a:cxn>
                <a:cxn ang="0">
                  <a:pos x="76" y="36"/>
                </a:cxn>
                <a:cxn ang="0">
                  <a:pos x="52" y="60"/>
                </a:cxn>
                <a:cxn ang="0">
                  <a:pos x="52" y="72"/>
                </a:cxn>
                <a:cxn ang="0">
                  <a:pos x="52" y="92"/>
                </a:cxn>
                <a:cxn ang="0">
                  <a:pos x="28" y="72"/>
                </a:cxn>
                <a:cxn ang="0">
                  <a:pos x="0" y="60"/>
                </a:cxn>
                <a:cxn ang="0">
                  <a:pos x="12" y="36"/>
                </a:cxn>
              </a:cxnLst>
              <a:rect l="0" t="0" r="0" b="0"/>
              <a:pathLst>
                <a:path w="180" h="92">
                  <a:moveTo>
                    <a:pt x="12" y="36"/>
                  </a:moveTo>
                  <a:lnTo>
                    <a:pt x="16" y="36"/>
                  </a:lnTo>
                  <a:lnTo>
                    <a:pt x="24" y="32"/>
                  </a:lnTo>
                  <a:lnTo>
                    <a:pt x="52" y="12"/>
                  </a:lnTo>
                  <a:lnTo>
                    <a:pt x="100" y="8"/>
                  </a:lnTo>
                  <a:lnTo>
                    <a:pt x="180" y="0"/>
                  </a:lnTo>
                  <a:lnTo>
                    <a:pt x="144" y="8"/>
                  </a:lnTo>
                  <a:lnTo>
                    <a:pt x="108" y="20"/>
                  </a:lnTo>
                  <a:lnTo>
                    <a:pt x="76" y="36"/>
                  </a:lnTo>
                  <a:lnTo>
                    <a:pt x="52" y="60"/>
                  </a:lnTo>
                  <a:lnTo>
                    <a:pt x="52" y="72"/>
                  </a:lnTo>
                  <a:lnTo>
                    <a:pt x="52" y="92"/>
                  </a:lnTo>
                  <a:lnTo>
                    <a:pt x="28" y="72"/>
                  </a:lnTo>
                  <a:lnTo>
                    <a:pt x="0" y="60"/>
                  </a:lnTo>
                  <a:lnTo>
                    <a:pt x="12" y="36"/>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51" name="図形 50"/>
            <p:cNvSpPr>
              <a:spLocks/>
            </p:cNvSpPr>
            <p:nvPr/>
          </p:nvSpPr>
          <p:spPr bwMode="auto">
            <a:xfrm>
              <a:off x="4040" y="140"/>
              <a:ext cx="72" cy="12"/>
            </a:xfrm>
            <a:custGeom>
              <a:avLst/>
              <a:gdLst/>
              <a:ahLst/>
              <a:cxnLst>
                <a:cxn ang="0">
                  <a:pos x="8" y="0"/>
                </a:cxn>
                <a:cxn ang="0">
                  <a:pos x="72" y="0"/>
                </a:cxn>
                <a:cxn ang="0">
                  <a:pos x="60" y="12"/>
                </a:cxn>
                <a:cxn ang="0">
                  <a:pos x="0" y="0"/>
                </a:cxn>
                <a:cxn ang="0">
                  <a:pos x="8" y="0"/>
                </a:cxn>
              </a:cxnLst>
              <a:rect l="0" t="0" r="0" b="0"/>
              <a:pathLst>
                <a:path w="72" h="12">
                  <a:moveTo>
                    <a:pt x="8" y="0"/>
                  </a:moveTo>
                  <a:lnTo>
                    <a:pt x="72" y="0"/>
                  </a:lnTo>
                  <a:lnTo>
                    <a:pt x="60" y="12"/>
                  </a:lnTo>
                  <a:lnTo>
                    <a:pt x="0" y="0"/>
                  </a:lnTo>
                  <a:lnTo>
                    <a:pt x="8" y="0"/>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52" name="図形 51"/>
            <p:cNvSpPr>
              <a:spLocks/>
            </p:cNvSpPr>
            <p:nvPr/>
          </p:nvSpPr>
          <p:spPr bwMode="auto">
            <a:xfrm>
              <a:off x="3056" y="264"/>
              <a:ext cx="152" cy="100"/>
            </a:xfrm>
            <a:custGeom>
              <a:avLst/>
              <a:gdLst/>
              <a:ahLst/>
              <a:cxnLst>
                <a:cxn ang="0">
                  <a:pos x="28" y="100"/>
                </a:cxn>
                <a:cxn ang="0">
                  <a:pos x="4" y="76"/>
                </a:cxn>
                <a:cxn ang="0">
                  <a:pos x="0" y="44"/>
                </a:cxn>
                <a:cxn ang="0">
                  <a:pos x="0" y="20"/>
                </a:cxn>
                <a:cxn ang="0">
                  <a:pos x="4" y="0"/>
                </a:cxn>
                <a:cxn ang="0">
                  <a:pos x="52" y="0"/>
                </a:cxn>
                <a:cxn ang="0">
                  <a:pos x="100" y="8"/>
                </a:cxn>
                <a:cxn ang="0">
                  <a:pos x="120" y="12"/>
                </a:cxn>
                <a:cxn ang="0">
                  <a:pos x="140" y="20"/>
                </a:cxn>
                <a:cxn ang="0">
                  <a:pos x="144" y="32"/>
                </a:cxn>
                <a:cxn ang="0">
                  <a:pos x="152" y="44"/>
                </a:cxn>
                <a:cxn ang="0">
                  <a:pos x="144" y="52"/>
                </a:cxn>
                <a:cxn ang="0">
                  <a:pos x="132" y="68"/>
                </a:cxn>
                <a:cxn ang="0">
                  <a:pos x="120" y="80"/>
                </a:cxn>
                <a:cxn ang="0">
                  <a:pos x="96" y="88"/>
                </a:cxn>
                <a:cxn ang="0">
                  <a:pos x="64" y="92"/>
                </a:cxn>
                <a:cxn ang="0">
                  <a:pos x="28" y="100"/>
                </a:cxn>
              </a:cxnLst>
              <a:rect l="0" t="0" r="0" b="0"/>
              <a:pathLst>
                <a:path w="152" h="100">
                  <a:moveTo>
                    <a:pt x="28" y="100"/>
                  </a:moveTo>
                  <a:lnTo>
                    <a:pt x="4" y="76"/>
                  </a:lnTo>
                  <a:lnTo>
                    <a:pt x="0" y="44"/>
                  </a:lnTo>
                  <a:lnTo>
                    <a:pt x="0" y="20"/>
                  </a:lnTo>
                  <a:lnTo>
                    <a:pt x="4" y="0"/>
                  </a:lnTo>
                  <a:lnTo>
                    <a:pt x="52" y="0"/>
                  </a:lnTo>
                  <a:lnTo>
                    <a:pt x="100" y="8"/>
                  </a:lnTo>
                  <a:lnTo>
                    <a:pt x="120" y="12"/>
                  </a:lnTo>
                  <a:lnTo>
                    <a:pt x="140" y="20"/>
                  </a:lnTo>
                  <a:lnTo>
                    <a:pt x="144" y="32"/>
                  </a:lnTo>
                  <a:lnTo>
                    <a:pt x="152" y="44"/>
                  </a:lnTo>
                  <a:lnTo>
                    <a:pt x="144" y="52"/>
                  </a:lnTo>
                  <a:lnTo>
                    <a:pt x="132" y="68"/>
                  </a:lnTo>
                  <a:lnTo>
                    <a:pt x="120" y="80"/>
                  </a:lnTo>
                  <a:lnTo>
                    <a:pt x="96" y="88"/>
                  </a:lnTo>
                  <a:lnTo>
                    <a:pt x="64" y="92"/>
                  </a:lnTo>
                  <a:lnTo>
                    <a:pt x="28" y="100"/>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53" name="図形 52"/>
            <p:cNvSpPr>
              <a:spLocks/>
            </p:cNvSpPr>
            <p:nvPr/>
          </p:nvSpPr>
          <p:spPr bwMode="auto">
            <a:xfrm>
              <a:off x="3060" y="236"/>
              <a:ext cx="220" cy="144"/>
            </a:xfrm>
            <a:custGeom>
              <a:avLst/>
              <a:gdLst/>
              <a:ahLst/>
              <a:cxnLst>
                <a:cxn ang="0">
                  <a:pos x="48" y="144"/>
                </a:cxn>
                <a:cxn ang="0">
                  <a:pos x="24" y="128"/>
                </a:cxn>
                <a:cxn ang="0">
                  <a:pos x="60" y="128"/>
                </a:cxn>
                <a:cxn ang="0">
                  <a:pos x="96" y="120"/>
                </a:cxn>
                <a:cxn ang="0">
                  <a:pos x="116" y="108"/>
                </a:cxn>
                <a:cxn ang="0">
                  <a:pos x="136" y="104"/>
                </a:cxn>
                <a:cxn ang="0">
                  <a:pos x="148" y="80"/>
                </a:cxn>
                <a:cxn ang="0">
                  <a:pos x="148" y="72"/>
                </a:cxn>
                <a:cxn ang="0">
                  <a:pos x="148" y="56"/>
                </a:cxn>
                <a:cxn ang="0">
                  <a:pos x="140" y="48"/>
                </a:cxn>
                <a:cxn ang="0">
                  <a:pos x="120" y="36"/>
                </a:cxn>
                <a:cxn ang="0">
                  <a:pos x="104" y="28"/>
                </a:cxn>
                <a:cxn ang="0">
                  <a:pos x="56" y="24"/>
                </a:cxn>
                <a:cxn ang="0">
                  <a:pos x="0" y="24"/>
                </a:cxn>
                <a:cxn ang="0">
                  <a:pos x="8" y="0"/>
                </a:cxn>
                <a:cxn ang="0">
                  <a:pos x="8" y="4"/>
                </a:cxn>
                <a:cxn ang="0">
                  <a:pos x="84" y="0"/>
                </a:cxn>
                <a:cxn ang="0">
                  <a:pos x="148" y="4"/>
                </a:cxn>
                <a:cxn ang="0">
                  <a:pos x="176" y="16"/>
                </a:cxn>
                <a:cxn ang="0">
                  <a:pos x="200" y="28"/>
                </a:cxn>
                <a:cxn ang="0">
                  <a:pos x="212" y="40"/>
                </a:cxn>
                <a:cxn ang="0">
                  <a:pos x="220" y="60"/>
                </a:cxn>
                <a:cxn ang="0">
                  <a:pos x="220" y="72"/>
                </a:cxn>
                <a:cxn ang="0">
                  <a:pos x="208" y="96"/>
                </a:cxn>
                <a:cxn ang="0">
                  <a:pos x="200" y="108"/>
                </a:cxn>
                <a:cxn ang="0">
                  <a:pos x="184" y="120"/>
                </a:cxn>
                <a:cxn ang="0">
                  <a:pos x="160" y="132"/>
                </a:cxn>
                <a:cxn ang="0">
                  <a:pos x="136" y="140"/>
                </a:cxn>
                <a:cxn ang="0">
                  <a:pos x="96" y="144"/>
                </a:cxn>
                <a:cxn ang="0">
                  <a:pos x="48" y="144"/>
                </a:cxn>
              </a:cxnLst>
              <a:rect l="0" t="0" r="0" b="0"/>
              <a:pathLst>
                <a:path w="220" h="144">
                  <a:moveTo>
                    <a:pt x="48" y="144"/>
                  </a:moveTo>
                  <a:lnTo>
                    <a:pt x="24" y="128"/>
                  </a:lnTo>
                  <a:lnTo>
                    <a:pt x="60" y="128"/>
                  </a:lnTo>
                  <a:lnTo>
                    <a:pt x="96" y="120"/>
                  </a:lnTo>
                  <a:lnTo>
                    <a:pt x="116" y="108"/>
                  </a:lnTo>
                  <a:lnTo>
                    <a:pt x="136" y="104"/>
                  </a:lnTo>
                  <a:lnTo>
                    <a:pt x="148" y="80"/>
                  </a:lnTo>
                  <a:lnTo>
                    <a:pt x="148" y="72"/>
                  </a:lnTo>
                  <a:lnTo>
                    <a:pt x="148" y="56"/>
                  </a:lnTo>
                  <a:lnTo>
                    <a:pt x="140" y="48"/>
                  </a:lnTo>
                  <a:lnTo>
                    <a:pt x="120" y="36"/>
                  </a:lnTo>
                  <a:lnTo>
                    <a:pt x="104" y="28"/>
                  </a:lnTo>
                  <a:lnTo>
                    <a:pt x="56" y="24"/>
                  </a:lnTo>
                  <a:lnTo>
                    <a:pt x="0" y="24"/>
                  </a:lnTo>
                  <a:lnTo>
                    <a:pt x="8" y="0"/>
                  </a:lnTo>
                  <a:lnTo>
                    <a:pt x="8" y="4"/>
                  </a:lnTo>
                  <a:lnTo>
                    <a:pt x="84" y="0"/>
                  </a:lnTo>
                  <a:lnTo>
                    <a:pt x="148" y="4"/>
                  </a:lnTo>
                  <a:lnTo>
                    <a:pt x="176" y="16"/>
                  </a:lnTo>
                  <a:lnTo>
                    <a:pt x="200" y="28"/>
                  </a:lnTo>
                  <a:lnTo>
                    <a:pt x="212" y="40"/>
                  </a:lnTo>
                  <a:lnTo>
                    <a:pt x="220" y="60"/>
                  </a:lnTo>
                  <a:lnTo>
                    <a:pt x="220" y="72"/>
                  </a:lnTo>
                  <a:lnTo>
                    <a:pt x="208" y="96"/>
                  </a:lnTo>
                  <a:lnTo>
                    <a:pt x="200" y="108"/>
                  </a:lnTo>
                  <a:lnTo>
                    <a:pt x="184" y="120"/>
                  </a:lnTo>
                  <a:lnTo>
                    <a:pt x="160" y="132"/>
                  </a:lnTo>
                  <a:lnTo>
                    <a:pt x="136" y="140"/>
                  </a:lnTo>
                  <a:lnTo>
                    <a:pt x="96" y="144"/>
                  </a:lnTo>
                  <a:lnTo>
                    <a:pt x="48" y="144"/>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54" name="図形 53"/>
            <p:cNvSpPr>
              <a:spLocks/>
            </p:cNvSpPr>
            <p:nvPr/>
          </p:nvSpPr>
          <p:spPr bwMode="auto">
            <a:xfrm>
              <a:off x="3068" y="224"/>
              <a:ext cx="284" cy="180"/>
            </a:xfrm>
            <a:custGeom>
              <a:avLst/>
              <a:gdLst/>
              <a:ahLst/>
              <a:cxnLst>
                <a:cxn ang="0">
                  <a:pos x="72" y="180"/>
                </a:cxn>
                <a:cxn ang="0">
                  <a:pos x="52" y="168"/>
                </a:cxn>
                <a:cxn ang="0">
                  <a:pos x="40" y="164"/>
                </a:cxn>
                <a:cxn ang="0">
                  <a:pos x="128" y="156"/>
                </a:cxn>
                <a:cxn ang="0">
                  <a:pos x="156" y="152"/>
                </a:cxn>
                <a:cxn ang="0">
                  <a:pos x="176" y="140"/>
                </a:cxn>
                <a:cxn ang="0">
                  <a:pos x="192" y="128"/>
                </a:cxn>
                <a:cxn ang="0">
                  <a:pos x="204" y="108"/>
                </a:cxn>
                <a:cxn ang="0">
                  <a:pos x="212" y="84"/>
                </a:cxn>
                <a:cxn ang="0">
                  <a:pos x="216" y="72"/>
                </a:cxn>
                <a:cxn ang="0">
                  <a:pos x="212" y="52"/>
                </a:cxn>
                <a:cxn ang="0">
                  <a:pos x="192" y="36"/>
                </a:cxn>
                <a:cxn ang="0">
                  <a:pos x="176" y="24"/>
                </a:cxn>
                <a:cxn ang="0">
                  <a:pos x="144" y="16"/>
                </a:cxn>
                <a:cxn ang="0">
                  <a:pos x="84" y="12"/>
                </a:cxn>
                <a:cxn ang="0">
                  <a:pos x="0" y="12"/>
                </a:cxn>
                <a:cxn ang="0">
                  <a:pos x="0" y="12"/>
                </a:cxn>
                <a:cxn ang="0">
                  <a:pos x="4" y="12"/>
                </a:cxn>
                <a:cxn ang="0">
                  <a:pos x="40" y="4"/>
                </a:cxn>
                <a:cxn ang="0">
                  <a:pos x="120" y="0"/>
                </a:cxn>
                <a:cxn ang="0">
                  <a:pos x="168" y="4"/>
                </a:cxn>
                <a:cxn ang="0">
                  <a:pos x="212" y="12"/>
                </a:cxn>
                <a:cxn ang="0">
                  <a:pos x="248" y="24"/>
                </a:cxn>
                <a:cxn ang="0">
                  <a:pos x="276" y="52"/>
                </a:cxn>
                <a:cxn ang="0">
                  <a:pos x="284" y="60"/>
                </a:cxn>
                <a:cxn ang="0">
                  <a:pos x="276" y="92"/>
                </a:cxn>
                <a:cxn ang="0">
                  <a:pos x="272" y="108"/>
                </a:cxn>
                <a:cxn ang="0">
                  <a:pos x="252" y="128"/>
                </a:cxn>
                <a:cxn ang="0">
                  <a:pos x="224" y="140"/>
                </a:cxn>
                <a:cxn ang="0">
                  <a:pos x="192" y="156"/>
                </a:cxn>
                <a:cxn ang="0">
                  <a:pos x="144" y="168"/>
                </a:cxn>
                <a:cxn ang="0">
                  <a:pos x="108" y="176"/>
                </a:cxn>
                <a:cxn ang="0">
                  <a:pos x="72" y="180"/>
                </a:cxn>
              </a:cxnLst>
              <a:rect l="0" t="0" r="0" b="0"/>
              <a:pathLst>
                <a:path w="284" h="180">
                  <a:moveTo>
                    <a:pt x="72" y="180"/>
                  </a:moveTo>
                  <a:lnTo>
                    <a:pt x="52" y="168"/>
                  </a:lnTo>
                  <a:lnTo>
                    <a:pt x="40" y="164"/>
                  </a:lnTo>
                  <a:lnTo>
                    <a:pt x="128" y="156"/>
                  </a:lnTo>
                  <a:lnTo>
                    <a:pt x="156" y="152"/>
                  </a:lnTo>
                  <a:lnTo>
                    <a:pt x="176" y="140"/>
                  </a:lnTo>
                  <a:lnTo>
                    <a:pt x="192" y="128"/>
                  </a:lnTo>
                  <a:lnTo>
                    <a:pt x="204" y="108"/>
                  </a:lnTo>
                  <a:lnTo>
                    <a:pt x="212" y="84"/>
                  </a:lnTo>
                  <a:lnTo>
                    <a:pt x="216" y="72"/>
                  </a:lnTo>
                  <a:lnTo>
                    <a:pt x="212" y="52"/>
                  </a:lnTo>
                  <a:lnTo>
                    <a:pt x="192" y="36"/>
                  </a:lnTo>
                  <a:lnTo>
                    <a:pt x="176" y="24"/>
                  </a:lnTo>
                  <a:lnTo>
                    <a:pt x="144" y="16"/>
                  </a:lnTo>
                  <a:lnTo>
                    <a:pt x="84" y="12"/>
                  </a:lnTo>
                  <a:lnTo>
                    <a:pt x="0" y="12"/>
                  </a:lnTo>
                  <a:lnTo>
                    <a:pt x="0" y="12"/>
                  </a:lnTo>
                  <a:lnTo>
                    <a:pt x="4" y="12"/>
                  </a:lnTo>
                  <a:lnTo>
                    <a:pt x="40" y="4"/>
                  </a:lnTo>
                  <a:lnTo>
                    <a:pt x="120" y="0"/>
                  </a:lnTo>
                  <a:lnTo>
                    <a:pt x="168" y="4"/>
                  </a:lnTo>
                  <a:lnTo>
                    <a:pt x="212" y="12"/>
                  </a:lnTo>
                  <a:lnTo>
                    <a:pt x="248" y="24"/>
                  </a:lnTo>
                  <a:lnTo>
                    <a:pt x="276" y="52"/>
                  </a:lnTo>
                  <a:lnTo>
                    <a:pt x="284" y="60"/>
                  </a:lnTo>
                  <a:lnTo>
                    <a:pt x="276" y="92"/>
                  </a:lnTo>
                  <a:lnTo>
                    <a:pt x="272" y="108"/>
                  </a:lnTo>
                  <a:lnTo>
                    <a:pt x="252" y="128"/>
                  </a:lnTo>
                  <a:lnTo>
                    <a:pt x="224" y="140"/>
                  </a:lnTo>
                  <a:lnTo>
                    <a:pt x="192" y="156"/>
                  </a:lnTo>
                  <a:lnTo>
                    <a:pt x="144" y="168"/>
                  </a:lnTo>
                  <a:lnTo>
                    <a:pt x="108" y="176"/>
                  </a:lnTo>
                  <a:lnTo>
                    <a:pt x="72" y="180"/>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55" name="図形 54"/>
            <p:cNvSpPr>
              <a:spLocks/>
            </p:cNvSpPr>
            <p:nvPr/>
          </p:nvSpPr>
          <p:spPr bwMode="auto">
            <a:xfrm>
              <a:off x="3072" y="212"/>
              <a:ext cx="356" cy="216"/>
            </a:xfrm>
            <a:custGeom>
              <a:avLst/>
              <a:gdLst/>
              <a:ahLst/>
              <a:cxnLst>
                <a:cxn ang="0">
                  <a:pos x="80" y="192"/>
                </a:cxn>
                <a:cxn ang="0">
                  <a:pos x="108" y="192"/>
                </a:cxn>
                <a:cxn ang="0">
                  <a:pos x="148" y="180"/>
                </a:cxn>
                <a:cxn ang="0">
                  <a:pos x="188" y="168"/>
                </a:cxn>
                <a:cxn ang="0">
                  <a:pos x="224" y="156"/>
                </a:cxn>
                <a:cxn ang="0">
                  <a:pos x="248" y="140"/>
                </a:cxn>
                <a:cxn ang="0">
                  <a:pos x="268" y="120"/>
                </a:cxn>
                <a:cxn ang="0">
                  <a:pos x="280" y="104"/>
                </a:cxn>
                <a:cxn ang="0">
                  <a:pos x="284" y="84"/>
                </a:cxn>
                <a:cxn ang="0">
                  <a:pos x="280" y="72"/>
                </a:cxn>
                <a:cxn ang="0">
                  <a:pos x="280" y="60"/>
                </a:cxn>
                <a:cxn ang="0">
                  <a:pos x="248" y="36"/>
                </a:cxn>
                <a:cxn ang="0">
                  <a:pos x="212" y="24"/>
                </a:cxn>
                <a:cxn ang="0">
                  <a:pos x="172" y="12"/>
                </a:cxn>
                <a:cxn ang="0">
                  <a:pos x="128" y="12"/>
                </a:cxn>
                <a:cxn ang="0">
                  <a:pos x="44" y="12"/>
                </a:cxn>
                <a:cxn ang="0">
                  <a:pos x="0" y="24"/>
                </a:cxn>
                <a:cxn ang="0">
                  <a:pos x="48" y="12"/>
                </a:cxn>
                <a:cxn ang="0">
                  <a:pos x="152" y="0"/>
                </a:cxn>
                <a:cxn ang="0">
                  <a:pos x="212" y="0"/>
                </a:cxn>
                <a:cxn ang="0">
                  <a:pos x="268" y="4"/>
                </a:cxn>
                <a:cxn ang="0">
                  <a:pos x="316" y="24"/>
                </a:cxn>
                <a:cxn ang="0">
                  <a:pos x="332" y="28"/>
                </a:cxn>
                <a:cxn ang="0">
                  <a:pos x="352" y="48"/>
                </a:cxn>
                <a:cxn ang="0">
                  <a:pos x="356" y="64"/>
                </a:cxn>
                <a:cxn ang="0">
                  <a:pos x="356" y="92"/>
                </a:cxn>
                <a:cxn ang="0">
                  <a:pos x="352" y="108"/>
                </a:cxn>
                <a:cxn ang="0">
                  <a:pos x="332" y="132"/>
                </a:cxn>
                <a:cxn ang="0">
                  <a:pos x="316" y="152"/>
                </a:cxn>
                <a:cxn ang="0">
                  <a:pos x="284" y="168"/>
                </a:cxn>
                <a:cxn ang="0">
                  <a:pos x="248" y="188"/>
                </a:cxn>
                <a:cxn ang="0">
                  <a:pos x="200" y="200"/>
                </a:cxn>
                <a:cxn ang="0">
                  <a:pos x="124" y="216"/>
                </a:cxn>
                <a:cxn ang="0">
                  <a:pos x="80" y="192"/>
                </a:cxn>
              </a:cxnLst>
              <a:rect l="0" t="0" r="0" b="0"/>
              <a:pathLst>
                <a:path w="356" h="216">
                  <a:moveTo>
                    <a:pt x="80" y="192"/>
                  </a:moveTo>
                  <a:lnTo>
                    <a:pt x="108" y="192"/>
                  </a:lnTo>
                  <a:lnTo>
                    <a:pt x="148" y="180"/>
                  </a:lnTo>
                  <a:lnTo>
                    <a:pt x="188" y="168"/>
                  </a:lnTo>
                  <a:lnTo>
                    <a:pt x="224" y="156"/>
                  </a:lnTo>
                  <a:lnTo>
                    <a:pt x="248" y="140"/>
                  </a:lnTo>
                  <a:lnTo>
                    <a:pt x="268" y="120"/>
                  </a:lnTo>
                  <a:lnTo>
                    <a:pt x="280" y="104"/>
                  </a:lnTo>
                  <a:lnTo>
                    <a:pt x="284" y="84"/>
                  </a:lnTo>
                  <a:lnTo>
                    <a:pt x="280" y="72"/>
                  </a:lnTo>
                  <a:lnTo>
                    <a:pt x="280" y="60"/>
                  </a:lnTo>
                  <a:lnTo>
                    <a:pt x="248" y="36"/>
                  </a:lnTo>
                  <a:lnTo>
                    <a:pt x="212" y="24"/>
                  </a:lnTo>
                  <a:lnTo>
                    <a:pt x="172" y="12"/>
                  </a:lnTo>
                  <a:lnTo>
                    <a:pt x="128" y="12"/>
                  </a:lnTo>
                  <a:lnTo>
                    <a:pt x="44" y="12"/>
                  </a:lnTo>
                  <a:lnTo>
                    <a:pt x="0" y="24"/>
                  </a:lnTo>
                  <a:lnTo>
                    <a:pt x="48" y="12"/>
                  </a:lnTo>
                  <a:lnTo>
                    <a:pt x="152" y="0"/>
                  </a:lnTo>
                  <a:lnTo>
                    <a:pt x="212" y="0"/>
                  </a:lnTo>
                  <a:lnTo>
                    <a:pt x="268" y="4"/>
                  </a:lnTo>
                  <a:lnTo>
                    <a:pt x="316" y="24"/>
                  </a:lnTo>
                  <a:lnTo>
                    <a:pt x="332" y="28"/>
                  </a:lnTo>
                  <a:lnTo>
                    <a:pt x="352" y="48"/>
                  </a:lnTo>
                  <a:lnTo>
                    <a:pt x="356" y="64"/>
                  </a:lnTo>
                  <a:lnTo>
                    <a:pt x="356" y="92"/>
                  </a:lnTo>
                  <a:lnTo>
                    <a:pt x="352" y="108"/>
                  </a:lnTo>
                  <a:lnTo>
                    <a:pt x="332" y="132"/>
                  </a:lnTo>
                  <a:lnTo>
                    <a:pt x="316" y="152"/>
                  </a:lnTo>
                  <a:lnTo>
                    <a:pt x="284" y="168"/>
                  </a:lnTo>
                  <a:lnTo>
                    <a:pt x="248" y="188"/>
                  </a:lnTo>
                  <a:lnTo>
                    <a:pt x="200" y="200"/>
                  </a:lnTo>
                  <a:lnTo>
                    <a:pt x="124" y="216"/>
                  </a:lnTo>
                  <a:lnTo>
                    <a:pt x="80" y="192"/>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56" name="図形 55"/>
            <p:cNvSpPr>
              <a:spLocks/>
            </p:cNvSpPr>
            <p:nvPr/>
          </p:nvSpPr>
          <p:spPr bwMode="auto">
            <a:xfrm>
              <a:off x="3208" y="200"/>
              <a:ext cx="324" cy="236"/>
            </a:xfrm>
            <a:custGeom>
              <a:avLst/>
              <a:gdLst/>
              <a:ahLst/>
              <a:cxnLst>
                <a:cxn ang="0">
                  <a:pos x="0" y="228"/>
                </a:cxn>
                <a:cxn ang="0">
                  <a:pos x="72" y="212"/>
                </a:cxn>
                <a:cxn ang="0">
                  <a:pos x="112" y="200"/>
                </a:cxn>
                <a:cxn ang="0">
                  <a:pos x="148" y="188"/>
                </a:cxn>
                <a:cxn ang="0">
                  <a:pos x="180" y="168"/>
                </a:cxn>
                <a:cxn ang="0">
                  <a:pos x="204" y="152"/>
                </a:cxn>
                <a:cxn ang="0">
                  <a:pos x="216" y="128"/>
                </a:cxn>
                <a:cxn ang="0">
                  <a:pos x="220" y="104"/>
                </a:cxn>
                <a:cxn ang="0">
                  <a:pos x="220" y="76"/>
                </a:cxn>
                <a:cxn ang="0">
                  <a:pos x="220" y="60"/>
                </a:cxn>
                <a:cxn ang="0">
                  <a:pos x="192" y="36"/>
                </a:cxn>
                <a:cxn ang="0">
                  <a:pos x="160" y="24"/>
                </a:cxn>
                <a:cxn ang="0">
                  <a:pos x="124" y="12"/>
                </a:cxn>
                <a:cxn ang="0">
                  <a:pos x="84" y="4"/>
                </a:cxn>
                <a:cxn ang="0">
                  <a:pos x="132" y="0"/>
                </a:cxn>
                <a:cxn ang="0">
                  <a:pos x="204" y="4"/>
                </a:cxn>
                <a:cxn ang="0">
                  <a:pos x="252" y="16"/>
                </a:cxn>
                <a:cxn ang="0">
                  <a:pos x="288" y="36"/>
                </a:cxn>
                <a:cxn ang="0">
                  <a:pos x="308" y="48"/>
                </a:cxn>
                <a:cxn ang="0">
                  <a:pos x="320" y="64"/>
                </a:cxn>
                <a:cxn ang="0">
                  <a:pos x="324" y="84"/>
                </a:cxn>
                <a:cxn ang="0">
                  <a:pos x="324" y="96"/>
                </a:cxn>
                <a:cxn ang="0">
                  <a:pos x="320" y="116"/>
                </a:cxn>
                <a:cxn ang="0">
                  <a:pos x="308" y="132"/>
                </a:cxn>
                <a:cxn ang="0">
                  <a:pos x="272" y="156"/>
                </a:cxn>
                <a:cxn ang="0">
                  <a:pos x="220" y="180"/>
                </a:cxn>
                <a:cxn ang="0">
                  <a:pos x="160" y="200"/>
                </a:cxn>
                <a:cxn ang="0">
                  <a:pos x="60" y="224"/>
                </a:cxn>
                <a:cxn ang="0">
                  <a:pos x="12" y="228"/>
                </a:cxn>
                <a:cxn ang="0">
                  <a:pos x="12" y="236"/>
                </a:cxn>
                <a:cxn ang="0">
                  <a:pos x="0" y="228"/>
                </a:cxn>
              </a:cxnLst>
              <a:rect l="0" t="0" r="0" b="0"/>
              <a:pathLst>
                <a:path w="324" h="236">
                  <a:moveTo>
                    <a:pt x="0" y="228"/>
                  </a:moveTo>
                  <a:lnTo>
                    <a:pt x="72" y="212"/>
                  </a:lnTo>
                  <a:lnTo>
                    <a:pt x="112" y="200"/>
                  </a:lnTo>
                  <a:lnTo>
                    <a:pt x="148" y="188"/>
                  </a:lnTo>
                  <a:lnTo>
                    <a:pt x="180" y="168"/>
                  </a:lnTo>
                  <a:lnTo>
                    <a:pt x="204" y="152"/>
                  </a:lnTo>
                  <a:lnTo>
                    <a:pt x="216" y="128"/>
                  </a:lnTo>
                  <a:lnTo>
                    <a:pt x="220" y="104"/>
                  </a:lnTo>
                  <a:lnTo>
                    <a:pt x="220" y="76"/>
                  </a:lnTo>
                  <a:lnTo>
                    <a:pt x="220" y="60"/>
                  </a:lnTo>
                  <a:lnTo>
                    <a:pt x="192" y="36"/>
                  </a:lnTo>
                  <a:lnTo>
                    <a:pt x="160" y="24"/>
                  </a:lnTo>
                  <a:lnTo>
                    <a:pt x="124" y="12"/>
                  </a:lnTo>
                  <a:lnTo>
                    <a:pt x="84" y="4"/>
                  </a:lnTo>
                  <a:lnTo>
                    <a:pt x="132" y="0"/>
                  </a:lnTo>
                  <a:lnTo>
                    <a:pt x="204" y="4"/>
                  </a:lnTo>
                  <a:lnTo>
                    <a:pt x="252" y="16"/>
                  </a:lnTo>
                  <a:lnTo>
                    <a:pt x="288" y="36"/>
                  </a:lnTo>
                  <a:lnTo>
                    <a:pt x="308" y="48"/>
                  </a:lnTo>
                  <a:lnTo>
                    <a:pt x="320" y="64"/>
                  </a:lnTo>
                  <a:lnTo>
                    <a:pt x="324" y="84"/>
                  </a:lnTo>
                  <a:lnTo>
                    <a:pt x="324" y="96"/>
                  </a:lnTo>
                  <a:lnTo>
                    <a:pt x="320" y="116"/>
                  </a:lnTo>
                  <a:lnTo>
                    <a:pt x="308" y="132"/>
                  </a:lnTo>
                  <a:lnTo>
                    <a:pt x="272" y="156"/>
                  </a:lnTo>
                  <a:lnTo>
                    <a:pt x="220" y="180"/>
                  </a:lnTo>
                  <a:lnTo>
                    <a:pt x="160" y="200"/>
                  </a:lnTo>
                  <a:lnTo>
                    <a:pt x="60" y="224"/>
                  </a:lnTo>
                  <a:lnTo>
                    <a:pt x="12" y="228"/>
                  </a:lnTo>
                  <a:lnTo>
                    <a:pt x="12" y="236"/>
                  </a:lnTo>
                  <a:lnTo>
                    <a:pt x="0" y="228"/>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57" name="図形 56"/>
            <p:cNvSpPr>
              <a:spLocks/>
            </p:cNvSpPr>
            <p:nvPr/>
          </p:nvSpPr>
          <p:spPr bwMode="auto">
            <a:xfrm>
              <a:off x="3220" y="168"/>
              <a:ext cx="440" cy="284"/>
            </a:xfrm>
            <a:custGeom>
              <a:avLst/>
              <a:gdLst/>
              <a:ahLst/>
              <a:cxnLst>
                <a:cxn ang="0">
                  <a:pos x="0" y="268"/>
                </a:cxn>
                <a:cxn ang="0">
                  <a:pos x="64" y="256"/>
                </a:cxn>
                <a:cxn ang="0">
                  <a:pos x="168" y="232"/>
                </a:cxn>
                <a:cxn ang="0">
                  <a:pos x="220" y="212"/>
                </a:cxn>
                <a:cxn ang="0">
                  <a:pos x="272" y="188"/>
                </a:cxn>
                <a:cxn ang="0">
                  <a:pos x="300" y="164"/>
                </a:cxn>
                <a:cxn ang="0">
                  <a:pos x="312" y="148"/>
                </a:cxn>
                <a:cxn ang="0">
                  <a:pos x="320" y="128"/>
                </a:cxn>
                <a:cxn ang="0">
                  <a:pos x="320" y="116"/>
                </a:cxn>
                <a:cxn ang="0">
                  <a:pos x="312" y="96"/>
                </a:cxn>
                <a:cxn ang="0">
                  <a:pos x="300" y="72"/>
                </a:cxn>
                <a:cxn ang="0">
                  <a:pos x="272" y="56"/>
                </a:cxn>
                <a:cxn ang="0">
                  <a:pos x="236" y="44"/>
                </a:cxn>
                <a:cxn ang="0">
                  <a:pos x="180" y="32"/>
                </a:cxn>
                <a:cxn ang="0">
                  <a:pos x="120" y="24"/>
                </a:cxn>
                <a:cxn ang="0">
                  <a:pos x="84" y="32"/>
                </a:cxn>
                <a:cxn ang="0">
                  <a:pos x="156" y="8"/>
                </a:cxn>
                <a:cxn ang="0">
                  <a:pos x="208" y="0"/>
                </a:cxn>
                <a:cxn ang="0">
                  <a:pos x="272" y="0"/>
                </a:cxn>
                <a:cxn ang="0">
                  <a:pos x="272" y="8"/>
                </a:cxn>
                <a:cxn ang="0">
                  <a:pos x="272" y="0"/>
                </a:cxn>
                <a:cxn ang="0">
                  <a:pos x="324" y="12"/>
                </a:cxn>
                <a:cxn ang="0">
                  <a:pos x="380" y="36"/>
                </a:cxn>
                <a:cxn ang="0">
                  <a:pos x="408" y="56"/>
                </a:cxn>
                <a:cxn ang="0">
                  <a:pos x="428" y="68"/>
                </a:cxn>
                <a:cxn ang="0">
                  <a:pos x="440" y="92"/>
                </a:cxn>
                <a:cxn ang="0">
                  <a:pos x="432" y="116"/>
                </a:cxn>
                <a:cxn ang="0">
                  <a:pos x="420" y="148"/>
                </a:cxn>
                <a:cxn ang="0">
                  <a:pos x="392" y="176"/>
                </a:cxn>
                <a:cxn ang="0">
                  <a:pos x="348" y="208"/>
                </a:cxn>
                <a:cxn ang="0">
                  <a:pos x="252" y="236"/>
                </a:cxn>
                <a:cxn ang="0">
                  <a:pos x="160" y="268"/>
                </a:cxn>
                <a:cxn ang="0">
                  <a:pos x="72" y="284"/>
                </a:cxn>
                <a:cxn ang="0">
                  <a:pos x="0" y="268"/>
                </a:cxn>
              </a:cxnLst>
              <a:rect l="0" t="0" r="0" b="0"/>
              <a:pathLst>
                <a:path w="440" h="284">
                  <a:moveTo>
                    <a:pt x="0" y="268"/>
                  </a:moveTo>
                  <a:lnTo>
                    <a:pt x="64" y="256"/>
                  </a:lnTo>
                  <a:lnTo>
                    <a:pt x="168" y="232"/>
                  </a:lnTo>
                  <a:lnTo>
                    <a:pt x="220" y="212"/>
                  </a:lnTo>
                  <a:lnTo>
                    <a:pt x="272" y="188"/>
                  </a:lnTo>
                  <a:lnTo>
                    <a:pt x="300" y="164"/>
                  </a:lnTo>
                  <a:lnTo>
                    <a:pt x="312" y="148"/>
                  </a:lnTo>
                  <a:lnTo>
                    <a:pt x="320" y="128"/>
                  </a:lnTo>
                  <a:lnTo>
                    <a:pt x="320" y="116"/>
                  </a:lnTo>
                  <a:lnTo>
                    <a:pt x="312" y="96"/>
                  </a:lnTo>
                  <a:lnTo>
                    <a:pt x="300" y="72"/>
                  </a:lnTo>
                  <a:lnTo>
                    <a:pt x="272" y="56"/>
                  </a:lnTo>
                  <a:lnTo>
                    <a:pt x="236" y="44"/>
                  </a:lnTo>
                  <a:lnTo>
                    <a:pt x="180" y="32"/>
                  </a:lnTo>
                  <a:lnTo>
                    <a:pt x="120" y="24"/>
                  </a:lnTo>
                  <a:lnTo>
                    <a:pt x="84" y="32"/>
                  </a:lnTo>
                  <a:lnTo>
                    <a:pt x="156" y="8"/>
                  </a:lnTo>
                  <a:lnTo>
                    <a:pt x="208" y="0"/>
                  </a:lnTo>
                  <a:lnTo>
                    <a:pt x="272" y="0"/>
                  </a:lnTo>
                  <a:lnTo>
                    <a:pt x="272" y="8"/>
                  </a:lnTo>
                  <a:lnTo>
                    <a:pt x="272" y="0"/>
                  </a:lnTo>
                  <a:lnTo>
                    <a:pt x="324" y="12"/>
                  </a:lnTo>
                  <a:lnTo>
                    <a:pt x="380" y="36"/>
                  </a:lnTo>
                  <a:lnTo>
                    <a:pt x="408" y="56"/>
                  </a:lnTo>
                  <a:lnTo>
                    <a:pt x="428" y="68"/>
                  </a:lnTo>
                  <a:lnTo>
                    <a:pt x="440" y="92"/>
                  </a:lnTo>
                  <a:lnTo>
                    <a:pt x="432" y="116"/>
                  </a:lnTo>
                  <a:lnTo>
                    <a:pt x="420" y="148"/>
                  </a:lnTo>
                  <a:lnTo>
                    <a:pt x="392" y="176"/>
                  </a:lnTo>
                  <a:lnTo>
                    <a:pt x="348" y="208"/>
                  </a:lnTo>
                  <a:lnTo>
                    <a:pt x="252" y="236"/>
                  </a:lnTo>
                  <a:lnTo>
                    <a:pt x="160" y="268"/>
                  </a:lnTo>
                  <a:lnTo>
                    <a:pt x="72" y="284"/>
                  </a:lnTo>
                  <a:lnTo>
                    <a:pt x="0" y="268"/>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dirty="0"/>
            </a:p>
          </p:txBody>
        </p:sp>
        <p:sp>
          <p:nvSpPr>
            <p:cNvPr id="58" name="図形 57"/>
            <p:cNvSpPr>
              <a:spLocks/>
            </p:cNvSpPr>
            <p:nvPr/>
          </p:nvSpPr>
          <p:spPr bwMode="auto">
            <a:xfrm>
              <a:off x="3304" y="176"/>
              <a:ext cx="452" cy="284"/>
            </a:xfrm>
            <a:custGeom>
              <a:avLst/>
              <a:gdLst/>
              <a:ahLst/>
              <a:cxnLst>
                <a:cxn ang="0">
                  <a:pos x="0" y="276"/>
                </a:cxn>
                <a:cxn ang="0">
                  <a:pos x="88" y="260"/>
                </a:cxn>
                <a:cxn ang="0">
                  <a:pos x="176" y="236"/>
                </a:cxn>
                <a:cxn ang="0">
                  <a:pos x="272" y="200"/>
                </a:cxn>
                <a:cxn ang="0">
                  <a:pos x="312" y="168"/>
                </a:cxn>
                <a:cxn ang="0">
                  <a:pos x="336" y="140"/>
                </a:cxn>
                <a:cxn ang="0">
                  <a:pos x="356" y="108"/>
                </a:cxn>
                <a:cxn ang="0">
                  <a:pos x="356" y="84"/>
                </a:cxn>
                <a:cxn ang="0">
                  <a:pos x="344" y="60"/>
                </a:cxn>
                <a:cxn ang="0">
                  <a:pos x="324" y="40"/>
                </a:cxn>
                <a:cxn ang="0">
                  <a:pos x="296" y="28"/>
                </a:cxn>
                <a:cxn ang="0">
                  <a:pos x="272" y="12"/>
                </a:cxn>
                <a:cxn ang="0">
                  <a:pos x="240" y="0"/>
                </a:cxn>
                <a:cxn ang="0">
                  <a:pos x="276" y="0"/>
                </a:cxn>
                <a:cxn ang="0">
                  <a:pos x="324" y="4"/>
                </a:cxn>
                <a:cxn ang="0">
                  <a:pos x="380" y="24"/>
                </a:cxn>
                <a:cxn ang="0">
                  <a:pos x="404" y="36"/>
                </a:cxn>
                <a:cxn ang="0">
                  <a:pos x="428" y="52"/>
                </a:cxn>
                <a:cxn ang="0">
                  <a:pos x="448" y="76"/>
                </a:cxn>
                <a:cxn ang="0">
                  <a:pos x="452" y="116"/>
                </a:cxn>
                <a:cxn ang="0">
                  <a:pos x="448" y="128"/>
                </a:cxn>
                <a:cxn ang="0">
                  <a:pos x="428" y="152"/>
                </a:cxn>
                <a:cxn ang="0">
                  <a:pos x="412" y="168"/>
                </a:cxn>
                <a:cxn ang="0">
                  <a:pos x="372" y="188"/>
                </a:cxn>
                <a:cxn ang="0">
                  <a:pos x="332" y="204"/>
                </a:cxn>
                <a:cxn ang="0">
                  <a:pos x="264" y="228"/>
                </a:cxn>
                <a:cxn ang="0">
                  <a:pos x="176" y="252"/>
                </a:cxn>
                <a:cxn ang="0">
                  <a:pos x="100" y="272"/>
                </a:cxn>
                <a:cxn ang="0">
                  <a:pos x="40" y="284"/>
                </a:cxn>
                <a:cxn ang="0">
                  <a:pos x="0" y="276"/>
                </a:cxn>
              </a:cxnLst>
              <a:rect l="0" t="0" r="0" b="0"/>
              <a:pathLst>
                <a:path w="452" h="284">
                  <a:moveTo>
                    <a:pt x="0" y="276"/>
                  </a:moveTo>
                  <a:lnTo>
                    <a:pt x="88" y="260"/>
                  </a:lnTo>
                  <a:lnTo>
                    <a:pt x="176" y="236"/>
                  </a:lnTo>
                  <a:lnTo>
                    <a:pt x="272" y="200"/>
                  </a:lnTo>
                  <a:lnTo>
                    <a:pt x="312" y="168"/>
                  </a:lnTo>
                  <a:lnTo>
                    <a:pt x="336" y="140"/>
                  </a:lnTo>
                  <a:lnTo>
                    <a:pt x="356" y="108"/>
                  </a:lnTo>
                  <a:lnTo>
                    <a:pt x="356" y="84"/>
                  </a:lnTo>
                  <a:lnTo>
                    <a:pt x="344" y="60"/>
                  </a:lnTo>
                  <a:lnTo>
                    <a:pt x="324" y="40"/>
                  </a:lnTo>
                  <a:lnTo>
                    <a:pt x="296" y="28"/>
                  </a:lnTo>
                  <a:lnTo>
                    <a:pt x="272" y="12"/>
                  </a:lnTo>
                  <a:lnTo>
                    <a:pt x="240" y="0"/>
                  </a:lnTo>
                  <a:lnTo>
                    <a:pt x="276" y="0"/>
                  </a:lnTo>
                  <a:lnTo>
                    <a:pt x="324" y="4"/>
                  </a:lnTo>
                  <a:lnTo>
                    <a:pt x="380" y="24"/>
                  </a:lnTo>
                  <a:lnTo>
                    <a:pt x="404" y="36"/>
                  </a:lnTo>
                  <a:lnTo>
                    <a:pt x="428" y="52"/>
                  </a:lnTo>
                  <a:lnTo>
                    <a:pt x="448" y="76"/>
                  </a:lnTo>
                  <a:lnTo>
                    <a:pt x="452" y="116"/>
                  </a:lnTo>
                  <a:lnTo>
                    <a:pt x="448" y="128"/>
                  </a:lnTo>
                  <a:lnTo>
                    <a:pt x="428" y="152"/>
                  </a:lnTo>
                  <a:lnTo>
                    <a:pt x="412" y="168"/>
                  </a:lnTo>
                  <a:lnTo>
                    <a:pt x="372" y="188"/>
                  </a:lnTo>
                  <a:lnTo>
                    <a:pt x="332" y="204"/>
                  </a:lnTo>
                  <a:lnTo>
                    <a:pt x="264" y="228"/>
                  </a:lnTo>
                  <a:lnTo>
                    <a:pt x="176" y="252"/>
                  </a:lnTo>
                  <a:lnTo>
                    <a:pt x="100" y="272"/>
                  </a:lnTo>
                  <a:lnTo>
                    <a:pt x="40" y="284"/>
                  </a:lnTo>
                  <a:lnTo>
                    <a:pt x="0" y="276"/>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59" name="図形 58"/>
            <p:cNvSpPr>
              <a:spLocks/>
            </p:cNvSpPr>
            <p:nvPr/>
          </p:nvSpPr>
          <p:spPr bwMode="auto">
            <a:xfrm>
              <a:off x="3344" y="204"/>
              <a:ext cx="480" cy="260"/>
            </a:xfrm>
            <a:custGeom>
              <a:avLst/>
              <a:gdLst/>
              <a:ahLst/>
              <a:cxnLst>
                <a:cxn ang="0">
                  <a:pos x="236" y="220"/>
                </a:cxn>
                <a:cxn ang="0">
                  <a:pos x="196" y="236"/>
                </a:cxn>
                <a:cxn ang="0">
                  <a:pos x="152" y="248"/>
                </a:cxn>
                <a:cxn ang="0">
                  <a:pos x="104" y="256"/>
                </a:cxn>
                <a:cxn ang="0">
                  <a:pos x="48" y="260"/>
                </a:cxn>
                <a:cxn ang="0">
                  <a:pos x="0" y="256"/>
                </a:cxn>
                <a:cxn ang="0">
                  <a:pos x="60" y="248"/>
                </a:cxn>
                <a:cxn ang="0">
                  <a:pos x="136" y="232"/>
                </a:cxn>
                <a:cxn ang="0">
                  <a:pos x="232" y="200"/>
                </a:cxn>
                <a:cxn ang="0">
                  <a:pos x="292" y="184"/>
                </a:cxn>
                <a:cxn ang="0">
                  <a:pos x="340" y="160"/>
                </a:cxn>
                <a:cxn ang="0">
                  <a:pos x="376" y="140"/>
                </a:cxn>
                <a:cxn ang="0">
                  <a:pos x="396" y="124"/>
                </a:cxn>
                <a:cxn ang="0">
                  <a:pos x="412" y="100"/>
                </a:cxn>
                <a:cxn ang="0">
                  <a:pos x="420" y="88"/>
                </a:cxn>
                <a:cxn ang="0">
                  <a:pos x="412" y="48"/>
                </a:cxn>
                <a:cxn ang="0">
                  <a:pos x="388" y="20"/>
                </a:cxn>
                <a:cxn ang="0">
                  <a:pos x="360" y="0"/>
                </a:cxn>
                <a:cxn ang="0">
                  <a:pos x="408" y="8"/>
                </a:cxn>
                <a:cxn ang="0">
                  <a:pos x="432" y="20"/>
                </a:cxn>
                <a:cxn ang="0">
                  <a:pos x="456" y="32"/>
                </a:cxn>
                <a:cxn ang="0">
                  <a:pos x="472" y="56"/>
                </a:cxn>
                <a:cxn ang="0">
                  <a:pos x="480" y="88"/>
                </a:cxn>
                <a:cxn ang="0">
                  <a:pos x="468" y="104"/>
                </a:cxn>
                <a:cxn ang="0">
                  <a:pos x="424" y="148"/>
                </a:cxn>
                <a:cxn ang="0">
                  <a:pos x="396" y="172"/>
                </a:cxn>
                <a:cxn ang="0">
                  <a:pos x="352" y="196"/>
                </a:cxn>
                <a:cxn ang="0">
                  <a:pos x="304" y="212"/>
                </a:cxn>
                <a:cxn ang="0">
                  <a:pos x="244" y="220"/>
                </a:cxn>
                <a:cxn ang="0">
                  <a:pos x="244" y="224"/>
                </a:cxn>
                <a:cxn ang="0">
                  <a:pos x="236" y="220"/>
                </a:cxn>
              </a:cxnLst>
              <a:rect l="0" t="0" r="0" b="0"/>
              <a:pathLst>
                <a:path w="480" h="260">
                  <a:moveTo>
                    <a:pt x="236" y="220"/>
                  </a:moveTo>
                  <a:lnTo>
                    <a:pt x="196" y="236"/>
                  </a:lnTo>
                  <a:lnTo>
                    <a:pt x="152" y="248"/>
                  </a:lnTo>
                  <a:lnTo>
                    <a:pt x="104" y="256"/>
                  </a:lnTo>
                  <a:lnTo>
                    <a:pt x="48" y="260"/>
                  </a:lnTo>
                  <a:lnTo>
                    <a:pt x="0" y="256"/>
                  </a:lnTo>
                  <a:lnTo>
                    <a:pt x="60" y="248"/>
                  </a:lnTo>
                  <a:lnTo>
                    <a:pt x="136" y="232"/>
                  </a:lnTo>
                  <a:lnTo>
                    <a:pt x="232" y="200"/>
                  </a:lnTo>
                  <a:lnTo>
                    <a:pt x="292" y="184"/>
                  </a:lnTo>
                  <a:lnTo>
                    <a:pt x="340" y="160"/>
                  </a:lnTo>
                  <a:lnTo>
                    <a:pt x="376" y="140"/>
                  </a:lnTo>
                  <a:lnTo>
                    <a:pt x="396" y="124"/>
                  </a:lnTo>
                  <a:lnTo>
                    <a:pt x="412" y="100"/>
                  </a:lnTo>
                  <a:lnTo>
                    <a:pt x="420" y="88"/>
                  </a:lnTo>
                  <a:lnTo>
                    <a:pt x="412" y="48"/>
                  </a:lnTo>
                  <a:lnTo>
                    <a:pt x="388" y="20"/>
                  </a:lnTo>
                  <a:lnTo>
                    <a:pt x="360" y="0"/>
                  </a:lnTo>
                  <a:lnTo>
                    <a:pt x="408" y="8"/>
                  </a:lnTo>
                  <a:lnTo>
                    <a:pt x="432" y="20"/>
                  </a:lnTo>
                  <a:lnTo>
                    <a:pt x="456" y="32"/>
                  </a:lnTo>
                  <a:lnTo>
                    <a:pt x="472" y="56"/>
                  </a:lnTo>
                  <a:lnTo>
                    <a:pt x="480" y="88"/>
                  </a:lnTo>
                  <a:lnTo>
                    <a:pt x="468" y="104"/>
                  </a:lnTo>
                  <a:lnTo>
                    <a:pt x="424" y="148"/>
                  </a:lnTo>
                  <a:lnTo>
                    <a:pt x="396" y="172"/>
                  </a:lnTo>
                  <a:lnTo>
                    <a:pt x="352" y="196"/>
                  </a:lnTo>
                  <a:lnTo>
                    <a:pt x="304" y="212"/>
                  </a:lnTo>
                  <a:lnTo>
                    <a:pt x="244" y="220"/>
                  </a:lnTo>
                  <a:lnTo>
                    <a:pt x="244" y="224"/>
                  </a:lnTo>
                  <a:lnTo>
                    <a:pt x="236" y="220"/>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60" name="図形 59"/>
            <p:cNvSpPr>
              <a:spLocks/>
            </p:cNvSpPr>
            <p:nvPr/>
          </p:nvSpPr>
          <p:spPr bwMode="auto">
            <a:xfrm>
              <a:off x="3504" y="152"/>
              <a:ext cx="380" cy="276"/>
            </a:xfrm>
            <a:custGeom>
              <a:avLst/>
              <a:gdLst/>
              <a:ahLst/>
              <a:cxnLst>
                <a:cxn ang="0">
                  <a:pos x="88" y="276"/>
                </a:cxn>
                <a:cxn ang="0">
                  <a:pos x="148" y="264"/>
                </a:cxn>
                <a:cxn ang="0">
                  <a:pos x="200" y="248"/>
                </a:cxn>
                <a:cxn ang="0">
                  <a:pos x="236" y="228"/>
                </a:cxn>
                <a:cxn ang="0">
                  <a:pos x="272" y="204"/>
                </a:cxn>
                <a:cxn ang="0">
                  <a:pos x="308" y="156"/>
                </a:cxn>
                <a:cxn ang="0">
                  <a:pos x="324" y="140"/>
                </a:cxn>
                <a:cxn ang="0">
                  <a:pos x="320" y="100"/>
                </a:cxn>
                <a:cxn ang="0">
                  <a:pos x="300" y="84"/>
                </a:cxn>
                <a:cxn ang="0">
                  <a:pos x="272" y="60"/>
                </a:cxn>
                <a:cxn ang="0">
                  <a:pos x="236" y="52"/>
                </a:cxn>
                <a:cxn ang="0">
                  <a:pos x="192" y="48"/>
                </a:cxn>
                <a:cxn ang="0">
                  <a:pos x="136" y="28"/>
                </a:cxn>
                <a:cxn ang="0">
                  <a:pos x="88" y="24"/>
                </a:cxn>
                <a:cxn ang="0">
                  <a:pos x="28" y="24"/>
                </a:cxn>
                <a:cxn ang="0">
                  <a:pos x="0" y="16"/>
                </a:cxn>
                <a:cxn ang="0">
                  <a:pos x="52" y="4"/>
                </a:cxn>
                <a:cxn ang="0">
                  <a:pos x="96" y="0"/>
                </a:cxn>
                <a:cxn ang="0">
                  <a:pos x="136" y="0"/>
                </a:cxn>
                <a:cxn ang="0">
                  <a:pos x="192" y="4"/>
                </a:cxn>
                <a:cxn ang="0">
                  <a:pos x="248" y="16"/>
                </a:cxn>
                <a:cxn ang="0">
                  <a:pos x="300" y="40"/>
                </a:cxn>
                <a:cxn ang="0">
                  <a:pos x="348" y="76"/>
                </a:cxn>
                <a:cxn ang="0">
                  <a:pos x="368" y="88"/>
                </a:cxn>
                <a:cxn ang="0">
                  <a:pos x="372" y="112"/>
                </a:cxn>
                <a:cxn ang="0">
                  <a:pos x="380" y="140"/>
                </a:cxn>
                <a:cxn ang="0">
                  <a:pos x="368" y="164"/>
                </a:cxn>
                <a:cxn ang="0">
                  <a:pos x="344" y="188"/>
                </a:cxn>
                <a:cxn ang="0">
                  <a:pos x="312" y="204"/>
                </a:cxn>
                <a:cxn ang="0">
                  <a:pos x="272" y="228"/>
                </a:cxn>
                <a:cxn ang="0">
                  <a:pos x="216" y="252"/>
                </a:cxn>
                <a:cxn ang="0">
                  <a:pos x="172" y="272"/>
                </a:cxn>
                <a:cxn ang="0">
                  <a:pos x="144" y="276"/>
                </a:cxn>
                <a:cxn ang="0">
                  <a:pos x="88" y="276"/>
                </a:cxn>
              </a:cxnLst>
              <a:rect l="0" t="0" r="0" b="0"/>
              <a:pathLst>
                <a:path w="380" h="276">
                  <a:moveTo>
                    <a:pt x="88" y="276"/>
                  </a:moveTo>
                  <a:lnTo>
                    <a:pt x="148" y="264"/>
                  </a:lnTo>
                  <a:lnTo>
                    <a:pt x="200" y="248"/>
                  </a:lnTo>
                  <a:lnTo>
                    <a:pt x="236" y="228"/>
                  </a:lnTo>
                  <a:lnTo>
                    <a:pt x="272" y="204"/>
                  </a:lnTo>
                  <a:lnTo>
                    <a:pt x="308" y="156"/>
                  </a:lnTo>
                  <a:lnTo>
                    <a:pt x="324" y="140"/>
                  </a:lnTo>
                  <a:lnTo>
                    <a:pt x="320" y="100"/>
                  </a:lnTo>
                  <a:lnTo>
                    <a:pt x="300" y="84"/>
                  </a:lnTo>
                  <a:lnTo>
                    <a:pt x="272" y="60"/>
                  </a:lnTo>
                  <a:lnTo>
                    <a:pt x="236" y="52"/>
                  </a:lnTo>
                  <a:lnTo>
                    <a:pt x="192" y="48"/>
                  </a:lnTo>
                  <a:lnTo>
                    <a:pt x="136" y="28"/>
                  </a:lnTo>
                  <a:lnTo>
                    <a:pt x="88" y="24"/>
                  </a:lnTo>
                  <a:lnTo>
                    <a:pt x="28" y="24"/>
                  </a:lnTo>
                  <a:lnTo>
                    <a:pt x="0" y="16"/>
                  </a:lnTo>
                  <a:lnTo>
                    <a:pt x="52" y="4"/>
                  </a:lnTo>
                  <a:lnTo>
                    <a:pt x="96" y="0"/>
                  </a:lnTo>
                  <a:lnTo>
                    <a:pt x="136" y="0"/>
                  </a:lnTo>
                  <a:lnTo>
                    <a:pt x="192" y="4"/>
                  </a:lnTo>
                  <a:lnTo>
                    <a:pt x="248" y="16"/>
                  </a:lnTo>
                  <a:lnTo>
                    <a:pt x="300" y="40"/>
                  </a:lnTo>
                  <a:lnTo>
                    <a:pt x="348" y="76"/>
                  </a:lnTo>
                  <a:lnTo>
                    <a:pt x="368" y="88"/>
                  </a:lnTo>
                  <a:lnTo>
                    <a:pt x="372" y="112"/>
                  </a:lnTo>
                  <a:lnTo>
                    <a:pt x="380" y="140"/>
                  </a:lnTo>
                  <a:lnTo>
                    <a:pt x="368" y="164"/>
                  </a:lnTo>
                  <a:lnTo>
                    <a:pt x="344" y="188"/>
                  </a:lnTo>
                  <a:lnTo>
                    <a:pt x="312" y="204"/>
                  </a:lnTo>
                  <a:lnTo>
                    <a:pt x="272" y="228"/>
                  </a:lnTo>
                  <a:lnTo>
                    <a:pt x="216" y="252"/>
                  </a:lnTo>
                  <a:lnTo>
                    <a:pt x="172" y="272"/>
                  </a:lnTo>
                  <a:lnTo>
                    <a:pt x="144" y="276"/>
                  </a:lnTo>
                  <a:lnTo>
                    <a:pt x="88" y="276"/>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61" name="図形 60"/>
            <p:cNvSpPr>
              <a:spLocks/>
            </p:cNvSpPr>
            <p:nvPr/>
          </p:nvSpPr>
          <p:spPr bwMode="auto">
            <a:xfrm>
              <a:off x="3660" y="156"/>
              <a:ext cx="288" cy="280"/>
            </a:xfrm>
            <a:custGeom>
              <a:avLst/>
              <a:gdLst/>
              <a:ahLst/>
              <a:cxnLst>
                <a:cxn ang="0">
                  <a:pos x="60" y="272"/>
                </a:cxn>
                <a:cxn ang="0">
                  <a:pos x="0" y="280"/>
                </a:cxn>
                <a:cxn ang="0">
                  <a:pos x="72" y="248"/>
                </a:cxn>
                <a:cxn ang="0">
                  <a:pos x="116" y="232"/>
                </a:cxn>
                <a:cxn ang="0">
                  <a:pos x="156" y="208"/>
                </a:cxn>
                <a:cxn ang="0">
                  <a:pos x="192" y="184"/>
                </a:cxn>
                <a:cxn ang="0">
                  <a:pos x="216" y="160"/>
                </a:cxn>
                <a:cxn ang="0">
                  <a:pos x="224" y="136"/>
                </a:cxn>
                <a:cxn ang="0">
                  <a:pos x="224" y="108"/>
                </a:cxn>
                <a:cxn ang="0">
                  <a:pos x="216" y="84"/>
                </a:cxn>
                <a:cxn ang="0">
                  <a:pos x="200" y="72"/>
                </a:cxn>
                <a:cxn ang="0">
                  <a:pos x="164" y="44"/>
                </a:cxn>
                <a:cxn ang="0">
                  <a:pos x="128" y="24"/>
                </a:cxn>
                <a:cxn ang="0">
                  <a:pos x="92" y="8"/>
                </a:cxn>
                <a:cxn ang="0">
                  <a:pos x="56" y="0"/>
                </a:cxn>
                <a:cxn ang="0">
                  <a:pos x="92" y="0"/>
                </a:cxn>
                <a:cxn ang="0">
                  <a:pos x="144" y="8"/>
                </a:cxn>
                <a:cxn ang="0">
                  <a:pos x="212" y="32"/>
                </a:cxn>
                <a:cxn ang="0">
                  <a:pos x="240" y="48"/>
                </a:cxn>
                <a:cxn ang="0">
                  <a:pos x="276" y="72"/>
                </a:cxn>
                <a:cxn ang="0">
                  <a:pos x="284" y="84"/>
                </a:cxn>
                <a:cxn ang="0">
                  <a:pos x="288" y="104"/>
                </a:cxn>
                <a:cxn ang="0">
                  <a:pos x="284" y="136"/>
                </a:cxn>
                <a:cxn ang="0">
                  <a:pos x="276" y="152"/>
                </a:cxn>
                <a:cxn ang="0">
                  <a:pos x="260" y="176"/>
                </a:cxn>
                <a:cxn ang="0">
                  <a:pos x="236" y="196"/>
                </a:cxn>
                <a:cxn ang="0">
                  <a:pos x="204" y="208"/>
                </a:cxn>
                <a:cxn ang="0">
                  <a:pos x="152" y="236"/>
                </a:cxn>
                <a:cxn ang="0">
                  <a:pos x="104" y="260"/>
                </a:cxn>
                <a:cxn ang="0">
                  <a:pos x="60" y="272"/>
                </a:cxn>
              </a:cxnLst>
              <a:rect l="0" t="0" r="0" b="0"/>
              <a:pathLst>
                <a:path w="288" h="280">
                  <a:moveTo>
                    <a:pt x="60" y="272"/>
                  </a:moveTo>
                  <a:lnTo>
                    <a:pt x="0" y="280"/>
                  </a:lnTo>
                  <a:lnTo>
                    <a:pt x="72" y="248"/>
                  </a:lnTo>
                  <a:lnTo>
                    <a:pt x="116" y="232"/>
                  </a:lnTo>
                  <a:lnTo>
                    <a:pt x="156" y="208"/>
                  </a:lnTo>
                  <a:lnTo>
                    <a:pt x="192" y="184"/>
                  </a:lnTo>
                  <a:lnTo>
                    <a:pt x="216" y="160"/>
                  </a:lnTo>
                  <a:lnTo>
                    <a:pt x="224" y="136"/>
                  </a:lnTo>
                  <a:lnTo>
                    <a:pt x="224" y="108"/>
                  </a:lnTo>
                  <a:lnTo>
                    <a:pt x="216" y="84"/>
                  </a:lnTo>
                  <a:lnTo>
                    <a:pt x="200" y="72"/>
                  </a:lnTo>
                  <a:lnTo>
                    <a:pt x="164" y="44"/>
                  </a:lnTo>
                  <a:lnTo>
                    <a:pt x="128" y="24"/>
                  </a:lnTo>
                  <a:lnTo>
                    <a:pt x="92" y="8"/>
                  </a:lnTo>
                  <a:lnTo>
                    <a:pt x="56" y="0"/>
                  </a:lnTo>
                  <a:lnTo>
                    <a:pt x="92" y="0"/>
                  </a:lnTo>
                  <a:lnTo>
                    <a:pt x="144" y="8"/>
                  </a:lnTo>
                  <a:lnTo>
                    <a:pt x="212" y="32"/>
                  </a:lnTo>
                  <a:lnTo>
                    <a:pt x="240" y="48"/>
                  </a:lnTo>
                  <a:lnTo>
                    <a:pt x="276" y="72"/>
                  </a:lnTo>
                  <a:lnTo>
                    <a:pt x="284" y="84"/>
                  </a:lnTo>
                  <a:lnTo>
                    <a:pt x="288" y="104"/>
                  </a:lnTo>
                  <a:lnTo>
                    <a:pt x="284" y="136"/>
                  </a:lnTo>
                  <a:lnTo>
                    <a:pt x="276" y="152"/>
                  </a:lnTo>
                  <a:lnTo>
                    <a:pt x="260" y="176"/>
                  </a:lnTo>
                  <a:lnTo>
                    <a:pt x="236" y="196"/>
                  </a:lnTo>
                  <a:lnTo>
                    <a:pt x="204" y="208"/>
                  </a:lnTo>
                  <a:lnTo>
                    <a:pt x="152" y="236"/>
                  </a:lnTo>
                  <a:lnTo>
                    <a:pt x="104" y="260"/>
                  </a:lnTo>
                  <a:lnTo>
                    <a:pt x="60" y="272"/>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62" name="図形 61"/>
            <p:cNvSpPr>
              <a:spLocks/>
            </p:cNvSpPr>
            <p:nvPr/>
          </p:nvSpPr>
          <p:spPr bwMode="auto">
            <a:xfrm>
              <a:off x="3740" y="144"/>
              <a:ext cx="296" cy="284"/>
            </a:xfrm>
            <a:custGeom>
              <a:avLst/>
              <a:gdLst/>
              <a:ahLst/>
              <a:cxnLst>
                <a:cxn ang="0">
                  <a:pos x="60" y="280"/>
                </a:cxn>
                <a:cxn ang="0">
                  <a:pos x="0" y="284"/>
                </a:cxn>
                <a:cxn ang="0">
                  <a:pos x="84" y="248"/>
                </a:cxn>
                <a:cxn ang="0">
                  <a:pos x="132" y="224"/>
                </a:cxn>
                <a:cxn ang="0">
                  <a:pos x="160" y="208"/>
                </a:cxn>
                <a:cxn ang="0">
                  <a:pos x="184" y="188"/>
                </a:cxn>
                <a:cxn ang="0">
                  <a:pos x="196" y="172"/>
                </a:cxn>
                <a:cxn ang="0">
                  <a:pos x="208" y="148"/>
                </a:cxn>
                <a:cxn ang="0">
                  <a:pos x="208" y="116"/>
                </a:cxn>
                <a:cxn ang="0">
                  <a:pos x="208" y="96"/>
                </a:cxn>
                <a:cxn ang="0">
                  <a:pos x="196" y="80"/>
                </a:cxn>
                <a:cxn ang="0">
                  <a:pos x="148" y="44"/>
                </a:cxn>
                <a:cxn ang="0">
                  <a:pos x="96" y="20"/>
                </a:cxn>
                <a:cxn ang="0">
                  <a:pos x="40" y="12"/>
                </a:cxn>
                <a:cxn ang="0">
                  <a:pos x="0" y="8"/>
                </a:cxn>
                <a:cxn ang="0">
                  <a:pos x="48" y="0"/>
                </a:cxn>
                <a:cxn ang="0">
                  <a:pos x="112" y="0"/>
                </a:cxn>
                <a:cxn ang="0">
                  <a:pos x="148" y="8"/>
                </a:cxn>
                <a:cxn ang="0">
                  <a:pos x="192" y="20"/>
                </a:cxn>
                <a:cxn ang="0">
                  <a:pos x="228" y="36"/>
                </a:cxn>
                <a:cxn ang="0">
                  <a:pos x="272" y="60"/>
                </a:cxn>
                <a:cxn ang="0">
                  <a:pos x="284" y="72"/>
                </a:cxn>
                <a:cxn ang="0">
                  <a:pos x="296" y="92"/>
                </a:cxn>
                <a:cxn ang="0">
                  <a:pos x="296" y="104"/>
                </a:cxn>
                <a:cxn ang="0">
                  <a:pos x="296" y="128"/>
                </a:cxn>
                <a:cxn ang="0">
                  <a:pos x="284" y="148"/>
                </a:cxn>
                <a:cxn ang="0">
                  <a:pos x="260" y="172"/>
                </a:cxn>
                <a:cxn ang="0">
                  <a:pos x="228" y="196"/>
                </a:cxn>
                <a:cxn ang="0">
                  <a:pos x="168" y="232"/>
                </a:cxn>
                <a:cxn ang="0">
                  <a:pos x="112" y="260"/>
                </a:cxn>
                <a:cxn ang="0">
                  <a:pos x="60" y="280"/>
                </a:cxn>
              </a:cxnLst>
              <a:rect l="0" t="0" r="0" b="0"/>
              <a:pathLst>
                <a:path w="296" h="284">
                  <a:moveTo>
                    <a:pt x="60" y="280"/>
                  </a:moveTo>
                  <a:lnTo>
                    <a:pt x="0" y="284"/>
                  </a:lnTo>
                  <a:lnTo>
                    <a:pt x="84" y="248"/>
                  </a:lnTo>
                  <a:lnTo>
                    <a:pt x="132" y="224"/>
                  </a:lnTo>
                  <a:lnTo>
                    <a:pt x="160" y="208"/>
                  </a:lnTo>
                  <a:lnTo>
                    <a:pt x="184" y="188"/>
                  </a:lnTo>
                  <a:lnTo>
                    <a:pt x="196" y="172"/>
                  </a:lnTo>
                  <a:lnTo>
                    <a:pt x="208" y="148"/>
                  </a:lnTo>
                  <a:lnTo>
                    <a:pt x="208" y="116"/>
                  </a:lnTo>
                  <a:lnTo>
                    <a:pt x="208" y="96"/>
                  </a:lnTo>
                  <a:lnTo>
                    <a:pt x="196" y="80"/>
                  </a:lnTo>
                  <a:lnTo>
                    <a:pt x="148" y="44"/>
                  </a:lnTo>
                  <a:lnTo>
                    <a:pt x="96" y="20"/>
                  </a:lnTo>
                  <a:lnTo>
                    <a:pt x="40" y="12"/>
                  </a:lnTo>
                  <a:lnTo>
                    <a:pt x="0" y="8"/>
                  </a:lnTo>
                  <a:lnTo>
                    <a:pt x="48" y="0"/>
                  </a:lnTo>
                  <a:lnTo>
                    <a:pt x="112" y="0"/>
                  </a:lnTo>
                  <a:lnTo>
                    <a:pt x="148" y="8"/>
                  </a:lnTo>
                  <a:lnTo>
                    <a:pt x="192" y="20"/>
                  </a:lnTo>
                  <a:lnTo>
                    <a:pt x="228" y="36"/>
                  </a:lnTo>
                  <a:lnTo>
                    <a:pt x="272" y="60"/>
                  </a:lnTo>
                  <a:lnTo>
                    <a:pt x="284" y="72"/>
                  </a:lnTo>
                  <a:lnTo>
                    <a:pt x="296" y="92"/>
                  </a:lnTo>
                  <a:lnTo>
                    <a:pt x="296" y="104"/>
                  </a:lnTo>
                  <a:lnTo>
                    <a:pt x="296" y="128"/>
                  </a:lnTo>
                  <a:lnTo>
                    <a:pt x="284" y="148"/>
                  </a:lnTo>
                  <a:lnTo>
                    <a:pt x="260" y="172"/>
                  </a:lnTo>
                  <a:lnTo>
                    <a:pt x="228" y="196"/>
                  </a:lnTo>
                  <a:lnTo>
                    <a:pt x="168" y="232"/>
                  </a:lnTo>
                  <a:lnTo>
                    <a:pt x="112" y="260"/>
                  </a:lnTo>
                  <a:lnTo>
                    <a:pt x="60" y="280"/>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63" name="図形 62"/>
            <p:cNvSpPr>
              <a:spLocks/>
            </p:cNvSpPr>
            <p:nvPr/>
          </p:nvSpPr>
          <p:spPr bwMode="auto">
            <a:xfrm>
              <a:off x="3824" y="140"/>
              <a:ext cx="284" cy="284"/>
            </a:xfrm>
            <a:custGeom>
              <a:avLst/>
              <a:gdLst/>
              <a:ahLst/>
              <a:cxnLst>
                <a:cxn ang="0">
                  <a:pos x="0" y="284"/>
                </a:cxn>
                <a:cxn ang="0">
                  <a:pos x="48" y="260"/>
                </a:cxn>
                <a:cxn ang="0">
                  <a:pos x="96" y="236"/>
                </a:cxn>
                <a:cxn ang="0">
                  <a:pos x="144" y="200"/>
                </a:cxn>
                <a:cxn ang="0">
                  <a:pos x="180" y="176"/>
                </a:cxn>
                <a:cxn ang="0">
                  <a:pos x="200" y="156"/>
                </a:cxn>
                <a:cxn ang="0">
                  <a:pos x="212" y="132"/>
                </a:cxn>
                <a:cxn ang="0">
                  <a:pos x="216" y="108"/>
                </a:cxn>
                <a:cxn ang="0">
                  <a:pos x="212" y="88"/>
                </a:cxn>
                <a:cxn ang="0">
                  <a:pos x="204" y="76"/>
                </a:cxn>
                <a:cxn ang="0">
                  <a:pos x="188" y="60"/>
                </a:cxn>
                <a:cxn ang="0">
                  <a:pos x="144" y="36"/>
                </a:cxn>
                <a:cxn ang="0">
                  <a:pos x="100" y="16"/>
                </a:cxn>
                <a:cxn ang="0">
                  <a:pos x="60" y="4"/>
                </a:cxn>
                <a:cxn ang="0">
                  <a:pos x="16" y="0"/>
                </a:cxn>
                <a:cxn ang="0">
                  <a:pos x="64" y="0"/>
                </a:cxn>
                <a:cxn ang="0">
                  <a:pos x="120" y="4"/>
                </a:cxn>
                <a:cxn ang="0">
                  <a:pos x="180" y="16"/>
                </a:cxn>
                <a:cxn ang="0">
                  <a:pos x="212" y="28"/>
                </a:cxn>
                <a:cxn ang="0">
                  <a:pos x="236" y="48"/>
                </a:cxn>
                <a:cxn ang="0">
                  <a:pos x="260" y="72"/>
                </a:cxn>
                <a:cxn ang="0">
                  <a:pos x="276" y="96"/>
                </a:cxn>
                <a:cxn ang="0">
                  <a:pos x="284" y="120"/>
                </a:cxn>
                <a:cxn ang="0">
                  <a:pos x="284" y="136"/>
                </a:cxn>
                <a:cxn ang="0">
                  <a:pos x="272" y="156"/>
                </a:cxn>
                <a:cxn ang="0">
                  <a:pos x="236" y="192"/>
                </a:cxn>
                <a:cxn ang="0">
                  <a:pos x="168" y="236"/>
                </a:cxn>
                <a:cxn ang="0">
                  <a:pos x="108" y="260"/>
                </a:cxn>
                <a:cxn ang="0">
                  <a:pos x="72" y="276"/>
                </a:cxn>
                <a:cxn ang="0">
                  <a:pos x="0" y="284"/>
                </a:cxn>
              </a:cxnLst>
              <a:rect l="0" t="0" r="0" b="0"/>
              <a:pathLst>
                <a:path w="284" h="284">
                  <a:moveTo>
                    <a:pt x="0" y="284"/>
                  </a:moveTo>
                  <a:lnTo>
                    <a:pt x="48" y="260"/>
                  </a:lnTo>
                  <a:lnTo>
                    <a:pt x="96" y="236"/>
                  </a:lnTo>
                  <a:lnTo>
                    <a:pt x="144" y="200"/>
                  </a:lnTo>
                  <a:lnTo>
                    <a:pt x="180" y="176"/>
                  </a:lnTo>
                  <a:lnTo>
                    <a:pt x="200" y="156"/>
                  </a:lnTo>
                  <a:lnTo>
                    <a:pt x="212" y="132"/>
                  </a:lnTo>
                  <a:lnTo>
                    <a:pt x="216" y="108"/>
                  </a:lnTo>
                  <a:lnTo>
                    <a:pt x="212" y="88"/>
                  </a:lnTo>
                  <a:lnTo>
                    <a:pt x="204" y="76"/>
                  </a:lnTo>
                  <a:lnTo>
                    <a:pt x="188" y="60"/>
                  </a:lnTo>
                  <a:lnTo>
                    <a:pt x="144" y="36"/>
                  </a:lnTo>
                  <a:lnTo>
                    <a:pt x="100" y="16"/>
                  </a:lnTo>
                  <a:lnTo>
                    <a:pt x="60" y="4"/>
                  </a:lnTo>
                  <a:lnTo>
                    <a:pt x="16" y="0"/>
                  </a:lnTo>
                  <a:lnTo>
                    <a:pt x="64" y="0"/>
                  </a:lnTo>
                  <a:lnTo>
                    <a:pt x="120" y="4"/>
                  </a:lnTo>
                  <a:lnTo>
                    <a:pt x="180" y="16"/>
                  </a:lnTo>
                  <a:lnTo>
                    <a:pt x="212" y="28"/>
                  </a:lnTo>
                  <a:lnTo>
                    <a:pt x="236" y="48"/>
                  </a:lnTo>
                  <a:lnTo>
                    <a:pt x="260" y="72"/>
                  </a:lnTo>
                  <a:lnTo>
                    <a:pt x="276" y="96"/>
                  </a:lnTo>
                  <a:lnTo>
                    <a:pt x="284" y="120"/>
                  </a:lnTo>
                  <a:lnTo>
                    <a:pt x="284" y="136"/>
                  </a:lnTo>
                  <a:lnTo>
                    <a:pt x="272" y="156"/>
                  </a:lnTo>
                  <a:lnTo>
                    <a:pt x="236" y="192"/>
                  </a:lnTo>
                  <a:lnTo>
                    <a:pt x="168" y="236"/>
                  </a:lnTo>
                  <a:lnTo>
                    <a:pt x="108" y="260"/>
                  </a:lnTo>
                  <a:lnTo>
                    <a:pt x="72" y="276"/>
                  </a:lnTo>
                  <a:lnTo>
                    <a:pt x="0" y="284"/>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64" name="図形 63"/>
            <p:cNvSpPr>
              <a:spLocks/>
            </p:cNvSpPr>
            <p:nvPr/>
          </p:nvSpPr>
          <p:spPr bwMode="auto">
            <a:xfrm>
              <a:off x="3924" y="140"/>
              <a:ext cx="260" cy="272"/>
            </a:xfrm>
            <a:custGeom>
              <a:avLst/>
              <a:gdLst/>
              <a:ahLst/>
              <a:cxnLst>
                <a:cxn ang="0">
                  <a:pos x="0" y="272"/>
                </a:cxn>
                <a:cxn ang="0">
                  <a:pos x="88" y="224"/>
                </a:cxn>
                <a:cxn ang="0">
                  <a:pos x="140" y="192"/>
                </a:cxn>
                <a:cxn ang="0">
                  <a:pos x="160" y="180"/>
                </a:cxn>
                <a:cxn ang="0">
                  <a:pos x="176" y="164"/>
                </a:cxn>
                <a:cxn ang="0">
                  <a:pos x="184" y="144"/>
                </a:cxn>
                <a:cxn ang="0">
                  <a:pos x="188" y="120"/>
                </a:cxn>
                <a:cxn ang="0">
                  <a:pos x="184" y="96"/>
                </a:cxn>
                <a:cxn ang="0">
                  <a:pos x="164" y="72"/>
                </a:cxn>
                <a:cxn ang="0">
                  <a:pos x="140" y="40"/>
                </a:cxn>
                <a:cxn ang="0">
                  <a:pos x="112" y="24"/>
                </a:cxn>
                <a:cxn ang="0">
                  <a:pos x="80" y="12"/>
                </a:cxn>
                <a:cxn ang="0">
                  <a:pos x="8" y="0"/>
                </a:cxn>
                <a:cxn ang="0">
                  <a:pos x="80" y="0"/>
                </a:cxn>
                <a:cxn ang="0">
                  <a:pos x="128" y="4"/>
                </a:cxn>
                <a:cxn ang="0">
                  <a:pos x="176" y="16"/>
                </a:cxn>
                <a:cxn ang="0">
                  <a:pos x="212" y="36"/>
                </a:cxn>
                <a:cxn ang="0">
                  <a:pos x="244" y="60"/>
                </a:cxn>
                <a:cxn ang="0">
                  <a:pos x="248" y="64"/>
                </a:cxn>
                <a:cxn ang="0">
                  <a:pos x="260" y="88"/>
                </a:cxn>
                <a:cxn ang="0">
                  <a:pos x="260" y="100"/>
                </a:cxn>
                <a:cxn ang="0">
                  <a:pos x="260" y="124"/>
                </a:cxn>
                <a:cxn ang="0">
                  <a:pos x="256" y="144"/>
                </a:cxn>
                <a:cxn ang="0">
                  <a:pos x="236" y="164"/>
                </a:cxn>
                <a:cxn ang="0">
                  <a:pos x="200" y="192"/>
                </a:cxn>
                <a:cxn ang="0">
                  <a:pos x="124" y="228"/>
                </a:cxn>
                <a:cxn ang="0">
                  <a:pos x="56" y="252"/>
                </a:cxn>
                <a:cxn ang="0">
                  <a:pos x="0" y="272"/>
                </a:cxn>
              </a:cxnLst>
              <a:rect l="0" t="0" r="0" b="0"/>
              <a:pathLst>
                <a:path w="260" h="272">
                  <a:moveTo>
                    <a:pt x="0" y="272"/>
                  </a:moveTo>
                  <a:lnTo>
                    <a:pt x="88" y="224"/>
                  </a:lnTo>
                  <a:lnTo>
                    <a:pt x="140" y="192"/>
                  </a:lnTo>
                  <a:lnTo>
                    <a:pt x="160" y="180"/>
                  </a:lnTo>
                  <a:lnTo>
                    <a:pt x="176" y="164"/>
                  </a:lnTo>
                  <a:lnTo>
                    <a:pt x="184" y="144"/>
                  </a:lnTo>
                  <a:lnTo>
                    <a:pt x="188" y="120"/>
                  </a:lnTo>
                  <a:lnTo>
                    <a:pt x="184" y="96"/>
                  </a:lnTo>
                  <a:lnTo>
                    <a:pt x="164" y="72"/>
                  </a:lnTo>
                  <a:lnTo>
                    <a:pt x="140" y="40"/>
                  </a:lnTo>
                  <a:lnTo>
                    <a:pt x="112" y="24"/>
                  </a:lnTo>
                  <a:lnTo>
                    <a:pt x="80" y="12"/>
                  </a:lnTo>
                  <a:lnTo>
                    <a:pt x="8" y="0"/>
                  </a:lnTo>
                  <a:lnTo>
                    <a:pt x="80" y="0"/>
                  </a:lnTo>
                  <a:lnTo>
                    <a:pt x="128" y="4"/>
                  </a:lnTo>
                  <a:lnTo>
                    <a:pt x="176" y="16"/>
                  </a:lnTo>
                  <a:lnTo>
                    <a:pt x="212" y="36"/>
                  </a:lnTo>
                  <a:lnTo>
                    <a:pt x="244" y="60"/>
                  </a:lnTo>
                  <a:lnTo>
                    <a:pt x="248" y="64"/>
                  </a:lnTo>
                  <a:lnTo>
                    <a:pt x="260" y="88"/>
                  </a:lnTo>
                  <a:lnTo>
                    <a:pt x="260" y="100"/>
                  </a:lnTo>
                  <a:lnTo>
                    <a:pt x="260" y="124"/>
                  </a:lnTo>
                  <a:lnTo>
                    <a:pt x="256" y="144"/>
                  </a:lnTo>
                  <a:lnTo>
                    <a:pt x="236" y="164"/>
                  </a:lnTo>
                  <a:lnTo>
                    <a:pt x="200" y="192"/>
                  </a:lnTo>
                  <a:lnTo>
                    <a:pt x="124" y="228"/>
                  </a:lnTo>
                  <a:lnTo>
                    <a:pt x="56" y="252"/>
                  </a:lnTo>
                  <a:lnTo>
                    <a:pt x="0" y="272"/>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65" name="図形 64"/>
            <p:cNvSpPr>
              <a:spLocks/>
            </p:cNvSpPr>
            <p:nvPr/>
          </p:nvSpPr>
          <p:spPr bwMode="auto">
            <a:xfrm>
              <a:off x="3976" y="332"/>
              <a:ext cx="248" cy="72"/>
            </a:xfrm>
            <a:custGeom>
              <a:avLst/>
              <a:gdLst/>
              <a:ahLst/>
              <a:cxnLst>
                <a:cxn ang="0">
                  <a:pos x="228" y="72"/>
                </a:cxn>
                <a:cxn ang="0">
                  <a:pos x="148" y="60"/>
                </a:cxn>
                <a:cxn ang="0">
                  <a:pos x="88" y="60"/>
                </a:cxn>
                <a:cxn ang="0">
                  <a:pos x="24" y="68"/>
                </a:cxn>
                <a:cxn ang="0">
                  <a:pos x="0" y="72"/>
                </a:cxn>
                <a:cxn ang="0">
                  <a:pos x="96" y="32"/>
                </a:cxn>
                <a:cxn ang="0">
                  <a:pos x="148" y="0"/>
                </a:cxn>
                <a:cxn ang="0">
                  <a:pos x="156" y="0"/>
                </a:cxn>
                <a:cxn ang="0">
                  <a:pos x="192" y="8"/>
                </a:cxn>
                <a:cxn ang="0">
                  <a:pos x="220" y="12"/>
                </a:cxn>
                <a:cxn ang="0">
                  <a:pos x="240" y="32"/>
                </a:cxn>
                <a:cxn ang="0">
                  <a:pos x="248" y="48"/>
                </a:cxn>
                <a:cxn ang="0">
                  <a:pos x="240" y="68"/>
                </a:cxn>
                <a:cxn ang="0">
                  <a:pos x="232" y="72"/>
                </a:cxn>
                <a:cxn ang="0">
                  <a:pos x="228" y="72"/>
                </a:cxn>
              </a:cxnLst>
              <a:rect l="0" t="0" r="0" b="0"/>
              <a:pathLst>
                <a:path w="248" h="72">
                  <a:moveTo>
                    <a:pt x="228" y="72"/>
                  </a:moveTo>
                  <a:lnTo>
                    <a:pt x="148" y="60"/>
                  </a:lnTo>
                  <a:lnTo>
                    <a:pt x="88" y="60"/>
                  </a:lnTo>
                  <a:lnTo>
                    <a:pt x="24" y="68"/>
                  </a:lnTo>
                  <a:lnTo>
                    <a:pt x="0" y="72"/>
                  </a:lnTo>
                  <a:lnTo>
                    <a:pt x="96" y="32"/>
                  </a:lnTo>
                  <a:lnTo>
                    <a:pt x="148" y="0"/>
                  </a:lnTo>
                  <a:lnTo>
                    <a:pt x="156" y="0"/>
                  </a:lnTo>
                  <a:lnTo>
                    <a:pt x="192" y="8"/>
                  </a:lnTo>
                  <a:lnTo>
                    <a:pt x="220" y="12"/>
                  </a:lnTo>
                  <a:lnTo>
                    <a:pt x="240" y="32"/>
                  </a:lnTo>
                  <a:lnTo>
                    <a:pt x="248" y="48"/>
                  </a:lnTo>
                  <a:lnTo>
                    <a:pt x="240" y="68"/>
                  </a:lnTo>
                  <a:lnTo>
                    <a:pt x="232" y="72"/>
                  </a:lnTo>
                  <a:lnTo>
                    <a:pt x="228" y="72"/>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66" name="図形 65"/>
            <p:cNvSpPr>
              <a:spLocks/>
            </p:cNvSpPr>
            <p:nvPr/>
          </p:nvSpPr>
          <p:spPr bwMode="auto">
            <a:xfrm>
              <a:off x="4136" y="328"/>
              <a:ext cx="152" cy="88"/>
            </a:xfrm>
            <a:custGeom>
              <a:avLst/>
              <a:gdLst/>
              <a:ahLst/>
              <a:cxnLst>
                <a:cxn ang="0">
                  <a:pos x="72" y="84"/>
                </a:cxn>
                <a:cxn ang="0">
                  <a:pos x="88" y="64"/>
                </a:cxn>
                <a:cxn ang="0">
                  <a:pos x="92" y="52"/>
                </a:cxn>
                <a:cxn ang="0">
                  <a:pos x="92" y="40"/>
                </a:cxn>
                <a:cxn ang="0">
                  <a:pos x="88" y="28"/>
                </a:cxn>
                <a:cxn ang="0">
                  <a:pos x="68" y="16"/>
                </a:cxn>
                <a:cxn ang="0">
                  <a:pos x="44" y="12"/>
                </a:cxn>
                <a:cxn ang="0">
                  <a:pos x="0" y="0"/>
                </a:cxn>
                <a:cxn ang="0">
                  <a:pos x="68" y="4"/>
                </a:cxn>
                <a:cxn ang="0">
                  <a:pos x="116" y="12"/>
                </a:cxn>
                <a:cxn ang="0">
                  <a:pos x="140" y="24"/>
                </a:cxn>
                <a:cxn ang="0">
                  <a:pos x="152" y="36"/>
                </a:cxn>
                <a:cxn ang="0">
                  <a:pos x="152" y="48"/>
                </a:cxn>
                <a:cxn ang="0">
                  <a:pos x="148" y="72"/>
                </a:cxn>
                <a:cxn ang="0">
                  <a:pos x="128" y="84"/>
                </a:cxn>
                <a:cxn ang="0">
                  <a:pos x="104" y="88"/>
                </a:cxn>
                <a:cxn ang="0">
                  <a:pos x="72" y="84"/>
                </a:cxn>
              </a:cxnLst>
              <a:rect l="0" t="0" r="0" b="0"/>
              <a:pathLst>
                <a:path w="152" h="88">
                  <a:moveTo>
                    <a:pt x="72" y="84"/>
                  </a:moveTo>
                  <a:lnTo>
                    <a:pt x="88" y="64"/>
                  </a:lnTo>
                  <a:lnTo>
                    <a:pt x="92" y="52"/>
                  </a:lnTo>
                  <a:lnTo>
                    <a:pt x="92" y="40"/>
                  </a:lnTo>
                  <a:lnTo>
                    <a:pt x="88" y="28"/>
                  </a:lnTo>
                  <a:lnTo>
                    <a:pt x="68" y="16"/>
                  </a:lnTo>
                  <a:lnTo>
                    <a:pt x="44" y="12"/>
                  </a:lnTo>
                  <a:lnTo>
                    <a:pt x="0" y="0"/>
                  </a:lnTo>
                  <a:lnTo>
                    <a:pt x="68" y="4"/>
                  </a:lnTo>
                  <a:lnTo>
                    <a:pt x="116" y="12"/>
                  </a:lnTo>
                  <a:lnTo>
                    <a:pt x="140" y="24"/>
                  </a:lnTo>
                  <a:lnTo>
                    <a:pt x="152" y="36"/>
                  </a:lnTo>
                  <a:lnTo>
                    <a:pt x="152" y="48"/>
                  </a:lnTo>
                  <a:lnTo>
                    <a:pt x="148" y="72"/>
                  </a:lnTo>
                  <a:lnTo>
                    <a:pt x="128" y="84"/>
                  </a:lnTo>
                  <a:lnTo>
                    <a:pt x="104" y="88"/>
                  </a:lnTo>
                  <a:lnTo>
                    <a:pt x="72" y="84"/>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67" name="図形 66"/>
            <p:cNvSpPr>
              <a:spLocks/>
            </p:cNvSpPr>
            <p:nvPr/>
          </p:nvSpPr>
          <p:spPr bwMode="auto">
            <a:xfrm>
              <a:off x="4144" y="320"/>
              <a:ext cx="216" cy="108"/>
            </a:xfrm>
            <a:custGeom>
              <a:avLst/>
              <a:gdLst/>
              <a:ahLst/>
              <a:cxnLst>
                <a:cxn ang="0">
                  <a:pos x="128" y="108"/>
                </a:cxn>
                <a:cxn ang="0">
                  <a:pos x="104" y="104"/>
                </a:cxn>
                <a:cxn ang="0">
                  <a:pos x="128" y="96"/>
                </a:cxn>
                <a:cxn ang="0">
                  <a:pos x="144" y="80"/>
                </a:cxn>
                <a:cxn ang="0">
                  <a:pos x="152" y="68"/>
                </a:cxn>
                <a:cxn ang="0">
                  <a:pos x="152" y="56"/>
                </a:cxn>
                <a:cxn ang="0">
                  <a:pos x="152" y="44"/>
                </a:cxn>
                <a:cxn ang="0">
                  <a:pos x="132" y="32"/>
                </a:cxn>
                <a:cxn ang="0">
                  <a:pos x="116" y="20"/>
                </a:cxn>
                <a:cxn ang="0">
                  <a:pos x="72" y="8"/>
                </a:cxn>
                <a:cxn ang="0">
                  <a:pos x="28" y="8"/>
                </a:cxn>
                <a:cxn ang="0">
                  <a:pos x="0" y="8"/>
                </a:cxn>
                <a:cxn ang="0">
                  <a:pos x="4" y="0"/>
                </a:cxn>
                <a:cxn ang="0">
                  <a:pos x="36" y="0"/>
                </a:cxn>
                <a:cxn ang="0">
                  <a:pos x="104" y="0"/>
                </a:cxn>
                <a:cxn ang="0">
                  <a:pos x="140" y="8"/>
                </a:cxn>
                <a:cxn ang="0">
                  <a:pos x="168" y="12"/>
                </a:cxn>
                <a:cxn ang="0">
                  <a:pos x="200" y="24"/>
                </a:cxn>
                <a:cxn ang="0">
                  <a:pos x="212" y="44"/>
                </a:cxn>
                <a:cxn ang="0">
                  <a:pos x="216" y="56"/>
                </a:cxn>
                <a:cxn ang="0">
                  <a:pos x="216" y="68"/>
                </a:cxn>
                <a:cxn ang="0">
                  <a:pos x="212" y="80"/>
                </a:cxn>
                <a:cxn ang="0">
                  <a:pos x="200" y="92"/>
                </a:cxn>
                <a:cxn ang="0">
                  <a:pos x="180" y="104"/>
                </a:cxn>
                <a:cxn ang="0">
                  <a:pos x="128" y="108"/>
                </a:cxn>
              </a:cxnLst>
              <a:rect l="0" t="0" r="0" b="0"/>
              <a:pathLst>
                <a:path w="216" h="108">
                  <a:moveTo>
                    <a:pt x="128" y="108"/>
                  </a:moveTo>
                  <a:lnTo>
                    <a:pt x="104" y="104"/>
                  </a:lnTo>
                  <a:lnTo>
                    <a:pt x="128" y="96"/>
                  </a:lnTo>
                  <a:lnTo>
                    <a:pt x="144" y="80"/>
                  </a:lnTo>
                  <a:lnTo>
                    <a:pt x="152" y="68"/>
                  </a:lnTo>
                  <a:lnTo>
                    <a:pt x="152" y="56"/>
                  </a:lnTo>
                  <a:lnTo>
                    <a:pt x="152" y="44"/>
                  </a:lnTo>
                  <a:lnTo>
                    <a:pt x="132" y="32"/>
                  </a:lnTo>
                  <a:lnTo>
                    <a:pt x="116" y="20"/>
                  </a:lnTo>
                  <a:lnTo>
                    <a:pt x="72" y="8"/>
                  </a:lnTo>
                  <a:lnTo>
                    <a:pt x="28" y="8"/>
                  </a:lnTo>
                  <a:lnTo>
                    <a:pt x="0" y="8"/>
                  </a:lnTo>
                  <a:lnTo>
                    <a:pt x="4" y="0"/>
                  </a:lnTo>
                  <a:lnTo>
                    <a:pt x="36" y="0"/>
                  </a:lnTo>
                  <a:lnTo>
                    <a:pt x="104" y="0"/>
                  </a:lnTo>
                  <a:lnTo>
                    <a:pt x="140" y="8"/>
                  </a:lnTo>
                  <a:lnTo>
                    <a:pt x="168" y="12"/>
                  </a:lnTo>
                  <a:lnTo>
                    <a:pt x="200" y="24"/>
                  </a:lnTo>
                  <a:lnTo>
                    <a:pt x="212" y="44"/>
                  </a:lnTo>
                  <a:lnTo>
                    <a:pt x="216" y="56"/>
                  </a:lnTo>
                  <a:lnTo>
                    <a:pt x="216" y="68"/>
                  </a:lnTo>
                  <a:lnTo>
                    <a:pt x="212" y="80"/>
                  </a:lnTo>
                  <a:lnTo>
                    <a:pt x="200" y="92"/>
                  </a:lnTo>
                  <a:lnTo>
                    <a:pt x="180" y="104"/>
                  </a:lnTo>
                  <a:lnTo>
                    <a:pt x="128" y="108"/>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68" name="図形 67"/>
            <p:cNvSpPr>
              <a:spLocks/>
            </p:cNvSpPr>
            <p:nvPr/>
          </p:nvSpPr>
          <p:spPr bwMode="auto">
            <a:xfrm>
              <a:off x="4156" y="296"/>
              <a:ext cx="296" cy="156"/>
            </a:xfrm>
            <a:custGeom>
              <a:avLst/>
              <a:gdLst/>
              <a:ahLst/>
              <a:cxnLst>
                <a:cxn ang="0">
                  <a:pos x="128" y="140"/>
                </a:cxn>
                <a:cxn ang="0">
                  <a:pos x="176" y="128"/>
                </a:cxn>
                <a:cxn ang="0">
                  <a:pos x="188" y="120"/>
                </a:cxn>
                <a:cxn ang="0">
                  <a:pos x="200" y="108"/>
                </a:cxn>
                <a:cxn ang="0">
                  <a:pos x="204" y="92"/>
                </a:cxn>
                <a:cxn ang="0">
                  <a:pos x="212" y="80"/>
                </a:cxn>
                <a:cxn ang="0">
                  <a:pos x="204" y="68"/>
                </a:cxn>
                <a:cxn ang="0">
                  <a:pos x="192" y="48"/>
                </a:cxn>
                <a:cxn ang="0">
                  <a:pos x="168" y="36"/>
                </a:cxn>
                <a:cxn ang="0">
                  <a:pos x="108" y="20"/>
                </a:cxn>
                <a:cxn ang="0">
                  <a:pos x="40" y="20"/>
                </a:cxn>
                <a:cxn ang="0">
                  <a:pos x="0" y="20"/>
                </a:cxn>
                <a:cxn ang="0">
                  <a:pos x="16" y="0"/>
                </a:cxn>
                <a:cxn ang="0">
                  <a:pos x="16" y="8"/>
                </a:cxn>
                <a:cxn ang="0">
                  <a:pos x="48" y="0"/>
                </a:cxn>
                <a:cxn ang="0">
                  <a:pos x="92" y="0"/>
                </a:cxn>
                <a:cxn ang="0">
                  <a:pos x="152" y="8"/>
                </a:cxn>
                <a:cxn ang="0">
                  <a:pos x="192" y="12"/>
                </a:cxn>
                <a:cxn ang="0">
                  <a:pos x="228" y="24"/>
                </a:cxn>
                <a:cxn ang="0">
                  <a:pos x="252" y="36"/>
                </a:cxn>
                <a:cxn ang="0">
                  <a:pos x="272" y="48"/>
                </a:cxn>
                <a:cxn ang="0">
                  <a:pos x="288" y="68"/>
                </a:cxn>
                <a:cxn ang="0">
                  <a:pos x="296" y="80"/>
                </a:cxn>
                <a:cxn ang="0">
                  <a:pos x="284" y="96"/>
                </a:cxn>
                <a:cxn ang="0">
                  <a:pos x="272" y="116"/>
                </a:cxn>
                <a:cxn ang="0">
                  <a:pos x="228" y="140"/>
                </a:cxn>
                <a:cxn ang="0">
                  <a:pos x="192" y="152"/>
                </a:cxn>
                <a:cxn ang="0">
                  <a:pos x="168" y="156"/>
                </a:cxn>
                <a:cxn ang="0">
                  <a:pos x="128" y="140"/>
                </a:cxn>
              </a:cxnLst>
              <a:rect l="0" t="0" r="0" b="0"/>
              <a:pathLst>
                <a:path w="296" h="156">
                  <a:moveTo>
                    <a:pt x="128" y="140"/>
                  </a:moveTo>
                  <a:lnTo>
                    <a:pt x="176" y="128"/>
                  </a:lnTo>
                  <a:lnTo>
                    <a:pt x="188" y="120"/>
                  </a:lnTo>
                  <a:lnTo>
                    <a:pt x="200" y="108"/>
                  </a:lnTo>
                  <a:lnTo>
                    <a:pt x="204" y="92"/>
                  </a:lnTo>
                  <a:lnTo>
                    <a:pt x="212" y="80"/>
                  </a:lnTo>
                  <a:lnTo>
                    <a:pt x="204" y="68"/>
                  </a:lnTo>
                  <a:lnTo>
                    <a:pt x="192" y="48"/>
                  </a:lnTo>
                  <a:lnTo>
                    <a:pt x="168" y="36"/>
                  </a:lnTo>
                  <a:lnTo>
                    <a:pt x="108" y="20"/>
                  </a:lnTo>
                  <a:lnTo>
                    <a:pt x="40" y="20"/>
                  </a:lnTo>
                  <a:lnTo>
                    <a:pt x="0" y="20"/>
                  </a:lnTo>
                  <a:lnTo>
                    <a:pt x="16" y="0"/>
                  </a:lnTo>
                  <a:lnTo>
                    <a:pt x="16" y="8"/>
                  </a:lnTo>
                  <a:lnTo>
                    <a:pt x="48" y="0"/>
                  </a:lnTo>
                  <a:lnTo>
                    <a:pt x="92" y="0"/>
                  </a:lnTo>
                  <a:lnTo>
                    <a:pt x="152" y="8"/>
                  </a:lnTo>
                  <a:lnTo>
                    <a:pt x="192" y="12"/>
                  </a:lnTo>
                  <a:lnTo>
                    <a:pt x="228" y="24"/>
                  </a:lnTo>
                  <a:lnTo>
                    <a:pt x="252" y="36"/>
                  </a:lnTo>
                  <a:lnTo>
                    <a:pt x="272" y="48"/>
                  </a:lnTo>
                  <a:lnTo>
                    <a:pt x="288" y="68"/>
                  </a:lnTo>
                  <a:lnTo>
                    <a:pt x="296" y="80"/>
                  </a:lnTo>
                  <a:lnTo>
                    <a:pt x="284" y="96"/>
                  </a:lnTo>
                  <a:lnTo>
                    <a:pt x="272" y="116"/>
                  </a:lnTo>
                  <a:lnTo>
                    <a:pt x="228" y="140"/>
                  </a:lnTo>
                  <a:lnTo>
                    <a:pt x="192" y="152"/>
                  </a:lnTo>
                  <a:lnTo>
                    <a:pt x="168" y="156"/>
                  </a:lnTo>
                  <a:lnTo>
                    <a:pt x="128" y="140"/>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69" name="図形 68"/>
            <p:cNvSpPr>
              <a:spLocks/>
            </p:cNvSpPr>
            <p:nvPr/>
          </p:nvSpPr>
          <p:spPr bwMode="auto">
            <a:xfrm>
              <a:off x="4172" y="272"/>
              <a:ext cx="328" cy="204"/>
            </a:xfrm>
            <a:custGeom>
              <a:avLst/>
              <a:gdLst/>
              <a:ahLst/>
              <a:cxnLst>
                <a:cxn ang="0">
                  <a:pos x="160" y="180"/>
                </a:cxn>
                <a:cxn ang="0">
                  <a:pos x="188" y="176"/>
                </a:cxn>
                <a:cxn ang="0">
                  <a:pos x="224" y="164"/>
                </a:cxn>
                <a:cxn ang="0">
                  <a:pos x="260" y="140"/>
                </a:cxn>
                <a:cxn ang="0">
                  <a:pos x="272" y="120"/>
                </a:cxn>
                <a:cxn ang="0">
                  <a:pos x="284" y="104"/>
                </a:cxn>
                <a:cxn ang="0">
                  <a:pos x="280" y="92"/>
                </a:cxn>
                <a:cxn ang="0">
                  <a:pos x="260" y="68"/>
                </a:cxn>
                <a:cxn ang="0">
                  <a:pos x="244" y="56"/>
                </a:cxn>
                <a:cxn ang="0">
                  <a:pos x="220" y="44"/>
                </a:cxn>
                <a:cxn ang="0">
                  <a:pos x="184" y="32"/>
                </a:cxn>
                <a:cxn ang="0">
                  <a:pos x="136" y="24"/>
                </a:cxn>
                <a:cxn ang="0">
                  <a:pos x="80" y="24"/>
                </a:cxn>
                <a:cxn ang="0">
                  <a:pos x="36" y="20"/>
                </a:cxn>
                <a:cxn ang="0">
                  <a:pos x="0" y="24"/>
                </a:cxn>
                <a:cxn ang="0">
                  <a:pos x="12" y="0"/>
                </a:cxn>
                <a:cxn ang="0">
                  <a:pos x="56" y="0"/>
                </a:cxn>
                <a:cxn ang="0">
                  <a:pos x="104" y="0"/>
                </a:cxn>
                <a:cxn ang="0">
                  <a:pos x="116" y="0"/>
                </a:cxn>
                <a:cxn ang="0">
                  <a:pos x="164" y="12"/>
                </a:cxn>
                <a:cxn ang="0">
                  <a:pos x="164" y="4"/>
                </a:cxn>
                <a:cxn ang="0">
                  <a:pos x="152" y="4"/>
                </a:cxn>
                <a:cxn ang="0">
                  <a:pos x="188" y="12"/>
                </a:cxn>
                <a:cxn ang="0">
                  <a:pos x="232" y="24"/>
                </a:cxn>
                <a:cxn ang="0">
                  <a:pos x="272" y="36"/>
                </a:cxn>
                <a:cxn ang="0">
                  <a:pos x="316" y="68"/>
                </a:cxn>
                <a:cxn ang="0">
                  <a:pos x="328" y="80"/>
                </a:cxn>
                <a:cxn ang="0">
                  <a:pos x="328" y="96"/>
                </a:cxn>
                <a:cxn ang="0">
                  <a:pos x="328" y="120"/>
                </a:cxn>
                <a:cxn ang="0">
                  <a:pos x="324" y="132"/>
                </a:cxn>
                <a:cxn ang="0">
                  <a:pos x="316" y="144"/>
                </a:cxn>
                <a:cxn ang="0">
                  <a:pos x="280" y="168"/>
                </a:cxn>
                <a:cxn ang="0">
                  <a:pos x="176" y="204"/>
                </a:cxn>
                <a:cxn ang="0">
                  <a:pos x="160" y="180"/>
                </a:cxn>
              </a:cxnLst>
              <a:rect l="0" t="0" r="0" b="0"/>
              <a:pathLst>
                <a:path w="328" h="204">
                  <a:moveTo>
                    <a:pt x="160" y="180"/>
                  </a:moveTo>
                  <a:lnTo>
                    <a:pt x="188" y="176"/>
                  </a:lnTo>
                  <a:lnTo>
                    <a:pt x="224" y="164"/>
                  </a:lnTo>
                  <a:lnTo>
                    <a:pt x="260" y="140"/>
                  </a:lnTo>
                  <a:lnTo>
                    <a:pt x="272" y="120"/>
                  </a:lnTo>
                  <a:lnTo>
                    <a:pt x="284" y="104"/>
                  </a:lnTo>
                  <a:lnTo>
                    <a:pt x="280" y="92"/>
                  </a:lnTo>
                  <a:lnTo>
                    <a:pt x="260" y="68"/>
                  </a:lnTo>
                  <a:lnTo>
                    <a:pt x="244" y="56"/>
                  </a:lnTo>
                  <a:lnTo>
                    <a:pt x="220" y="44"/>
                  </a:lnTo>
                  <a:lnTo>
                    <a:pt x="184" y="32"/>
                  </a:lnTo>
                  <a:lnTo>
                    <a:pt x="136" y="24"/>
                  </a:lnTo>
                  <a:lnTo>
                    <a:pt x="80" y="24"/>
                  </a:lnTo>
                  <a:lnTo>
                    <a:pt x="36" y="20"/>
                  </a:lnTo>
                  <a:lnTo>
                    <a:pt x="0" y="24"/>
                  </a:lnTo>
                  <a:lnTo>
                    <a:pt x="12" y="0"/>
                  </a:lnTo>
                  <a:lnTo>
                    <a:pt x="56" y="0"/>
                  </a:lnTo>
                  <a:lnTo>
                    <a:pt x="104" y="0"/>
                  </a:lnTo>
                  <a:lnTo>
                    <a:pt x="116" y="0"/>
                  </a:lnTo>
                  <a:lnTo>
                    <a:pt x="164" y="12"/>
                  </a:lnTo>
                  <a:lnTo>
                    <a:pt x="164" y="4"/>
                  </a:lnTo>
                  <a:lnTo>
                    <a:pt x="152" y="4"/>
                  </a:lnTo>
                  <a:lnTo>
                    <a:pt x="188" y="12"/>
                  </a:lnTo>
                  <a:lnTo>
                    <a:pt x="232" y="24"/>
                  </a:lnTo>
                  <a:lnTo>
                    <a:pt x="272" y="36"/>
                  </a:lnTo>
                  <a:lnTo>
                    <a:pt x="316" y="68"/>
                  </a:lnTo>
                  <a:lnTo>
                    <a:pt x="328" y="80"/>
                  </a:lnTo>
                  <a:lnTo>
                    <a:pt x="328" y="96"/>
                  </a:lnTo>
                  <a:lnTo>
                    <a:pt x="328" y="120"/>
                  </a:lnTo>
                  <a:lnTo>
                    <a:pt x="324" y="132"/>
                  </a:lnTo>
                  <a:lnTo>
                    <a:pt x="316" y="144"/>
                  </a:lnTo>
                  <a:lnTo>
                    <a:pt x="280" y="168"/>
                  </a:lnTo>
                  <a:lnTo>
                    <a:pt x="176" y="204"/>
                  </a:lnTo>
                  <a:lnTo>
                    <a:pt x="160" y="180"/>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70" name="図形 69"/>
            <p:cNvSpPr>
              <a:spLocks/>
            </p:cNvSpPr>
            <p:nvPr/>
          </p:nvSpPr>
          <p:spPr bwMode="auto">
            <a:xfrm>
              <a:off x="4344" y="284"/>
              <a:ext cx="320" cy="224"/>
            </a:xfrm>
            <a:custGeom>
              <a:avLst/>
              <a:gdLst/>
              <a:ahLst/>
              <a:cxnLst>
                <a:cxn ang="0">
                  <a:pos x="4" y="216"/>
                </a:cxn>
                <a:cxn ang="0">
                  <a:pos x="84" y="204"/>
                </a:cxn>
                <a:cxn ang="0">
                  <a:pos x="144" y="188"/>
                </a:cxn>
                <a:cxn ang="0">
                  <a:pos x="212" y="164"/>
                </a:cxn>
                <a:cxn ang="0">
                  <a:pos x="240" y="144"/>
                </a:cxn>
                <a:cxn ang="0">
                  <a:pos x="260" y="116"/>
                </a:cxn>
                <a:cxn ang="0">
                  <a:pos x="260" y="96"/>
                </a:cxn>
                <a:cxn ang="0">
                  <a:pos x="260" y="80"/>
                </a:cxn>
                <a:cxn ang="0">
                  <a:pos x="248" y="68"/>
                </a:cxn>
                <a:cxn ang="0">
                  <a:pos x="224" y="44"/>
                </a:cxn>
                <a:cxn ang="0">
                  <a:pos x="192" y="24"/>
                </a:cxn>
                <a:cxn ang="0">
                  <a:pos x="156" y="12"/>
                </a:cxn>
                <a:cxn ang="0">
                  <a:pos x="128" y="8"/>
                </a:cxn>
                <a:cxn ang="0">
                  <a:pos x="164" y="0"/>
                </a:cxn>
                <a:cxn ang="0">
                  <a:pos x="212" y="8"/>
                </a:cxn>
                <a:cxn ang="0">
                  <a:pos x="260" y="20"/>
                </a:cxn>
                <a:cxn ang="0">
                  <a:pos x="284" y="32"/>
                </a:cxn>
                <a:cxn ang="0">
                  <a:pos x="300" y="48"/>
                </a:cxn>
                <a:cxn ang="0">
                  <a:pos x="312" y="60"/>
                </a:cxn>
                <a:cxn ang="0">
                  <a:pos x="320" y="72"/>
                </a:cxn>
                <a:cxn ang="0">
                  <a:pos x="320" y="96"/>
                </a:cxn>
                <a:cxn ang="0">
                  <a:pos x="312" y="116"/>
                </a:cxn>
                <a:cxn ang="0">
                  <a:pos x="296" y="132"/>
                </a:cxn>
                <a:cxn ang="0">
                  <a:pos x="272" y="152"/>
                </a:cxn>
                <a:cxn ang="0">
                  <a:pos x="240" y="168"/>
                </a:cxn>
                <a:cxn ang="0">
                  <a:pos x="228" y="176"/>
                </a:cxn>
                <a:cxn ang="0">
                  <a:pos x="180" y="192"/>
                </a:cxn>
                <a:cxn ang="0">
                  <a:pos x="100" y="212"/>
                </a:cxn>
                <a:cxn ang="0">
                  <a:pos x="0" y="224"/>
                </a:cxn>
                <a:cxn ang="0">
                  <a:pos x="4" y="216"/>
                </a:cxn>
              </a:cxnLst>
              <a:rect l="0" t="0" r="0" b="0"/>
              <a:pathLst>
                <a:path w="320" h="224">
                  <a:moveTo>
                    <a:pt x="4" y="216"/>
                  </a:moveTo>
                  <a:lnTo>
                    <a:pt x="84" y="204"/>
                  </a:lnTo>
                  <a:lnTo>
                    <a:pt x="144" y="188"/>
                  </a:lnTo>
                  <a:lnTo>
                    <a:pt x="212" y="164"/>
                  </a:lnTo>
                  <a:lnTo>
                    <a:pt x="240" y="144"/>
                  </a:lnTo>
                  <a:lnTo>
                    <a:pt x="260" y="116"/>
                  </a:lnTo>
                  <a:lnTo>
                    <a:pt x="260" y="96"/>
                  </a:lnTo>
                  <a:lnTo>
                    <a:pt x="260" y="80"/>
                  </a:lnTo>
                  <a:lnTo>
                    <a:pt x="248" y="68"/>
                  </a:lnTo>
                  <a:lnTo>
                    <a:pt x="224" y="44"/>
                  </a:lnTo>
                  <a:lnTo>
                    <a:pt x="192" y="24"/>
                  </a:lnTo>
                  <a:lnTo>
                    <a:pt x="156" y="12"/>
                  </a:lnTo>
                  <a:lnTo>
                    <a:pt x="128" y="8"/>
                  </a:lnTo>
                  <a:lnTo>
                    <a:pt x="164" y="0"/>
                  </a:lnTo>
                  <a:lnTo>
                    <a:pt x="212" y="8"/>
                  </a:lnTo>
                  <a:lnTo>
                    <a:pt x="260" y="20"/>
                  </a:lnTo>
                  <a:lnTo>
                    <a:pt x="284" y="32"/>
                  </a:lnTo>
                  <a:lnTo>
                    <a:pt x="300" y="48"/>
                  </a:lnTo>
                  <a:lnTo>
                    <a:pt x="312" y="60"/>
                  </a:lnTo>
                  <a:lnTo>
                    <a:pt x="320" y="72"/>
                  </a:lnTo>
                  <a:lnTo>
                    <a:pt x="320" y="96"/>
                  </a:lnTo>
                  <a:lnTo>
                    <a:pt x="312" y="116"/>
                  </a:lnTo>
                  <a:lnTo>
                    <a:pt x="296" y="132"/>
                  </a:lnTo>
                  <a:lnTo>
                    <a:pt x="272" y="152"/>
                  </a:lnTo>
                  <a:lnTo>
                    <a:pt x="240" y="168"/>
                  </a:lnTo>
                  <a:lnTo>
                    <a:pt x="228" y="176"/>
                  </a:lnTo>
                  <a:lnTo>
                    <a:pt x="180" y="192"/>
                  </a:lnTo>
                  <a:lnTo>
                    <a:pt x="100" y="212"/>
                  </a:lnTo>
                  <a:lnTo>
                    <a:pt x="0" y="224"/>
                  </a:lnTo>
                  <a:lnTo>
                    <a:pt x="4" y="216"/>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71" name="図形 70"/>
            <p:cNvSpPr>
              <a:spLocks/>
            </p:cNvSpPr>
            <p:nvPr/>
          </p:nvSpPr>
          <p:spPr bwMode="auto">
            <a:xfrm>
              <a:off x="4288" y="296"/>
              <a:ext cx="528" cy="260"/>
            </a:xfrm>
            <a:custGeom>
              <a:avLst/>
              <a:gdLst/>
              <a:ahLst/>
              <a:cxnLst>
                <a:cxn ang="0">
                  <a:pos x="36" y="224"/>
                </a:cxn>
                <a:cxn ang="0">
                  <a:pos x="56" y="212"/>
                </a:cxn>
                <a:cxn ang="0">
                  <a:pos x="156" y="204"/>
                </a:cxn>
                <a:cxn ang="0">
                  <a:pos x="236" y="188"/>
                </a:cxn>
                <a:cxn ang="0">
                  <a:pos x="284" y="168"/>
                </a:cxn>
                <a:cxn ang="0">
                  <a:pos x="304" y="156"/>
                </a:cxn>
                <a:cxn ang="0">
                  <a:pos x="332" y="140"/>
                </a:cxn>
                <a:cxn ang="0">
                  <a:pos x="356" y="120"/>
                </a:cxn>
                <a:cxn ang="0">
                  <a:pos x="376" y="104"/>
                </a:cxn>
                <a:cxn ang="0">
                  <a:pos x="380" y="84"/>
                </a:cxn>
                <a:cxn ang="0">
                  <a:pos x="376" y="60"/>
                </a:cxn>
                <a:cxn ang="0">
                  <a:pos x="368" y="48"/>
                </a:cxn>
                <a:cxn ang="0">
                  <a:pos x="356" y="32"/>
                </a:cxn>
                <a:cxn ang="0">
                  <a:pos x="340" y="12"/>
                </a:cxn>
                <a:cxn ang="0">
                  <a:pos x="308" y="0"/>
                </a:cxn>
                <a:cxn ang="0">
                  <a:pos x="352" y="0"/>
                </a:cxn>
                <a:cxn ang="0">
                  <a:pos x="388" y="8"/>
                </a:cxn>
                <a:cxn ang="0">
                  <a:pos x="436" y="12"/>
                </a:cxn>
                <a:cxn ang="0">
                  <a:pos x="472" y="24"/>
                </a:cxn>
                <a:cxn ang="0">
                  <a:pos x="504" y="44"/>
                </a:cxn>
                <a:cxn ang="0">
                  <a:pos x="520" y="56"/>
                </a:cxn>
                <a:cxn ang="0">
                  <a:pos x="528" y="72"/>
                </a:cxn>
                <a:cxn ang="0">
                  <a:pos x="520" y="96"/>
                </a:cxn>
                <a:cxn ang="0">
                  <a:pos x="508" y="116"/>
                </a:cxn>
                <a:cxn ang="0">
                  <a:pos x="492" y="132"/>
                </a:cxn>
                <a:cxn ang="0">
                  <a:pos x="460" y="152"/>
                </a:cxn>
                <a:cxn ang="0">
                  <a:pos x="416" y="168"/>
                </a:cxn>
                <a:cxn ang="0">
                  <a:pos x="316" y="200"/>
                </a:cxn>
                <a:cxn ang="0">
                  <a:pos x="188" y="228"/>
                </a:cxn>
                <a:cxn ang="0">
                  <a:pos x="132" y="240"/>
                </a:cxn>
                <a:cxn ang="0">
                  <a:pos x="132" y="236"/>
                </a:cxn>
                <a:cxn ang="0">
                  <a:pos x="108" y="240"/>
                </a:cxn>
                <a:cxn ang="0">
                  <a:pos x="56" y="248"/>
                </a:cxn>
                <a:cxn ang="0">
                  <a:pos x="20" y="252"/>
                </a:cxn>
                <a:cxn ang="0">
                  <a:pos x="0" y="260"/>
                </a:cxn>
                <a:cxn ang="0">
                  <a:pos x="12" y="248"/>
                </a:cxn>
                <a:cxn ang="0">
                  <a:pos x="24" y="236"/>
                </a:cxn>
                <a:cxn ang="0">
                  <a:pos x="36" y="224"/>
                </a:cxn>
              </a:cxnLst>
              <a:rect l="0" t="0" r="0" b="0"/>
              <a:pathLst>
                <a:path w="528" h="260">
                  <a:moveTo>
                    <a:pt x="36" y="224"/>
                  </a:moveTo>
                  <a:lnTo>
                    <a:pt x="56" y="212"/>
                  </a:lnTo>
                  <a:lnTo>
                    <a:pt x="156" y="204"/>
                  </a:lnTo>
                  <a:lnTo>
                    <a:pt x="236" y="188"/>
                  </a:lnTo>
                  <a:lnTo>
                    <a:pt x="284" y="168"/>
                  </a:lnTo>
                  <a:lnTo>
                    <a:pt x="304" y="156"/>
                  </a:lnTo>
                  <a:lnTo>
                    <a:pt x="332" y="140"/>
                  </a:lnTo>
                  <a:lnTo>
                    <a:pt x="356" y="120"/>
                  </a:lnTo>
                  <a:lnTo>
                    <a:pt x="376" y="104"/>
                  </a:lnTo>
                  <a:lnTo>
                    <a:pt x="380" y="84"/>
                  </a:lnTo>
                  <a:lnTo>
                    <a:pt x="376" y="60"/>
                  </a:lnTo>
                  <a:lnTo>
                    <a:pt x="368" y="48"/>
                  </a:lnTo>
                  <a:lnTo>
                    <a:pt x="356" y="32"/>
                  </a:lnTo>
                  <a:lnTo>
                    <a:pt x="340" y="12"/>
                  </a:lnTo>
                  <a:lnTo>
                    <a:pt x="308" y="0"/>
                  </a:lnTo>
                  <a:lnTo>
                    <a:pt x="352" y="0"/>
                  </a:lnTo>
                  <a:lnTo>
                    <a:pt x="388" y="8"/>
                  </a:lnTo>
                  <a:lnTo>
                    <a:pt x="436" y="12"/>
                  </a:lnTo>
                  <a:lnTo>
                    <a:pt x="472" y="24"/>
                  </a:lnTo>
                  <a:lnTo>
                    <a:pt x="504" y="44"/>
                  </a:lnTo>
                  <a:lnTo>
                    <a:pt x="520" y="56"/>
                  </a:lnTo>
                  <a:lnTo>
                    <a:pt x="528" y="72"/>
                  </a:lnTo>
                  <a:lnTo>
                    <a:pt x="520" y="96"/>
                  </a:lnTo>
                  <a:lnTo>
                    <a:pt x="508" y="116"/>
                  </a:lnTo>
                  <a:lnTo>
                    <a:pt x="492" y="132"/>
                  </a:lnTo>
                  <a:lnTo>
                    <a:pt x="460" y="152"/>
                  </a:lnTo>
                  <a:lnTo>
                    <a:pt x="416" y="168"/>
                  </a:lnTo>
                  <a:lnTo>
                    <a:pt x="316" y="200"/>
                  </a:lnTo>
                  <a:lnTo>
                    <a:pt x="188" y="228"/>
                  </a:lnTo>
                  <a:lnTo>
                    <a:pt x="132" y="240"/>
                  </a:lnTo>
                  <a:lnTo>
                    <a:pt x="132" y="236"/>
                  </a:lnTo>
                  <a:lnTo>
                    <a:pt x="108" y="240"/>
                  </a:lnTo>
                  <a:lnTo>
                    <a:pt x="56" y="248"/>
                  </a:lnTo>
                  <a:lnTo>
                    <a:pt x="20" y="252"/>
                  </a:lnTo>
                  <a:lnTo>
                    <a:pt x="0" y="260"/>
                  </a:lnTo>
                  <a:lnTo>
                    <a:pt x="12" y="248"/>
                  </a:lnTo>
                  <a:lnTo>
                    <a:pt x="24" y="236"/>
                  </a:lnTo>
                  <a:lnTo>
                    <a:pt x="36" y="224"/>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72" name="図形 71"/>
            <p:cNvSpPr>
              <a:spLocks/>
            </p:cNvSpPr>
            <p:nvPr/>
          </p:nvSpPr>
          <p:spPr bwMode="auto">
            <a:xfrm>
              <a:off x="4288" y="544"/>
              <a:ext cx="104" cy="56"/>
            </a:xfrm>
            <a:custGeom>
              <a:avLst/>
              <a:gdLst/>
              <a:ahLst/>
              <a:cxnLst>
                <a:cxn ang="0">
                  <a:pos x="0" y="32"/>
                </a:cxn>
                <a:cxn ang="0">
                  <a:pos x="0" y="20"/>
                </a:cxn>
                <a:cxn ang="0">
                  <a:pos x="12" y="12"/>
                </a:cxn>
                <a:cxn ang="0">
                  <a:pos x="56" y="4"/>
                </a:cxn>
                <a:cxn ang="0">
                  <a:pos x="104" y="0"/>
                </a:cxn>
                <a:cxn ang="0">
                  <a:pos x="60" y="20"/>
                </a:cxn>
                <a:cxn ang="0">
                  <a:pos x="36" y="36"/>
                </a:cxn>
                <a:cxn ang="0">
                  <a:pos x="12" y="56"/>
                </a:cxn>
                <a:cxn ang="0">
                  <a:pos x="8" y="44"/>
                </a:cxn>
                <a:cxn ang="0">
                  <a:pos x="0" y="32"/>
                </a:cxn>
              </a:cxnLst>
              <a:rect l="0" t="0" r="0" b="0"/>
              <a:pathLst>
                <a:path w="104" h="56">
                  <a:moveTo>
                    <a:pt x="0" y="32"/>
                  </a:moveTo>
                  <a:lnTo>
                    <a:pt x="0" y="20"/>
                  </a:lnTo>
                  <a:lnTo>
                    <a:pt x="12" y="12"/>
                  </a:lnTo>
                  <a:lnTo>
                    <a:pt x="56" y="4"/>
                  </a:lnTo>
                  <a:lnTo>
                    <a:pt x="104" y="0"/>
                  </a:lnTo>
                  <a:lnTo>
                    <a:pt x="60" y="20"/>
                  </a:lnTo>
                  <a:lnTo>
                    <a:pt x="36" y="36"/>
                  </a:lnTo>
                  <a:lnTo>
                    <a:pt x="12" y="56"/>
                  </a:lnTo>
                  <a:lnTo>
                    <a:pt x="8" y="44"/>
                  </a:lnTo>
                  <a:lnTo>
                    <a:pt x="0" y="32"/>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73" name="図形 72"/>
            <p:cNvSpPr>
              <a:spLocks/>
            </p:cNvSpPr>
            <p:nvPr/>
          </p:nvSpPr>
          <p:spPr bwMode="auto">
            <a:xfrm>
              <a:off x="4300" y="276"/>
              <a:ext cx="580" cy="360"/>
            </a:xfrm>
            <a:custGeom>
              <a:avLst/>
              <a:gdLst/>
              <a:ahLst/>
              <a:cxnLst>
                <a:cxn ang="0">
                  <a:pos x="20" y="340"/>
                </a:cxn>
                <a:cxn ang="0">
                  <a:pos x="0" y="328"/>
                </a:cxn>
                <a:cxn ang="0">
                  <a:pos x="12" y="316"/>
                </a:cxn>
                <a:cxn ang="0">
                  <a:pos x="44" y="292"/>
                </a:cxn>
                <a:cxn ang="0">
                  <a:pos x="96" y="272"/>
                </a:cxn>
                <a:cxn ang="0">
                  <a:pos x="176" y="256"/>
                </a:cxn>
                <a:cxn ang="0">
                  <a:pos x="308" y="224"/>
                </a:cxn>
                <a:cxn ang="0">
                  <a:pos x="404" y="196"/>
                </a:cxn>
                <a:cxn ang="0">
                  <a:pos x="448" y="176"/>
                </a:cxn>
                <a:cxn ang="0">
                  <a:pos x="480" y="152"/>
                </a:cxn>
                <a:cxn ang="0">
                  <a:pos x="504" y="136"/>
                </a:cxn>
                <a:cxn ang="0">
                  <a:pos x="516" y="116"/>
                </a:cxn>
                <a:cxn ang="0">
                  <a:pos x="520" y="92"/>
                </a:cxn>
                <a:cxn ang="0">
                  <a:pos x="508" y="76"/>
                </a:cxn>
                <a:cxn ang="0">
                  <a:pos x="492" y="56"/>
                </a:cxn>
                <a:cxn ang="0">
                  <a:pos x="460" y="44"/>
                </a:cxn>
                <a:cxn ang="0">
                  <a:pos x="424" y="32"/>
                </a:cxn>
                <a:cxn ang="0">
                  <a:pos x="376" y="20"/>
                </a:cxn>
                <a:cxn ang="0">
                  <a:pos x="332" y="16"/>
                </a:cxn>
                <a:cxn ang="0">
                  <a:pos x="292" y="20"/>
                </a:cxn>
                <a:cxn ang="0">
                  <a:pos x="224" y="8"/>
                </a:cxn>
                <a:cxn ang="0">
                  <a:pos x="284" y="0"/>
                </a:cxn>
                <a:cxn ang="0">
                  <a:pos x="376" y="0"/>
                </a:cxn>
                <a:cxn ang="0">
                  <a:pos x="424" y="8"/>
                </a:cxn>
                <a:cxn ang="0">
                  <a:pos x="472" y="20"/>
                </a:cxn>
                <a:cxn ang="0">
                  <a:pos x="520" y="40"/>
                </a:cxn>
                <a:cxn ang="0">
                  <a:pos x="556" y="56"/>
                </a:cxn>
                <a:cxn ang="0">
                  <a:pos x="568" y="80"/>
                </a:cxn>
                <a:cxn ang="0">
                  <a:pos x="580" y="100"/>
                </a:cxn>
                <a:cxn ang="0">
                  <a:pos x="580" y="124"/>
                </a:cxn>
                <a:cxn ang="0">
                  <a:pos x="568" y="152"/>
                </a:cxn>
                <a:cxn ang="0">
                  <a:pos x="552" y="176"/>
                </a:cxn>
                <a:cxn ang="0">
                  <a:pos x="508" y="196"/>
                </a:cxn>
                <a:cxn ang="0">
                  <a:pos x="448" y="212"/>
                </a:cxn>
                <a:cxn ang="0">
                  <a:pos x="368" y="236"/>
                </a:cxn>
                <a:cxn ang="0">
                  <a:pos x="292" y="248"/>
                </a:cxn>
                <a:cxn ang="0">
                  <a:pos x="220" y="256"/>
                </a:cxn>
                <a:cxn ang="0">
                  <a:pos x="152" y="268"/>
                </a:cxn>
                <a:cxn ang="0">
                  <a:pos x="96" y="288"/>
                </a:cxn>
                <a:cxn ang="0">
                  <a:pos x="80" y="300"/>
                </a:cxn>
                <a:cxn ang="0">
                  <a:pos x="60" y="316"/>
                </a:cxn>
                <a:cxn ang="0">
                  <a:pos x="56" y="336"/>
                </a:cxn>
                <a:cxn ang="0">
                  <a:pos x="56" y="360"/>
                </a:cxn>
                <a:cxn ang="0">
                  <a:pos x="20" y="340"/>
                </a:cxn>
              </a:cxnLst>
              <a:rect l="0" t="0" r="0" b="0"/>
              <a:pathLst>
                <a:path w="580" h="360">
                  <a:moveTo>
                    <a:pt x="20" y="340"/>
                  </a:moveTo>
                  <a:lnTo>
                    <a:pt x="0" y="328"/>
                  </a:lnTo>
                  <a:lnTo>
                    <a:pt x="12" y="316"/>
                  </a:lnTo>
                  <a:lnTo>
                    <a:pt x="44" y="292"/>
                  </a:lnTo>
                  <a:lnTo>
                    <a:pt x="96" y="272"/>
                  </a:lnTo>
                  <a:lnTo>
                    <a:pt x="176" y="256"/>
                  </a:lnTo>
                  <a:lnTo>
                    <a:pt x="308" y="224"/>
                  </a:lnTo>
                  <a:lnTo>
                    <a:pt x="404" y="196"/>
                  </a:lnTo>
                  <a:lnTo>
                    <a:pt x="448" y="176"/>
                  </a:lnTo>
                  <a:lnTo>
                    <a:pt x="480" y="152"/>
                  </a:lnTo>
                  <a:lnTo>
                    <a:pt x="504" y="136"/>
                  </a:lnTo>
                  <a:lnTo>
                    <a:pt x="516" y="116"/>
                  </a:lnTo>
                  <a:lnTo>
                    <a:pt x="520" y="92"/>
                  </a:lnTo>
                  <a:lnTo>
                    <a:pt x="508" y="76"/>
                  </a:lnTo>
                  <a:lnTo>
                    <a:pt x="492" y="56"/>
                  </a:lnTo>
                  <a:lnTo>
                    <a:pt x="460" y="44"/>
                  </a:lnTo>
                  <a:lnTo>
                    <a:pt x="424" y="32"/>
                  </a:lnTo>
                  <a:lnTo>
                    <a:pt x="376" y="20"/>
                  </a:lnTo>
                  <a:lnTo>
                    <a:pt x="332" y="16"/>
                  </a:lnTo>
                  <a:lnTo>
                    <a:pt x="292" y="20"/>
                  </a:lnTo>
                  <a:lnTo>
                    <a:pt x="224" y="8"/>
                  </a:lnTo>
                  <a:lnTo>
                    <a:pt x="284" y="0"/>
                  </a:lnTo>
                  <a:lnTo>
                    <a:pt x="376" y="0"/>
                  </a:lnTo>
                  <a:lnTo>
                    <a:pt x="424" y="8"/>
                  </a:lnTo>
                  <a:lnTo>
                    <a:pt x="472" y="20"/>
                  </a:lnTo>
                  <a:lnTo>
                    <a:pt x="520" y="40"/>
                  </a:lnTo>
                  <a:lnTo>
                    <a:pt x="556" y="56"/>
                  </a:lnTo>
                  <a:lnTo>
                    <a:pt x="568" y="80"/>
                  </a:lnTo>
                  <a:lnTo>
                    <a:pt x="580" y="100"/>
                  </a:lnTo>
                  <a:lnTo>
                    <a:pt x="580" y="124"/>
                  </a:lnTo>
                  <a:lnTo>
                    <a:pt x="568" y="152"/>
                  </a:lnTo>
                  <a:lnTo>
                    <a:pt x="552" y="176"/>
                  </a:lnTo>
                  <a:lnTo>
                    <a:pt x="508" y="196"/>
                  </a:lnTo>
                  <a:lnTo>
                    <a:pt x="448" y="212"/>
                  </a:lnTo>
                  <a:lnTo>
                    <a:pt x="368" y="236"/>
                  </a:lnTo>
                  <a:lnTo>
                    <a:pt x="292" y="248"/>
                  </a:lnTo>
                  <a:lnTo>
                    <a:pt x="220" y="256"/>
                  </a:lnTo>
                  <a:lnTo>
                    <a:pt x="152" y="268"/>
                  </a:lnTo>
                  <a:lnTo>
                    <a:pt x="96" y="288"/>
                  </a:lnTo>
                  <a:lnTo>
                    <a:pt x="80" y="300"/>
                  </a:lnTo>
                  <a:lnTo>
                    <a:pt x="60" y="316"/>
                  </a:lnTo>
                  <a:lnTo>
                    <a:pt x="56" y="336"/>
                  </a:lnTo>
                  <a:lnTo>
                    <a:pt x="56" y="360"/>
                  </a:lnTo>
                  <a:lnTo>
                    <a:pt x="20" y="340"/>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74" name="図形 73"/>
            <p:cNvSpPr>
              <a:spLocks/>
            </p:cNvSpPr>
            <p:nvPr/>
          </p:nvSpPr>
          <p:spPr bwMode="auto">
            <a:xfrm>
              <a:off x="4360" y="292"/>
              <a:ext cx="612" cy="360"/>
            </a:xfrm>
            <a:custGeom>
              <a:avLst/>
              <a:gdLst/>
              <a:ahLst/>
              <a:cxnLst>
                <a:cxn ang="0">
                  <a:pos x="0" y="344"/>
                </a:cxn>
                <a:cxn ang="0">
                  <a:pos x="0" y="320"/>
                </a:cxn>
                <a:cxn ang="0">
                  <a:pos x="8" y="300"/>
                </a:cxn>
                <a:cxn ang="0">
                  <a:pos x="20" y="288"/>
                </a:cxn>
                <a:cxn ang="0">
                  <a:pos x="44" y="276"/>
                </a:cxn>
                <a:cxn ang="0">
                  <a:pos x="92" y="256"/>
                </a:cxn>
                <a:cxn ang="0">
                  <a:pos x="160" y="244"/>
                </a:cxn>
                <a:cxn ang="0">
                  <a:pos x="232" y="240"/>
                </a:cxn>
                <a:cxn ang="0">
                  <a:pos x="308" y="220"/>
                </a:cxn>
                <a:cxn ang="0">
                  <a:pos x="396" y="204"/>
                </a:cxn>
                <a:cxn ang="0">
                  <a:pos x="448" y="184"/>
                </a:cxn>
                <a:cxn ang="0">
                  <a:pos x="492" y="160"/>
                </a:cxn>
                <a:cxn ang="0">
                  <a:pos x="516" y="136"/>
                </a:cxn>
                <a:cxn ang="0">
                  <a:pos x="528" y="112"/>
                </a:cxn>
                <a:cxn ang="0">
                  <a:pos x="528" y="84"/>
                </a:cxn>
                <a:cxn ang="0">
                  <a:pos x="516" y="60"/>
                </a:cxn>
                <a:cxn ang="0">
                  <a:pos x="496" y="40"/>
                </a:cxn>
                <a:cxn ang="0">
                  <a:pos x="460" y="16"/>
                </a:cxn>
                <a:cxn ang="0">
                  <a:pos x="412" y="0"/>
                </a:cxn>
                <a:cxn ang="0">
                  <a:pos x="484" y="4"/>
                </a:cxn>
                <a:cxn ang="0">
                  <a:pos x="528" y="12"/>
                </a:cxn>
                <a:cxn ang="0">
                  <a:pos x="564" y="28"/>
                </a:cxn>
                <a:cxn ang="0">
                  <a:pos x="600" y="48"/>
                </a:cxn>
                <a:cxn ang="0">
                  <a:pos x="612" y="60"/>
                </a:cxn>
                <a:cxn ang="0">
                  <a:pos x="612" y="72"/>
                </a:cxn>
                <a:cxn ang="0">
                  <a:pos x="612" y="84"/>
                </a:cxn>
                <a:cxn ang="0">
                  <a:pos x="604" y="100"/>
                </a:cxn>
                <a:cxn ang="0">
                  <a:pos x="580" y="124"/>
                </a:cxn>
                <a:cxn ang="0">
                  <a:pos x="544" y="148"/>
                </a:cxn>
                <a:cxn ang="0">
                  <a:pos x="508" y="168"/>
                </a:cxn>
                <a:cxn ang="0">
                  <a:pos x="460" y="184"/>
                </a:cxn>
                <a:cxn ang="0">
                  <a:pos x="352" y="220"/>
                </a:cxn>
                <a:cxn ang="0">
                  <a:pos x="212" y="252"/>
                </a:cxn>
                <a:cxn ang="0">
                  <a:pos x="124" y="272"/>
                </a:cxn>
                <a:cxn ang="0">
                  <a:pos x="68" y="288"/>
                </a:cxn>
                <a:cxn ang="0">
                  <a:pos x="44" y="308"/>
                </a:cxn>
                <a:cxn ang="0">
                  <a:pos x="36" y="312"/>
                </a:cxn>
                <a:cxn ang="0">
                  <a:pos x="32" y="320"/>
                </a:cxn>
                <a:cxn ang="0">
                  <a:pos x="32" y="332"/>
                </a:cxn>
                <a:cxn ang="0">
                  <a:pos x="36" y="348"/>
                </a:cxn>
                <a:cxn ang="0">
                  <a:pos x="48" y="360"/>
                </a:cxn>
                <a:cxn ang="0">
                  <a:pos x="0" y="344"/>
                </a:cxn>
              </a:cxnLst>
              <a:rect l="0" t="0" r="0" b="0"/>
              <a:pathLst>
                <a:path w="612" h="360">
                  <a:moveTo>
                    <a:pt x="0" y="344"/>
                  </a:moveTo>
                  <a:lnTo>
                    <a:pt x="0" y="320"/>
                  </a:lnTo>
                  <a:lnTo>
                    <a:pt x="8" y="300"/>
                  </a:lnTo>
                  <a:lnTo>
                    <a:pt x="20" y="288"/>
                  </a:lnTo>
                  <a:lnTo>
                    <a:pt x="44" y="276"/>
                  </a:lnTo>
                  <a:lnTo>
                    <a:pt x="92" y="256"/>
                  </a:lnTo>
                  <a:lnTo>
                    <a:pt x="160" y="244"/>
                  </a:lnTo>
                  <a:lnTo>
                    <a:pt x="232" y="240"/>
                  </a:lnTo>
                  <a:lnTo>
                    <a:pt x="308" y="220"/>
                  </a:lnTo>
                  <a:lnTo>
                    <a:pt x="396" y="204"/>
                  </a:lnTo>
                  <a:lnTo>
                    <a:pt x="448" y="184"/>
                  </a:lnTo>
                  <a:lnTo>
                    <a:pt x="492" y="160"/>
                  </a:lnTo>
                  <a:lnTo>
                    <a:pt x="516" y="136"/>
                  </a:lnTo>
                  <a:lnTo>
                    <a:pt x="528" y="112"/>
                  </a:lnTo>
                  <a:lnTo>
                    <a:pt x="528" y="84"/>
                  </a:lnTo>
                  <a:lnTo>
                    <a:pt x="516" y="60"/>
                  </a:lnTo>
                  <a:lnTo>
                    <a:pt x="496" y="40"/>
                  </a:lnTo>
                  <a:lnTo>
                    <a:pt x="460" y="16"/>
                  </a:lnTo>
                  <a:lnTo>
                    <a:pt x="412" y="0"/>
                  </a:lnTo>
                  <a:lnTo>
                    <a:pt x="484" y="4"/>
                  </a:lnTo>
                  <a:lnTo>
                    <a:pt x="528" y="12"/>
                  </a:lnTo>
                  <a:lnTo>
                    <a:pt x="564" y="28"/>
                  </a:lnTo>
                  <a:lnTo>
                    <a:pt x="600" y="48"/>
                  </a:lnTo>
                  <a:lnTo>
                    <a:pt x="612" y="60"/>
                  </a:lnTo>
                  <a:lnTo>
                    <a:pt x="612" y="72"/>
                  </a:lnTo>
                  <a:lnTo>
                    <a:pt x="612" y="84"/>
                  </a:lnTo>
                  <a:lnTo>
                    <a:pt x="604" y="100"/>
                  </a:lnTo>
                  <a:lnTo>
                    <a:pt x="580" y="124"/>
                  </a:lnTo>
                  <a:lnTo>
                    <a:pt x="544" y="148"/>
                  </a:lnTo>
                  <a:lnTo>
                    <a:pt x="508" y="168"/>
                  </a:lnTo>
                  <a:lnTo>
                    <a:pt x="460" y="184"/>
                  </a:lnTo>
                  <a:lnTo>
                    <a:pt x="352" y="220"/>
                  </a:lnTo>
                  <a:lnTo>
                    <a:pt x="212" y="252"/>
                  </a:lnTo>
                  <a:lnTo>
                    <a:pt x="124" y="272"/>
                  </a:lnTo>
                  <a:lnTo>
                    <a:pt x="68" y="288"/>
                  </a:lnTo>
                  <a:lnTo>
                    <a:pt x="44" y="308"/>
                  </a:lnTo>
                  <a:lnTo>
                    <a:pt x="36" y="312"/>
                  </a:lnTo>
                  <a:lnTo>
                    <a:pt x="32" y="320"/>
                  </a:lnTo>
                  <a:lnTo>
                    <a:pt x="32" y="332"/>
                  </a:lnTo>
                  <a:lnTo>
                    <a:pt x="36" y="348"/>
                  </a:lnTo>
                  <a:lnTo>
                    <a:pt x="48" y="360"/>
                  </a:lnTo>
                  <a:lnTo>
                    <a:pt x="0" y="344"/>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75" name="図形 74"/>
            <p:cNvSpPr>
              <a:spLocks/>
            </p:cNvSpPr>
            <p:nvPr/>
          </p:nvSpPr>
          <p:spPr bwMode="auto">
            <a:xfrm>
              <a:off x="4392" y="296"/>
              <a:ext cx="640" cy="388"/>
            </a:xfrm>
            <a:custGeom>
              <a:avLst/>
              <a:gdLst/>
              <a:ahLst/>
              <a:cxnLst>
                <a:cxn ang="0">
                  <a:pos x="28" y="364"/>
                </a:cxn>
                <a:cxn ang="0">
                  <a:pos x="16" y="352"/>
                </a:cxn>
                <a:cxn ang="0">
                  <a:pos x="4" y="340"/>
                </a:cxn>
                <a:cxn ang="0">
                  <a:pos x="0" y="328"/>
                </a:cxn>
                <a:cxn ang="0">
                  <a:pos x="4" y="308"/>
                </a:cxn>
                <a:cxn ang="0">
                  <a:pos x="12" y="304"/>
                </a:cxn>
                <a:cxn ang="0">
                  <a:pos x="40" y="292"/>
                </a:cxn>
                <a:cxn ang="0">
                  <a:pos x="92" y="272"/>
                </a:cxn>
                <a:cxn ang="0">
                  <a:pos x="180" y="252"/>
                </a:cxn>
                <a:cxn ang="0">
                  <a:pos x="320" y="216"/>
                </a:cxn>
                <a:cxn ang="0">
                  <a:pos x="428" y="188"/>
                </a:cxn>
                <a:cxn ang="0">
                  <a:pos x="476" y="168"/>
                </a:cxn>
                <a:cxn ang="0">
                  <a:pos x="520" y="144"/>
                </a:cxn>
                <a:cxn ang="0">
                  <a:pos x="556" y="120"/>
                </a:cxn>
                <a:cxn ang="0">
                  <a:pos x="572" y="96"/>
                </a:cxn>
                <a:cxn ang="0">
                  <a:pos x="584" y="84"/>
                </a:cxn>
                <a:cxn ang="0">
                  <a:pos x="584" y="68"/>
                </a:cxn>
                <a:cxn ang="0">
                  <a:pos x="580" y="56"/>
                </a:cxn>
                <a:cxn ang="0">
                  <a:pos x="572" y="44"/>
                </a:cxn>
                <a:cxn ang="0">
                  <a:pos x="532" y="20"/>
                </a:cxn>
                <a:cxn ang="0">
                  <a:pos x="520" y="12"/>
                </a:cxn>
                <a:cxn ang="0">
                  <a:pos x="476" y="0"/>
                </a:cxn>
                <a:cxn ang="0">
                  <a:pos x="524" y="8"/>
                </a:cxn>
                <a:cxn ang="0">
                  <a:pos x="572" y="24"/>
                </a:cxn>
                <a:cxn ang="0">
                  <a:pos x="612" y="56"/>
                </a:cxn>
                <a:cxn ang="0">
                  <a:pos x="628" y="72"/>
                </a:cxn>
                <a:cxn ang="0">
                  <a:pos x="640" y="92"/>
                </a:cxn>
                <a:cxn ang="0">
                  <a:pos x="640" y="96"/>
                </a:cxn>
                <a:cxn ang="0">
                  <a:pos x="636" y="116"/>
                </a:cxn>
                <a:cxn ang="0">
                  <a:pos x="616" y="132"/>
                </a:cxn>
                <a:cxn ang="0">
                  <a:pos x="572" y="156"/>
                </a:cxn>
                <a:cxn ang="0">
                  <a:pos x="532" y="176"/>
                </a:cxn>
                <a:cxn ang="0">
                  <a:pos x="488" y="188"/>
                </a:cxn>
                <a:cxn ang="0">
                  <a:pos x="448" y="200"/>
                </a:cxn>
                <a:cxn ang="0">
                  <a:pos x="416" y="204"/>
                </a:cxn>
                <a:cxn ang="0">
                  <a:pos x="352" y="228"/>
                </a:cxn>
                <a:cxn ang="0">
                  <a:pos x="276" y="248"/>
                </a:cxn>
                <a:cxn ang="0">
                  <a:pos x="216" y="260"/>
                </a:cxn>
                <a:cxn ang="0">
                  <a:pos x="188" y="272"/>
                </a:cxn>
                <a:cxn ang="0">
                  <a:pos x="140" y="292"/>
                </a:cxn>
                <a:cxn ang="0">
                  <a:pos x="128" y="304"/>
                </a:cxn>
                <a:cxn ang="0">
                  <a:pos x="120" y="320"/>
                </a:cxn>
                <a:cxn ang="0">
                  <a:pos x="116" y="340"/>
                </a:cxn>
                <a:cxn ang="0">
                  <a:pos x="116" y="356"/>
                </a:cxn>
                <a:cxn ang="0">
                  <a:pos x="128" y="388"/>
                </a:cxn>
                <a:cxn ang="0">
                  <a:pos x="28" y="364"/>
                </a:cxn>
              </a:cxnLst>
              <a:rect l="0" t="0" r="0" b="0"/>
              <a:pathLst>
                <a:path w="640" h="388">
                  <a:moveTo>
                    <a:pt x="28" y="364"/>
                  </a:moveTo>
                  <a:lnTo>
                    <a:pt x="16" y="352"/>
                  </a:lnTo>
                  <a:lnTo>
                    <a:pt x="4" y="340"/>
                  </a:lnTo>
                  <a:lnTo>
                    <a:pt x="0" y="328"/>
                  </a:lnTo>
                  <a:lnTo>
                    <a:pt x="4" y="308"/>
                  </a:lnTo>
                  <a:lnTo>
                    <a:pt x="12" y="304"/>
                  </a:lnTo>
                  <a:lnTo>
                    <a:pt x="40" y="292"/>
                  </a:lnTo>
                  <a:lnTo>
                    <a:pt x="92" y="272"/>
                  </a:lnTo>
                  <a:lnTo>
                    <a:pt x="180" y="252"/>
                  </a:lnTo>
                  <a:lnTo>
                    <a:pt x="320" y="216"/>
                  </a:lnTo>
                  <a:lnTo>
                    <a:pt x="428" y="188"/>
                  </a:lnTo>
                  <a:lnTo>
                    <a:pt x="476" y="168"/>
                  </a:lnTo>
                  <a:lnTo>
                    <a:pt x="520" y="144"/>
                  </a:lnTo>
                  <a:lnTo>
                    <a:pt x="556" y="120"/>
                  </a:lnTo>
                  <a:lnTo>
                    <a:pt x="572" y="96"/>
                  </a:lnTo>
                  <a:lnTo>
                    <a:pt x="584" y="84"/>
                  </a:lnTo>
                  <a:lnTo>
                    <a:pt x="584" y="68"/>
                  </a:lnTo>
                  <a:lnTo>
                    <a:pt x="580" y="56"/>
                  </a:lnTo>
                  <a:lnTo>
                    <a:pt x="572" y="44"/>
                  </a:lnTo>
                  <a:lnTo>
                    <a:pt x="532" y="20"/>
                  </a:lnTo>
                  <a:lnTo>
                    <a:pt x="520" y="12"/>
                  </a:lnTo>
                  <a:lnTo>
                    <a:pt x="476" y="0"/>
                  </a:lnTo>
                  <a:lnTo>
                    <a:pt x="524" y="8"/>
                  </a:lnTo>
                  <a:lnTo>
                    <a:pt x="572" y="24"/>
                  </a:lnTo>
                  <a:lnTo>
                    <a:pt x="612" y="56"/>
                  </a:lnTo>
                  <a:lnTo>
                    <a:pt x="628" y="72"/>
                  </a:lnTo>
                  <a:lnTo>
                    <a:pt x="640" y="92"/>
                  </a:lnTo>
                  <a:lnTo>
                    <a:pt x="640" y="96"/>
                  </a:lnTo>
                  <a:lnTo>
                    <a:pt x="636" y="116"/>
                  </a:lnTo>
                  <a:lnTo>
                    <a:pt x="616" y="132"/>
                  </a:lnTo>
                  <a:lnTo>
                    <a:pt x="572" y="156"/>
                  </a:lnTo>
                  <a:lnTo>
                    <a:pt x="532" y="176"/>
                  </a:lnTo>
                  <a:lnTo>
                    <a:pt x="488" y="188"/>
                  </a:lnTo>
                  <a:lnTo>
                    <a:pt x="448" y="200"/>
                  </a:lnTo>
                  <a:lnTo>
                    <a:pt x="416" y="204"/>
                  </a:lnTo>
                  <a:lnTo>
                    <a:pt x="352" y="228"/>
                  </a:lnTo>
                  <a:lnTo>
                    <a:pt x="276" y="248"/>
                  </a:lnTo>
                  <a:lnTo>
                    <a:pt x="216" y="260"/>
                  </a:lnTo>
                  <a:lnTo>
                    <a:pt x="188" y="272"/>
                  </a:lnTo>
                  <a:lnTo>
                    <a:pt x="140" y="292"/>
                  </a:lnTo>
                  <a:lnTo>
                    <a:pt x="128" y="304"/>
                  </a:lnTo>
                  <a:lnTo>
                    <a:pt x="120" y="320"/>
                  </a:lnTo>
                  <a:lnTo>
                    <a:pt x="116" y="340"/>
                  </a:lnTo>
                  <a:lnTo>
                    <a:pt x="116" y="356"/>
                  </a:lnTo>
                  <a:lnTo>
                    <a:pt x="128" y="388"/>
                  </a:lnTo>
                  <a:lnTo>
                    <a:pt x="28" y="364"/>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76" name="図形 75"/>
            <p:cNvSpPr>
              <a:spLocks/>
            </p:cNvSpPr>
            <p:nvPr/>
          </p:nvSpPr>
          <p:spPr bwMode="auto">
            <a:xfrm>
              <a:off x="4512" y="548"/>
              <a:ext cx="140" cy="148"/>
            </a:xfrm>
            <a:custGeom>
              <a:avLst/>
              <a:gdLst/>
              <a:ahLst/>
              <a:cxnLst>
                <a:cxn ang="0">
                  <a:pos x="12" y="136"/>
                </a:cxn>
                <a:cxn ang="0">
                  <a:pos x="0" y="112"/>
                </a:cxn>
                <a:cxn ang="0">
                  <a:pos x="0" y="92"/>
                </a:cxn>
                <a:cxn ang="0">
                  <a:pos x="0" y="68"/>
                </a:cxn>
                <a:cxn ang="0">
                  <a:pos x="12" y="56"/>
                </a:cxn>
                <a:cxn ang="0">
                  <a:pos x="24" y="44"/>
                </a:cxn>
                <a:cxn ang="0">
                  <a:pos x="68" y="28"/>
                </a:cxn>
                <a:cxn ang="0">
                  <a:pos x="92" y="16"/>
                </a:cxn>
                <a:cxn ang="0">
                  <a:pos x="140" y="0"/>
                </a:cxn>
                <a:cxn ang="0">
                  <a:pos x="132" y="8"/>
                </a:cxn>
                <a:cxn ang="0">
                  <a:pos x="104" y="20"/>
                </a:cxn>
                <a:cxn ang="0">
                  <a:pos x="80" y="40"/>
                </a:cxn>
                <a:cxn ang="0">
                  <a:pos x="60" y="56"/>
                </a:cxn>
                <a:cxn ang="0">
                  <a:pos x="56" y="76"/>
                </a:cxn>
                <a:cxn ang="0">
                  <a:pos x="56" y="100"/>
                </a:cxn>
                <a:cxn ang="0">
                  <a:pos x="68" y="116"/>
                </a:cxn>
                <a:cxn ang="0">
                  <a:pos x="84" y="148"/>
                </a:cxn>
                <a:cxn ang="0">
                  <a:pos x="12" y="136"/>
                </a:cxn>
              </a:cxnLst>
              <a:rect l="0" t="0" r="0" b="0"/>
              <a:pathLst>
                <a:path w="140" h="148">
                  <a:moveTo>
                    <a:pt x="12" y="136"/>
                  </a:moveTo>
                  <a:lnTo>
                    <a:pt x="0" y="112"/>
                  </a:lnTo>
                  <a:lnTo>
                    <a:pt x="0" y="92"/>
                  </a:lnTo>
                  <a:lnTo>
                    <a:pt x="0" y="68"/>
                  </a:lnTo>
                  <a:lnTo>
                    <a:pt x="12" y="56"/>
                  </a:lnTo>
                  <a:lnTo>
                    <a:pt x="24" y="44"/>
                  </a:lnTo>
                  <a:lnTo>
                    <a:pt x="68" y="28"/>
                  </a:lnTo>
                  <a:lnTo>
                    <a:pt x="92" y="16"/>
                  </a:lnTo>
                  <a:lnTo>
                    <a:pt x="140" y="0"/>
                  </a:lnTo>
                  <a:lnTo>
                    <a:pt x="132" y="8"/>
                  </a:lnTo>
                  <a:lnTo>
                    <a:pt x="104" y="20"/>
                  </a:lnTo>
                  <a:lnTo>
                    <a:pt x="80" y="40"/>
                  </a:lnTo>
                  <a:lnTo>
                    <a:pt x="60" y="56"/>
                  </a:lnTo>
                  <a:lnTo>
                    <a:pt x="56" y="76"/>
                  </a:lnTo>
                  <a:lnTo>
                    <a:pt x="56" y="100"/>
                  </a:lnTo>
                  <a:lnTo>
                    <a:pt x="68" y="116"/>
                  </a:lnTo>
                  <a:lnTo>
                    <a:pt x="84" y="148"/>
                  </a:lnTo>
                  <a:lnTo>
                    <a:pt x="12" y="136"/>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77" name="図形 76"/>
            <p:cNvSpPr>
              <a:spLocks/>
            </p:cNvSpPr>
            <p:nvPr/>
          </p:nvSpPr>
          <p:spPr bwMode="auto">
            <a:xfrm>
              <a:off x="4572" y="536"/>
              <a:ext cx="144" cy="164"/>
            </a:xfrm>
            <a:custGeom>
              <a:avLst/>
              <a:gdLst/>
              <a:ahLst/>
              <a:cxnLst>
                <a:cxn ang="0">
                  <a:pos x="72" y="164"/>
                </a:cxn>
                <a:cxn ang="0">
                  <a:pos x="36" y="160"/>
                </a:cxn>
                <a:cxn ang="0">
                  <a:pos x="12" y="136"/>
                </a:cxn>
                <a:cxn ang="0">
                  <a:pos x="0" y="112"/>
                </a:cxn>
                <a:cxn ang="0">
                  <a:pos x="0" y="88"/>
                </a:cxn>
                <a:cxn ang="0">
                  <a:pos x="8" y="68"/>
                </a:cxn>
                <a:cxn ang="0">
                  <a:pos x="20" y="52"/>
                </a:cxn>
                <a:cxn ang="0">
                  <a:pos x="44" y="40"/>
                </a:cxn>
                <a:cxn ang="0">
                  <a:pos x="72" y="28"/>
                </a:cxn>
                <a:cxn ang="0">
                  <a:pos x="96" y="12"/>
                </a:cxn>
                <a:cxn ang="0">
                  <a:pos x="144" y="0"/>
                </a:cxn>
                <a:cxn ang="0">
                  <a:pos x="104" y="28"/>
                </a:cxn>
                <a:cxn ang="0">
                  <a:pos x="68" y="56"/>
                </a:cxn>
                <a:cxn ang="0">
                  <a:pos x="56" y="68"/>
                </a:cxn>
                <a:cxn ang="0">
                  <a:pos x="48" y="88"/>
                </a:cxn>
                <a:cxn ang="0">
                  <a:pos x="48" y="104"/>
                </a:cxn>
                <a:cxn ang="0">
                  <a:pos x="56" y="136"/>
                </a:cxn>
                <a:cxn ang="0">
                  <a:pos x="84" y="164"/>
                </a:cxn>
                <a:cxn ang="0">
                  <a:pos x="72" y="164"/>
                </a:cxn>
              </a:cxnLst>
              <a:rect l="0" t="0" r="0" b="0"/>
              <a:pathLst>
                <a:path w="144" h="164">
                  <a:moveTo>
                    <a:pt x="72" y="164"/>
                  </a:moveTo>
                  <a:lnTo>
                    <a:pt x="36" y="160"/>
                  </a:lnTo>
                  <a:lnTo>
                    <a:pt x="12" y="136"/>
                  </a:lnTo>
                  <a:lnTo>
                    <a:pt x="0" y="112"/>
                  </a:lnTo>
                  <a:lnTo>
                    <a:pt x="0" y="88"/>
                  </a:lnTo>
                  <a:lnTo>
                    <a:pt x="8" y="68"/>
                  </a:lnTo>
                  <a:lnTo>
                    <a:pt x="20" y="52"/>
                  </a:lnTo>
                  <a:lnTo>
                    <a:pt x="44" y="40"/>
                  </a:lnTo>
                  <a:lnTo>
                    <a:pt x="72" y="28"/>
                  </a:lnTo>
                  <a:lnTo>
                    <a:pt x="96" y="12"/>
                  </a:lnTo>
                  <a:lnTo>
                    <a:pt x="144" y="0"/>
                  </a:lnTo>
                  <a:lnTo>
                    <a:pt x="104" y="28"/>
                  </a:lnTo>
                  <a:lnTo>
                    <a:pt x="68" y="56"/>
                  </a:lnTo>
                  <a:lnTo>
                    <a:pt x="56" y="68"/>
                  </a:lnTo>
                  <a:lnTo>
                    <a:pt x="48" y="88"/>
                  </a:lnTo>
                  <a:lnTo>
                    <a:pt x="48" y="104"/>
                  </a:lnTo>
                  <a:lnTo>
                    <a:pt x="56" y="136"/>
                  </a:lnTo>
                  <a:lnTo>
                    <a:pt x="84" y="164"/>
                  </a:lnTo>
                  <a:lnTo>
                    <a:pt x="72" y="164"/>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78" name="図形 77"/>
            <p:cNvSpPr>
              <a:spLocks/>
            </p:cNvSpPr>
            <p:nvPr/>
          </p:nvSpPr>
          <p:spPr bwMode="auto">
            <a:xfrm>
              <a:off x="4620" y="500"/>
              <a:ext cx="212" cy="200"/>
            </a:xfrm>
            <a:custGeom>
              <a:avLst/>
              <a:gdLst/>
              <a:ahLst/>
              <a:cxnLst>
                <a:cxn ang="0">
                  <a:pos x="44" y="200"/>
                </a:cxn>
                <a:cxn ang="0">
                  <a:pos x="12" y="172"/>
                </a:cxn>
                <a:cxn ang="0">
                  <a:pos x="8" y="152"/>
                </a:cxn>
                <a:cxn ang="0">
                  <a:pos x="0" y="140"/>
                </a:cxn>
                <a:cxn ang="0">
                  <a:pos x="8" y="124"/>
                </a:cxn>
                <a:cxn ang="0">
                  <a:pos x="12" y="104"/>
                </a:cxn>
                <a:cxn ang="0">
                  <a:pos x="24" y="92"/>
                </a:cxn>
                <a:cxn ang="0">
                  <a:pos x="68" y="56"/>
                </a:cxn>
                <a:cxn ang="0">
                  <a:pos x="124" y="24"/>
                </a:cxn>
                <a:cxn ang="0">
                  <a:pos x="184" y="8"/>
                </a:cxn>
                <a:cxn ang="0">
                  <a:pos x="212" y="0"/>
                </a:cxn>
                <a:cxn ang="0">
                  <a:pos x="136" y="32"/>
                </a:cxn>
                <a:cxn ang="0">
                  <a:pos x="92" y="56"/>
                </a:cxn>
                <a:cxn ang="0">
                  <a:pos x="68" y="80"/>
                </a:cxn>
                <a:cxn ang="0">
                  <a:pos x="60" y="88"/>
                </a:cxn>
                <a:cxn ang="0">
                  <a:pos x="48" y="112"/>
                </a:cxn>
                <a:cxn ang="0">
                  <a:pos x="48" y="136"/>
                </a:cxn>
                <a:cxn ang="0">
                  <a:pos x="60" y="160"/>
                </a:cxn>
                <a:cxn ang="0">
                  <a:pos x="80" y="176"/>
                </a:cxn>
                <a:cxn ang="0">
                  <a:pos x="104" y="200"/>
                </a:cxn>
                <a:cxn ang="0">
                  <a:pos x="44" y="200"/>
                </a:cxn>
              </a:cxnLst>
              <a:rect l="0" t="0" r="0" b="0"/>
              <a:pathLst>
                <a:path w="212" h="200">
                  <a:moveTo>
                    <a:pt x="44" y="200"/>
                  </a:moveTo>
                  <a:lnTo>
                    <a:pt x="12" y="172"/>
                  </a:lnTo>
                  <a:lnTo>
                    <a:pt x="8" y="152"/>
                  </a:lnTo>
                  <a:lnTo>
                    <a:pt x="0" y="140"/>
                  </a:lnTo>
                  <a:lnTo>
                    <a:pt x="8" y="124"/>
                  </a:lnTo>
                  <a:lnTo>
                    <a:pt x="12" y="104"/>
                  </a:lnTo>
                  <a:lnTo>
                    <a:pt x="24" y="92"/>
                  </a:lnTo>
                  <a:lnTo>
                    <a:pt x="68" y="56"/>
                  </a:lnTo>
                  <a:lnTo>
                    <a:pt x="124" y="24"/>
                  </a:lnTo>
                  <a:lnTo>
                    <a:pt x="184" y="8"/>
                  </a:lnTo>
                  <a:lnTo>
                    <a:pt x="212" y="0"/>
                  </a:lnTo>
                  <a:lnTo>
                    <a:pt x="136" y="32"/>
                  </a:lnTo>
                  <a:lnTo>
                    <a:pt x="92" y="56"/>
                  </a:lnTo>
                  <a:lnTo>
                    <a:pt x="68" y="80"/>
                  </a:lnTo>
                  <a:lnTo>
                    <a:pt x="60" y="88"/>
                  </a:lnTo>
                  <a:lnTo>
                    <a:pt x="48" y="112"/>
                  </a:lnTo>
                  <a:lnTo>
                    <a:pt x="48" y="136"/>
                  </a:lnTo>
                  <a:lnTo>
                    <a:pt x="60" y="160"/>
                  </a:lnTo>
                  <a:lnTo>
                    <a:pt x="80" y="176"/>
                  </a:lnTo>
                  <a:lnTo>
                    <a:pt x="104" y="200"/>
                  </a:lnTo>
                  <a:lnTo>
                    <a:pt x="44" y="200"/>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79" name="図形 78"/>
            <p:cNvSpPr>
              <a:spLocks/>
            </p:cNvSpPr>
            <p:nvPr/>
          </p:nvSpPr>
          <p:spPr bwMode="auto">
            <a:xfrm>
              <a:off x="4796" y="712"/>
              <a:ext cx="1" cy="8"/>
            </a:xfrm>
            <a:custGeom>
              <a:avLst/>
              <a:gdLst/>
              <a:ahLst/>
              <a:cxnLst>
                <a:cxn ang="0">
                  <a:pos x="0" y="8"/>
                </a:cxn>
                <a:cxn ang="0">
                  <a:pos x="0" y="0"/>
                </a:cxn>
                <a:cxn ang="0">
                  <a:pos x="0" y="8"/>
                </a:cxn>
              </a:cxnLst>
              <a:rect l="0" t="0" r="0" b="0"/>
              <a:pathLst>
                <a:path h="8">
                  <a:moveTo>
                    <a:pt x="0" y="8"/>
                  </a:moveTo>
                  <a:lnTo>
                    <a:pt x="0" y="0"/>
                  </a:lnTo>
                  <a:lnTo>
                    <a:pt x="0" y="8"/>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80" name="図形 79"/>
            <p:cNvSpPr>
              <a:spLocks/>
            </p:cNvSpPr>
            <p:nvPr/>
          </p:nvSpPr>
          <p:spPr bwMode="auto">
            <a:xfrm>
              <a:off x="4668" y="156"/>
              <a:ext cx="432" cy="556"/>
            </a:xfrm>
            <a:custGeom>
              <a:avLst/>
              <a:gdLst/>
              <a:ahLst/>
              <a:cxnLst>
                <a:cxn ang="0">
                  <a:pos x="424" y="212"/>
                </a:cxn>
                <a:cxn ang="0">
                  <a:pos x="432" y="244"/>
                </a:cxn>
                <a:cxn ang="0">
                  <a:pos x="408" y="280"/>
                </a:cxn>
                <a:cxn ang="0">
                  <a:pos x="348" y="304"/>
                </a:cxn>
                <a:cxn ang="0">
                  <a:pos x="172" y="352"/>
                </a:cxn>
                <a:cxn ang="0">
                  <a:pos x="80" y="400"/>
                </a:cxn>
                <a:cxn ang="0">
                  <a:pos x="44" y="444"/>
                </a:cxn>
                <a:cxn ang="0">
                  <a:pos x="48" y="496"/>
                </a:cxn>
                <a:cxn ang="0">
                  <a:pos x="92" y="540"/>
                </a:cxn>
                <a:cxn ang="0">
                  <a:pos x="100" y="544"/>
                </a:cxn>
                <a:cxn ang="0">
                  <a:pos x="64" y="544"/>
                </a:cxn>
                <a:cxn ang="0">
                  <a:pos x="20" y="504"/>
                </a:cxn>
                <a:cxn ang="0">
                  <a:pos x="8" y="456"/>
                </a:cxn>
                <a:cxn ang="0">
                  <a:pos x="24" y="424"/>
                </a:cxn>
                <a:cxn ang="0">
                  <a:pos x="100" y="376"/>
                </a:cxn>
                <a:cxn ang="0">
                  <a:pos x="188" y="340"/>
                </a:cxn>
                <a:cxn ang="0">
                  <a:pos x="296" y="296"/>
                </a:cxn>
                <a:cxn ang="0">
                  <a:pos x="360" y="256"/>
                </a:cxn>
                <a:cxn ang="0">
                  <a:pos x="364" y="232"/>
                </a:cxn>
                <a:cxn ang="0">
                  <a:pos x="324" y="176"/>
                </a:cxn>
                <a:cxn ang="0">
                  <a:pos x="248" y="148"/>
                </a:cxn>
                <a:cxn ang="0">
                  <a:pos x="152" y="128"/>
                </a:cxn>
                <a:cxn ang="0">
                  <a:pos x="44" y="96"/>
                </a:cxn>
                <a:cxn ang="0">
                  <a:pos x="8" y="80"/>
                </a:cxn>
                <a:cxn ang="0">
                  <a:pos x="0" y="56"/>
                </a:cxn>
                <a:cxn ang="0">
                  <a:pos x="32" y="24"/>
                </a:cxn>
                <a:cxn ang="0">
                  <a:pos x="92" y="8"/>
                </a:cxn>
                <a:cxn ang="0">
                  <a:pos x="196" y="0"/>
                </a:cxn>
                <a:cxn ang="0">
                  <a:pos x="148" y="20"/>
                </a:cxn>
                <a:cxn ang="0">
                  <a:pos x="124" y="44"/>
                </a:cxn>
                <a:cxn ang="0">
                  <a:pos x="124" y="72"/>
                </a:cxn>
                <a:cxn ang="0">
                  <a:pos x="164" y="104"/>
                </a:cxn>
                <a:cxn ang="0">
                  <a:pos x="224" y="120"/>
                </a:cxn>
                <a:cxn ang="0">
                  <a:pos x="336" y="120"/>
                </a:cxn>
                <a:cxn ang="0">
                  <a:pos x="336" y="140"/>
                </a:cxn>
                <a:cxn ang="0">
                  <a:pos x="340" y="164"/>
                </a:cxn>
                <a:cxn ang="0">
                  <a:pos x="412" y="196"/>
                </a:cxn>
              </a:cxnLst>
              <a:rect l="0" t="0" r="0" b="0"/>
              <a:pathLst>
                <a:path w="432" h="556">
                  <a:moveTo>
                    <a:pt x="412" y="196"/>
                  </a:moveTo>
                  <a:lnTo>
                    <a:pt x="424" y="212"/>
                  </a:lnTo>
                  <a:lnTo>
                    <a:pt x="432" y="224"/>
                  </a:lnTo>
                  <a:lnTo>
                    <a:pt x="432" y="244"/>
                  </a:lnTo>
                  <a:lnTo>
                    <a:pt x="424" y="260"/>
                  </a:lnTo>
                  <a:lnTo>
                    <a:pt x="408" y="280"/>
                  </a:lnTo>
                  <a:lnTo>
                    <a:pt x="384" y="292"/>
                  </a:lnTo>
                  <a:lnTo>
                    <a:pt x="348" y="304"/>
                  </a:lnTo>
                  <a:lnTo>
                    <a:pt x="224" y="332"/>
                  </a:lnTo>
                  <a:lnTo>
                    <a:pt x="172" y="352"/>
                  </a:lnTo>
                  <a:lnTo>
                    <a:pt x="124" y="368"/>
                  </a:lnTo>
                  <a:lnTo>
                    <a:pt x="80" y="400"/>
                  </a:lnTo>
                  <a:lnTo>
                    <a:pt x="56" y="420"/>
                  </a:lnTo>
                  <a:lnTo>
                    <a:pt x="44" y="444"/>
                  </a:lnTo>
                  <a:lnTo>
                    <a:pt x="44" y="472"/>
                  </a:lnTo>
                  <a:lnTo>
                    <a:pt x="48" y="496"/>
                  </a:lnTo>
                  <a:lnTo>
                    <a:pt x="68" y="520"/>
                  </a:lnTo>
                  <a:lnTo>
                    <a:pt x="92" y="540"/>
                  </a:lnTo>
                  <a:lnTo>
                    <a:pt x="128" y="556"/>
                  </a:lnTo>
                  <a:lnTo>
                    <a:pt x="100" y="544"/>
                  </a:lnTo>
                  <a:lnTo>
                    <a:pt x="64" y="544"/>
                  </a:lnTo>
                  <a:lnTo>
                    <a:pt x="64" y="544"/>
                  </a:lnTo>
                  <a:lnTo>
                    <a:pt x="36" y="528"/>
                  </a:lnTo>
                  <a:lnTo>
                    <a:pt x="20" y="504"/>
                  </a:lnTo>
                  <a:lnTo>
                    <a:pt x="8" y="472"/>
                  </a:lnTo>
                  <a:lnTo>
                    <a:pt x="8" y="456"/>
                  </a:lnTo>
                  <a:lnTo>
                    <a:pt x="20" y="436"/>
                  </a:lnTo>
                  <a:lnTo>
                    <a:pt x="24" y="424"/>
                  </a:lnTo>
                  <a:lnTo>
                    <a:pt x="48" y="408"/>
                  </a:lnTo>
                  <a:lnTo>
                    <a:pt x="100" y="376"/>
                  </a:lnTo>
                  <a:lnTo>
                    <a:pt x="188" y="344"/>
                  </a:lnTo>
                  <a:lnTo>
                    <a:pt x="188" y="340"/>
                  </a:lnTo>
                  <a:lnTo>
                    <a:pt x="260" y="316"/>
                  </a:lnTo>
                  <a:lnTo>
                    <a:pt x="296" y="296"/>
                  </a:lnTo>
                  <a:lnTo>
                    <a:pt x="340" y="280"/>
                  </a:lnTo>
                  <a:lnTo>
                    <a:pt x="360" y="256"/>
                  </a:lnTo>
                  <a:lnTo>
                    <a:pt x="364" y="236"/>
                  </a:lnTo>
                  <a:lnTo>
                    <a:pt x="364" y="232"/>
                  </a:lnTo>
                  <a:lnTo>
                    <a:pt x="348" y="200"/>
                  </a:lnTo>
                  <a:lnTo>
                    <a:pt x="324" y="176"/>
                  </a:lnTo>
                  <a:lnTo>
                    <a:pt x="284" y="160"/>
                  </a:lnTo>
                  <a:lnTo>
                    <a:pt x="248" y="148"/>
                  </a:lnTo>
                  <a:lnTo>
                    <a:pt x="188" y="136"/>
                  </a:lnTo>
                  <a:lnTo>
                    <a:pt x="152" y="128"/>
                  </a:lnTo>
                  <a:lnTo>
                    <a:pt x="92" y="116"/>
                  </a:lnTo>
                  <a:lnTo>
                    <a:pt x="44" y="96"/>
                  </a:lnTo>
                  <a:lnTo>
                    <a:pt x="24" y="84"/>
                  </a:lnTo>
                  <a:lnTo>
                    <a:pt x="8" y="80"/>
                  </a:lnTo>
                  <a:lnTo>
                    <a:pt x="0" y="68"/>
                  </a:lnTo>
                  <a:lnTo>
                    <a:pt x="0" y="56"/>
                  </a:lnTo>
                  <a:lnTo>
                    <a:pt x="8" y="48"/>
                  </a:lnTo>
                  <a:lnTo>
                    <a:pt x="32" y="24"/>
                  </a:lnTo>
                  <a:lnTo>
                    <a:pt x="56" y="12"/>
                  </a:lnTo>
                  <a:lnTo>
                    <a:pt x="92" y="8"/>
                  </a:lnTo>
                  <a:lnTo>
                    <a:pt x="140" y="0"/>
                  </a:lnTo>
                  <a:lnTo>
                    <a:pt x="196" y="0"/>
                  </a:lnTo>
                  <a:lnTo>
                    <a:pt x="164" y="8"/>
                  </a:lnTo>
                  <a:lnTo>
                    <a:pt x="148" y="20"/>
                  </a:lnTo>
                  <a:lnTo>
                    <a:pt x="128" y="32"/>
                  </a:lnTo>
                  <a:lnTo>
                    <a:pt x="124" y="44"/>
                  </a:lnTo>
                  <a:lnTo>
                    <a:pt x="116" y="60"/>
                  </a:lnTo>
                  <a:lnTo>
                    <a:pt x="124" y="72"/>
                  </a:lnTo>
                  <a:lnTo>
                    <a:pt x="148" y="92"/>
                  </a:lnTo>
                  <a:lnTo>
                    <a:pt x="164" y="104"/>
                  </a:lnTo>
                  <a:lnTo>
                    <a:pt x="188" y="116"/>
                  </a:lnTo>
                  <a:lnTo>
                    <a:pt x="224" y="120"/>
                  </a:lnTo>
                  <a:lnTo>
                    <a:pt x="268" y="128"/>
                  </a:lnTo>
                  <a:lnTo>
                    <a:pt x="336" y="120"/>
                  </a:lnTo>
                  <a:lnTo>
                    <a:pt x="336" y="136"/>
                  </a:lnTo>
                  <a:lnTo>
                    <a:pt x="336" y="140"/>
                  </a:lnTo>
                  <a:lnTo>
                    <a:pt x="336" y="148"/>
                  </a:lnTo>
                  <a:lnTo>
                    <a:pt x="340" y="164"/>
                  </a:lnTo>
                  <a:lnTo>
                    <a:pt x="360" y="176"/>
                  </a:lnTo>
                  <a:lnTo>
                    <a:pt x="412" y="196"/>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81" name="図形 80"/>
            <p:cNvSpPr>
              <a:spLocks/>
            </p:cNvSpPr>
            <p:nvPr/>
          </p:nvSpPr>
          <p:spPr bwMode="auto">
            <a:xfrm>
              <a:off x="4792" y="156"/>
              <a:ext cx="212" cy="120"/>
            </a:xfrm>
            <a:custGeom>
              <a:avLst/>
              <a:gdLst/>
              <a:ahLst/>
              <a:cxnLst>
                <a:cxn ang="0">
                  <a:pos x="212" y="116"/>
                </a:cxn>
                <a:cxn ang="0">
                  <a:pos x="144" y="120"/>
                </a:cxn>
                <a:cxn ang="0">
                  <a:pos x="100" y="116"/>
                </a:cxn>
                <a:cxn ang="0">
                  <a:pos x="64" y="108"/>
                </a:cxn>
                <a:cxn ang="0">
                  <a:pos x="48" y="96"/>
                </a:cxn>
                <a:cxn ang="0">
                  <a:pos x="24" y="84"/>
                </a:cxn>
                <a:cxn ang="0">
                  <a:pos x="4" y="72"/>
                </a:cxn>
                <a:cxn ang="0">
                  <a:pos x="0" y="60"/>
                </a:cxn>
                <a:cxn ang="0">
                  <a:pos x="0" y="48"/>
                </a:cxn>
                <a:cxn ang="0">
                  <a:pos x="12" y="32"/>
                </a:cxn>
                <a:cxn ang="0">
                  <a:pos x="28" y="20"/>
                </a:cxn>
                <a:cxn ang="0">
                  <a:pos x="60" y="8"/>
                </a:cxn>
                <a:cxn ang="0">
                  <a:pos x="84" y="0"/>
                </a:cxn>
                <a:cxn ang="0">
                  <a:pos x="144" y="8"/>
                </a:cxn>
                <a:cxn ang="0">
                  <a:pos x="108" y="12"/>
                </a:cxn>
                <a:cxn ang="0">
                  <a:pos x="96" y="12"/>
                </a:cxn>
                <a:cxn ang="0">
                  <a:pos x="64" y="24"/>
                </a:cxn>
                <a:cxn ang="0">
                  <a:pos x="48" y="44"/>
                </a:cxn>
                <a:cxn ang="0">
                  <a:pos x="48" y="60"/>
                </a:cxn>
                <a:cxn ang="0">
                  <a:pos x="52" y="72"/>
                </a:cxn>
                <a:cxn ang="0">
                  <a:pos x="64" y="80"/>
                </a:cxn>
                <a:cxn ang="0">
                  <a:pos x="76" y="92"/>
                </a:cxn>
                <a:cxn ang="0">
                  <a:pos x="132" y="104"/>
                </a:cxn>
                <a:cxn ang="0">
                  <a:pos x="180" y="116"/>
                </a:cxn>
                <a:cxn ang="0">
                  <a:pos x="212" y="116"/>
                </a:cxn>
              </a:cxnLst>
              <a:rect l="0" t="0" r="0" b="0"/>
              <a:pathLst>
                <a:path w="212" h="120">
                  <a:moveTo>
                    <a:pt x="212" y="116"/>
                  </a:moveTo>
                  <a:lnTo>
                    <a:pt x="144" y="120"/>
                  </a:lnTo>
                  <a:lnTo>
                    <a:pt x="100" y="116"/>
                  </a:lnTo>
                  <a:lnTo>
                    <a:pt x="64" y="108"/>
                  </a:lnTo>
                  <a:lnTo>
                    <a:pt x="48" y="96"/>
                  </a:lnTo>
                  <a:lnTo>
                    <a:pt x="24" y="84"/>
                  </a:lnTo>
                  <a:lnTo>
                    <a:pt x="4" y="72"/>
                  </a:lnTo>
                  <a:lnTo>
                    <a:pt x="0" y="60"/>
                  </a:lnTo>
                  <a:lnTo>
                    <a:pt x="0" y="48"/>
                  </a:lnTo>
                  <a:lnTo>
                    <a:pt x="12" y="32"/>
                  </a:lnTo>
                  <a:lnTo>
                    <a:pt x="28" y="20"/>
                  </a:lnTo>
                  <a:lnTo>
                    <a:pt x="60" y="8"/>
                  </a:lnTo>
                  <a:lnTo>
                    <a:pt x="84" y="0"/>
                  </a:lnTo>
                  <a:lnTo>
                    <a:pt x="144" y="8"/>
                  </a:lnTo>
                  <a:lnTo>
                    <a:pt x="108" y="12"/>
                  </a:lnTo>
                  <a:lnTo>
                    <a:pt x="96" y="12"/>
                  </a:lnTo>
                  <a:lnTo>
                    <a:pt x="64" y="24"/>
                  </a:lnTo>
                  <a:lnTo>
                    <a:pt x="48" y="44"/>
                  </a:lnTo>
                  <a:lnTo>
                    <a:pt x="48" y="60"/>
                  </a:lnTo>
                  <a:lnTo>
                    <a:pt x="52" y="72"/>
                  </a:lnTo>
                  <a:lnTo>
                    <a:pt x="64" y="80"/>
                  </a:lnTo>
                  <a:lnTo>
                    <a:pt x="76" y="92"/>
                  </a:lnTo>
                  <a:lnTo>
                    <a:pt x="132" y="104"/>
                  </a:lnTo>
                  <a:lnTo>
                    <a:pt x="180" y="116"/>
                  </a:lnTo>
                  <a:lnTo>
                    <a:pt x="212" y="116"/>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82" name="図形 81"/>
            <p:cNvSpPr>
              <a:spLocks/>
            </p:cNvSpPr>
            <p:nvPr/>
          </p:nvSpPr>
          <p:spPr bwMode="auto">
            <a:xfrm>
              <a:off x="4844" y="164"/>
              <a:ext cx="172" cy="100"/>
            </a:xfrm>
            <a:custGeom>
              <a:avLst/>
              <a:gdLst/>
              <a:ahLst/>
              <a:cxnLst>
                <a:cxn ang="0">
                  <a:pos x="164" y="100"/>
                </a:cxn>
                <a:cxn ang="0">
                  <a:pos x="84" y="96"/>
                </a:cxn>
                <a:cxn ang="0">
                  <a:pos x="32" y="76"/>
                </a:cxn>
                <a:cxn ang="0">
                  <a:pos x="12" y="72"/>
                </a:cxn>
                <a:cxn ang="0">
                  <a:pos x="8" y="60"/>
                </a:cxn>
                <a:cxn ang="0">
                  <a:pos x="0" y="52"/>
                </a:cxn>
                <a:cxn ang="0">
                  <a:pos x="0" y="36"/>
                </a:cxn>
                <a:cxn ang="0">
                  <a:pos x="12" y="24"/>
                </a:cxn>
                <a:cxn ang="0">
                  <a:pos x="44" y="12"/>
                </a:cxn>
                <a:cxn ang="0">
                  <a:pos x="68" y="4"/>
                </a:cxn>
                <a:cxn ang="0">
                  <a:pos x="116" y="0"/>
                </a:cxn>
                <a:cxn ang="0">
                  <a:pos x="72" y="16"/>
                </a:cxn>
                <a:cxn ang="0">
                  <a:pos x="56" y="28"/>
                </a:cxn>
                <a:cxn ang="0">
                  <a:pos x="48" y="48"/>
                </a:cxn>
                <a:cxn ang="0">
                  <a:pos x="48" y="52"/>
                </a:cxn>
                <a:cxn ang="0">
                  <a:pos x="60" y="72"/>
                </a:cxn>
                <a:cxn ang="0">
                  <a:pos x="96" y="84"/>
                </a:cxn>
                <a:cxn ang="0">
                  <a:pos x="172" y="96"/>
                </a:cxn>
                <a:cxn ang="0">
                  <a:pos x="164" y="100"/>
                </a:cxn>
              </a:cxnLst>
              <a:rect l="0" t="0" r="0" b="0"/>
              <a:pathLst>
                <a:path w="172" h="100">
                  <a:moveTo>
                    <a:pt x="164" y="100"/>
                  </a:moveTo>
                  <a:lnTo>
                    <a:pt x="84" y="96"/>
                  </a:lnTo>
                  <a:lnTo>
                    <a:pt x="32" y="76"/>
                  </a:lnTo>
                  <a:lnTo>
                    <a:pt x="12" y="72"/>
                  </a:lnTo>
                  <a:lnTo>
                    <a:pt x="8" y="60"/>
                  </a:lnTo>
                  <a:lnTo>
                    <a:pt x="0" y="52"/>
                  </a:lnTo>
                  <a:lnTo>
                    <a:pt x="0" y="36"/>
                  </a:lnTo>
                  <a:lnTo>
                    <a:pt x="12" y="24"/>
                  </a:lnTo>
                  <a:lnTo>
                    <a:pt x="44" y="12"/>
                  </a:lnTo>
                  <a:lnTo>
                    <a:pt x="68" y="4"/>
                  </a:lnTo>
                  <a:lnTo>
                    <a:pt x="116" y="0"/>
                  </a:lnTo>
                  <a:lnTo>
                    <a:pt x="72" y="16"/>
                  </a:lnTo>
                  <a:lnTo>
                    <a:pt x="56" y="28"/>
                  </a:lnTo>
                  <a:lnTo>
                    <a:pt x="48" y="48"/>
                  </a:lnTo>
                  <a:lnTo>
                    <a:pt x="48" y="52"/>
                  </a:lnTo>
                  <a:lnTo>
                    <a:pt x="60" y="72"/>
                  </a:lnTo>
                  <a:lnTo>
                    <a:pt x="96" y="84"/>
                  </a:lnTo>
                  <a:lnTo>
                    <a:pt x="172" y="96"/>
                  </a:lnTo>
                  <a:lnTo>
                    <a:pt x="164" y="100"/>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83" name="図形 82"/>
            <p:cNvSpPr>
              <a:spLocks/>
            </p:cNvSpPr>
            <p:nvPr/>
          </p:nvSpPr>
          <p:spPr bwMode="auto">
            <a:xfrm>
              <a:off x="4892" y="164"/>
              <a:ext cx="140" cy="96"/>
            </a:xfrm>
            <a:custGeom>
              <a:avLst/>
              <a:gdLst/>
              <a:ahLst/>
              <a:cxnLst>
                <a:cxn ang="0">
                  <a:pos x="124" y="96"/>
                </a:cxn>
                <a:cxn ang="0">
                  <a:pos x="128" y="88"/>
                </a:cxn>
                <a:cxn ang="0">
                  <a:pos x="56" y="76"/>
                </a:cxn>
                <a:cxn ang="0">
                  <a:pos x="20" y="64"/>
                </a:cxn>
                <a:cxn ang="0">
                  <a:pos x="8" y="52"/>
                </a:cxn>
                <a:cxn ang="0">
                  <a:pos x="0" y="48"/>
                </a:cxn>
                <a:cxn ang="0">
                  <a:pos x="8" y="36"/>
                </a:cxn>
                <a:cxn ang="0">
                  <a:pos x="20" y="28"/>
                </a:cxn>
                <a:cxn ang="0">
                  <a:pos x="44" y="12"/>
                </a:cxn>
                <a:cxn ang="0">
                  <a:pos x="84" y="4"/>
                </a:cxn>
                <a:cxn ang="0">
                  <a:pos x="84" y="0"/>
                </a:cxn>
                <a:cxn ang="0">
                  <a:pos x="100" y="4"/>
                </a:cxn>
                <a:cxn ang="0">
                  <a:pos x="112" y="4"/>
                </a:cxn>
                <a:cxn ang="0">
                  <a:pos x="72" y="16"/>
                </a:cxn>
                <a:cxn ang="0">
                  <a:pos x="48" y="28"/>
                </a:cxn>
                <a:cxn ang="0">
                  <a:pos x="44" y="36"/>
                </a:cxn>
                <a:cxn ang="0">
                  <a:pos x="36" y="40"/>
                </a:cxn>
                <a:cxn ang="0">
                  <a:pos x="44" y="52"/>
                </a:cxn>
                <a:cxn ang="0">
                  <a:pos x="48" y="60"/>
                </a:cxn>
                <a:cxn ang="0">
                  <a:pos x="80" y="72"/>
                </a:cxn>
                <a:cxn ang="0">
                  <a:pos x="140" y="84"/>
                </a:cxn>
                <a:cxn ang="0">
                  <a:pos x="124" y="96"/>
                </a:cxn>
              </a:cxnLst>
              <a:rect l="0" t="0" r="0" b="0"/>
              <a:pathLst>
                <a:path w="140" h="96">
                  <a:moveTo>
                    <a:pt x="124" y="96"/>
                  </a:moveTo>
                  <a:lnTo>
                    <a:pt x="128" y="88"/>
                  </a:lnTo>
                  <a:lnTo>
                    <a:pt x="56" y="76"/>
                  </a:lnTo>
                  <a:lnTo>
                    <a:pt x="20" y="64"/>
                  </a:lnTo>
                  <a:lnTo>
                    <a:pt x="8" y="52"/>
                  </a:lnTo>
                  <a:lnTo>
                    <a:pt x="0" y="48"/>
                  </a:lnTo>
                  <a:lnTo>
                    <a:pt x="8" y="36"/>
                  </a:lnTo>
                  <a:lnTo>
                    <a:pt x="20" y="28"/>
                  </a:lnTo>
                  <a:lnTo>
                    <a:pt x="44" y="12"/>
                  </a:lnTo>
                  <a:lnTo>
                    <a:pt x="84" y="4"/>
                  </a:lnTo>
                  <a:lnTo>
                    <a:pt x="84" y="0"/>
                  </a:lnTo>
                  <a:lnTo>
                    <a:pt x="100" y="4"/>
                  </a:lnTo>
                  <a:lnTo>
                    <a:pt x="112" y="4"/>
                  </a:lnTo>
                  <a:lnTo>
                    <a:pt x="72" y="16"/>
                  </a:lnTo>
                  <a:lnTo>
                    <a:pt x="48" y="28"/>
                  </a:lnTo>
                  <a:lnTo>
                    <a:pt x="44" y="36"/>
                  </a:lnTo>
                  <a:lnTo>
                    <a:pt x="36" y="40"/>
                  </a:lnTo>
                  <a:lnTo>
                    <a:pt x="44" y="52"/>
                  </a:lnTo>
                  <a:lnTo>
                    <a:pt x="48" y="60"/>
                  </a:lnTo>
                  <a:lnTo>
                    <a:pt x="80" y="72"/>
                  </a:lnTo>
                  <a:lnTo>
                    <a:pt x="140" y="84"/>
                  </a:lnTo>
                  <a:lnTo>
                    <a:pt x="124" y="96"/>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84" name="図形 83"/>
            <p:cNvSpPr>
              <a:spLocks/>
            </p:cNvSpPr>
            <p:nvPr/>
          </p:nvSpPr>
          <p:spPr bwMode="auto">
            <a:xfrm>
              <a:off x="4936" y="168"/>
              <a:ext cx="276" cy="72"/>
            </a:xfrm>
            <a:custGeom>
              <a:avLst/>
              <a:gdLst/>
              <a:ahLst/>
              <a:cxnLst>
                <a:cxn ang="0">
                  <a:pos x="156" y="56"/>
                </a:cxn>
                <a:cxn ang="0">
                  <a:pos x="104" y="72"/>
                </a:cxn>
                <a:cxn ang="0">
                  <a:pos x="36" y="68"/>
                </a:cxn>
                <a:cxn ang="0">
                  <a:pos x="12" y="56"/>
                </a:cxn>
                <a:cxn ang="0">
                  <a:pos x="4" y="48"/>
                </a:cxn>
                <a:cxn ang="0">
                  <a:pos x="0" y="36"/>
                </a:cxn>
                <a:cxn ang="0">
                  <a:pos x="4" y="32"/>
                </a:cxn>
                <a:cxn ang="0">
                  <a:pos x="12" y="24"/>
                </a:cxn>
                <a:cxn ang="0">
                  <a:pos x="40" y="12"/>
                </a:cxn>
                <a:cxn ang="0">
                  <a:pos x="92" y="0"/>
                </a:cxn>
                <a:cxn ang="0">
                  <a:pos x="164" y="12"/>
                </a:cxn>
                <a:cxn ang="0">
                  <a:pos x="240" y="20"/>
                </a:cxn>
                <a:cxn ang="0">
                  <a:pos x="276" y="24"/>
                </a:cxn>
                <a:cxn ang="0">
                  <a:pos x="188" y="44"/>
                </a:cxn>
                <a:cxn ang="0">
                  <a:pos x="156" y="56"/>
                </a:cxn>
              </a:cxnLst>
              <a:rect l="0" t="0" r="0" b="0"/>
              <a:pathLst>
                <a:path w="276" h="72">
                  <a:moveTo>
                    <a:pt x="156" y="56"/>
                  </a:moveTo>
                  <a:lnTo>
                    <a:pt x="104" y="72"/>
                  </a:lnTo>
                  <a:lnTo>
                    <a:pt x="36" y="68"/>
                  </a:lnTo>
                  <a:lnTo>
                    <a:pt x="12" y="56"/>
                  </a:lnTo>
                  <a:lnTo>
                    <a:pt x="4" y="48"/>
                  </a:lnTo>
                  <a:lnTo>
                    <a:pt x="0" y="36"/>
                  </a:lnTo>
                  <a:lnTo>
                    <a:pt x="4" y="32"/>
                  </a:lnTo>
                  <a:lnTo>
                    <a:pt x="12" y="24"/>
                  </a:lnTo>
                  <a:lnTo>
                    <a:pt x="40" y="12"/>
                  </a:lnTo>
                  <a:lnTo>
                    <a:pt x="92" y="0"/>
                  </a:lnTo>
                  <a:lnTo>
                    <a:pt x="164" y="12"/>
                  </a:lnTo>
                  <a:lnTo>
                    <a:pt x="240" y="20"/>
                  </a:lnTo>
                  <a:lnTo>
                    <a:pt x="276" y="24"/>
                  </a:lnTo>
                  <a:lnTo>
                    <a:pt x="188" y="44"/>
                  </a:lnTo>
                  <a:lnTo>
                    <a:pt x="156" y="56"/>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85" name="図形 84"/>
            <p:cNvSpPr>
              <a:spLocks/>
            </p:cNvSpPr>
            <p:nvPr/>
          </p:nvSpPr>
          <p:spPr bwMode="auto">
            <a:xfrm>
              <a:off x="5292" y="960"/>
              <a:ext cx="452" cy="344"/>
            </a:xfrm>
            <a:custGeom>
              <a:avLst/>
              <a:gdLst/>
              <a:ahLst/>
              <a:cxnLst>
                <a:cxn ang="0">
                  <a:pos x="244" y="72"/>
                </a:cxn>
                <a:cxn ang="0">
                  <a:pos x="72" y="116"/>
                </a:cxn>
                <a:cxn ang="0">
                  <a:pos x="20" y="144"/>
                </a:cxn>
                <a:cxn ang="0">
                  <a:pos x="0" y="200"/>
                </a:cxn>
                <a:cxn ang="0">
                  <a:pos x="20" y="236"/>
                </a:cxn>
                <a:cxn ang="0">
                  <a:pos x="68" y="280"/>
                </a:cxn>
                <a:cxn ang="0">
                  <a:pos x="164" y="320"/>
                </a:cxn>
                <a:cxn ang="0">
                  <a:pos x="320" y="344"/>
                </a:cxn>
                <a:cxn ang="0">
                  <a:pos x="284" y="332"/>
                </a:cxn>
                <a:cxn ang="0">
                  <a:pos x="152" y="292"/>
                </a:cxn>
                <a:cxn ang="0">
                  <a:pos x="84" y="244"/>
                </a:cxn>
                <a:cxn ang="0">
                  <a:pos x="72" y="212"/>
                </a:cxn>
                <a:cxn ang="0">
                  <a:pos x="96" y="176"/>
                </a:cxn>
                <a:cxn ang="0">
                  <a:pos x="156" y="128"/>
                </a:cxn>
                <a:cxn ang="0">
                  <a:pos x="284" y="84"/>
                </a:cxn>
                <a:cxn ang="0">
                  <a:pos x="452" y="68"/>
                </a:cxn>
                <a:cxn ang="0">
                  <a:pos x="368" y="72"/>
                </a:cxn>
                <a:cxn ang="0">
                  <a:pos x="212" y="104"/>
                </a:cxn>
                <a:cxn ang="0">
                  <a:pos x="120" y="152"/>
                </a:cxn>
                <a:cxn ang="0">
                  <a:pos x="80" y="196"/>
                </a:cxn>
                <a:cxn ang="0">
                  <a:pos x="80" y="236"/>
                </a:cxn>
                <a:cxn ang="0">
                  <a:pos x="120" y="280"/>
                </a:cxn>
                <a:cxn ang="0">
                  <a:pos x="220" y="320"/>
                </a:cxn>
                <a:cxn ang="0">
                  <a:pos x="212" y="328"/>
                </a:cxn>
                <a:cxn ang="0">
                  <a:pos x="104" y="292"/>
                </a:cxn>
                <a:cxn ang="0">
                  <a:pos x="20" y="232"/>
                </a:cxn>
                <a:cxn ang="0">
                  <a:pos x="0" y="200"/>
                </a:cxn>
                <a:cxn ang="0">
                  <a:pos x="24" y="152"/>
                </a:cxn>
                <a:cxn ang="0">
                  <a:pos x="72" y="120"/>
                </a:cxn>
                <a:cxn ang="0">
                  <a:pos x="244" y="80"/>
                </a:cxn>
                <a:cxn ang="0">
                  <a:pos x="388" y="56"/>
                </a:cxn>
                <a:cxn ang="0">
                  <a:pos x="436" y="32"/>
                </a:cxn>
                <a:cxn ang="0">
                  <a:pos x="452" y="0"/>
                </a:cxn>
                <a:cxn ang="0">
                  <a:pos x="436" y="24"/>
                </a:cxn>
                <a:cxn ang="0">
                  <a:pos x="388" y="48"/>
                </a:cxn>
              </a:cxnLst>
              <a:rect l="0" t="0" r="0" b="0"/>
              <a:pathLst>
                <a:path w="452" h="344">
                  <a:moveTo>
                    <a:pt x="352" y="60"/>
                  </a:moveTo>
                  <a:lnTo>
                    <a:pt x="244" y="72"/>
                  </a:lnTo>
                  <a:lnTo>
                    <a:pt x="152" y="92"/>
                  </a:lnTo>
                  <a:lnTo>
                    <a:pt x="72" y="116"/>
                  </a:lnTo>
                  <a:lnTo>
                    <a:pt x="44" y="128"/>
                  </a:lnTo>
                  <a:lnTo>
                    <a:pt x="20" y="144"/>
                  </a:lnTo>
                  <a:lnTo>
                    <a:pt x="0" y="172"/>
                  </a:lnTo>
                  <a:lnTo>
                    <a:pt x="0" y="200"/>
                  </a:lnTo>
                  <a:lnTo>
                    <a:pt x="0" y="220"/>
                  </a:lnTo>
                  <a:lnTo>
                    <a:pt x="20" y="236"/>
                  </a:lnTo>
                  <a:lnTo>
                    <a:pt x="36" y="256"/>
                  </a:lnTo>
                  <a:lnTo>
                    <a:pt x="68" y="280"/>
                  </a:lnTo>
                  <a:lnTo>
                    <a:pt x="108" y="304"/>
                  </a:lnTo>
                  <a:lnTo>
                    <a:pt x="164" y="320"/>
                  </a:lnTo>
                  <a:lnTo>
                    <a:pt x="236" y="332"/>
                  </a:lnTo>
                  <a:lnTo>
                    <a:pt x="320" y="344"/>
                  </a:lnTo>
                  <a:lnTo>
                    <a:pt x="320" y="340"/>
                  </a:lnTo>
                  <a:lnTo>
                    <a:pt x="284" y="332"/>
                  </a:lnTo>
                  <a:lnTo>
                    <a:pt x="192" y="308"/>
                  </a:lnTo>
                  <a:lnTo>
                    <a:pt x="152" y="292"/>
                  </a:lnTo>
                  <a:lnTo>
                    <a:pt x="116" y="268"/>
                  </a:lnTo>
                  <a:lnTo>
                    <a:pt x="84" y="244"/>
                  </a:lnTo>
                  <a:lnTo>
                    <a:pt x="80" y="224"/>
                  </a:lnTo>
                  <a:lnTo>
                    <a:pt x="72" y="212"/>
                  </a:lnTo>
                  <a:lnTo>
                    <a:pt x="84" y="200"/>
                  </a:lnTo>
                  <a:lnTo>
                    <a:pt x="96" y="176"/>
                  </a:lnTo>
                  <a:lnTo>
                    <a:pt x="120" y="152"/>
                  </a:lnTo>
                  <a:lnTo>
                    <a:pt x="156" y="128"/>
                  </a:lnTo>
                  <a:lnTo>
                    <a:pt x="212" y="108"/>
                  </a:lnTo>
                  <a:lnTo>
                    <a:pt x="284" y="84"/>
                  </a:lnTo>
                  <a:lnTo>
                    <a:pt x="368" y="80"/>
                  </a:lnTo>
                  <a:lnTo>
                    <a:pt x="452" y="68"/>
                  </a:lnTo>
                  <a:lnTo>
                    <a:pt x="452" y="60"/>
                  </a:lnTo>
                  <a:lnTo>
                    <a:pt x="368" y="72"/>
                  </a:lnTo>
                  <a:lnTo>
                    <a:pt x="280" y="84"/>
                  </a:lnTo>
                  <a:lnTo>
                    <a:pt x="212" y="104"/>
                  </a:lnTo>
                  <a:lnTo>
                    <a:pt x="156" y="128"/>
                  </a:lnTo>
                  <a:lnTo>
                    <a:pt x="120" y="152"/>
                  </a:lnTo>
                  <a:lnTo>
                    <a:pt x="96" y="176"/>
                  </a:lnTo>
                  <a:lnTo>
                    <a:pt x="80" y="196"/>
                  </a:lnTo>
                  <a:lnTo>
                    <a:pt x="72" y="212"/>
                  </a:lnTo>
                  <a:lnTo>
                    <a:pt x="80" y="236"/>
                  </a:lnTo>
                  <a:lnTo>
                    <a:pt x="96" y="260"/>
                  </a:lnTo>
                  <a:lnTo>
                    <a:pt x="120" y="280"/>
                  </a:lnTo>
                  <a:lnTo>
                    <a:pt x="152" y="296"/>
                  </a:lnTo>
                  <a:lnTo>
                    <a:pt x="220" y="320"/>
                  </a:lnTo>
                  <a:lnTo>
                    <a:pt x="284" y="340"/>
                  </a:lnTo>
                  <a:lnTo>
                    <a:pt x="212" y="328"/>
                  </a:lnTo>
                  <a:lnTo>
                    <a:pt x="152" y="308"/>
                  </a:lnTo>
                  <a:lnTo>
                    <a:pt x="104" y="292"/>
                  </a:lnTo>
                  <a:lnTo>
                    <a:pt x="68" y="272"/>
                  </a:lnTo>
                  <a:lnTo>
                    <a:pt x="20" y="232"/>
                  </a:lnTo>
                  <a:lnTo>
                    <a:pt x="8" y="220"/>
                  </a:lnTo>
                  <a:lnTo>
                    <a:pt x="0" y="200"/>
                  </a:lnTo>
                  <a:lnTo>
                    <a:pt x="8" y="176"/>
                  </a:lnTo>
                  <a:lnTo>
                    <a:pt x="24" y="152"/>
                  </a:lnTo>
                  <a:lnTo>
                    <a:pt x="48" y="132"/>
                  </a:lnTo>
                  <a:lnTo>
                    <a:pt x="72" y="120"/>
                  </a:lnTo>
                  <a:lnTo>
                    <a:pt x="152" y="96"/>
                  </a:lnTo>
                  <a:lnTo>
                    <a:pt x="244" y="80"/>
                  </a:lnTo>
                  <a:lnTo>
                    <a:pt x="352" y="68"/>
                  </a:lnTo>
                  <a:lnTo>
                    <a:pt x="388" y="56"/>
                  </a:lnTo>
                  <a:lnTo>
                    <a:pt x="416" y="44"/>
                  </a:lnTo>
                  <a:lnTo>
                    <a:pt x="436" y="32"/>
                  </a:lnTo>
                  <a:lnTo>
                    <a:pt x="452" y="12"/>
                  </a:lnTo>
                  <a:lnTo>
                    <a:pt x="452" y="0"/>
                  </a:lnTo>
                  <a:lnTo>
                    <a:pt x="452" y="8"/>
                  </a:lnTo>
                  <a:lnTo>
                    <a:pt x="436" y="24"/>
                  </a:lnTo>
                  <a:lnTo>
                    <a:pt x="412" y="44"/>
                  </a:lnTo>
                  <a:lnTo>
                    <a:pt x="388" y="48"/>
                  </a:lnTo>
                  <a:lnTo>
                    <a:pt x="352" y="60"/>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86" name="図形 85"/>
            <p:cNvSpPr>
              <a:spLocks/>
            </p:cNvSpPr>
            <p:nvPr/>
          </p:nvSpPr>
          <p:spPr bwMode="auto">
            <a:xfrm>
              <a:off x="5696" y="600"/>
              <a:ext cx="48" cy="96"/>
            </a:xfrm>
            <a:custGeom>
              <a:avLst/>
              <a:gdLst/>
              <a:ahLst/>
              <a:cxnLst>
                <a:cxn ang="0">
                  <a:pos x="0" y="52"/>
                </a:cxn>
                <a:cxn ang="0">
                  <a:pos x="8" y="72"/>
                </a:cxn>
                <a:cxn ang="0">
                  <a:pos x="20" y="84"/>
                </a:cxn>
                <a:cxn ang="0">
                  <a:pos x="36" y="88"/>
                </a:cxn>
                <a:cxn ang="0">
                  <a:pos x="48" y="96"/>
                </a:cxn>
                <a:cxn ang="0">
                  <a:pos x="48" y="88"/>
                </a:cxn>
                <a:cxn ang="0">
                  <a:pos x="36" y="88"/>
                </a:cxn>
                <a:cxn ang="0">
                  <a:pos x="24" y="76"/>
                </a:cxn>
                <a:cxn ang="0">
                  <a:pos x="12" y="72"/>
                </a:cxn>
                <a:cxn ang="0">
                  <a:pos x="8" y="52"/>
                </a:cxn>
                <a:cxn ang="0">
                  <a:pos x="12" y="36"/>
                </a:cxn>
                <a:cxn ang="0">
                  <a:pos x="36" y="12"/>
                </a:cxn>
                <a:cxn ang="0">
                  <a:pos x="48" y="4"/>
                </a:cxn>
                <a:cxn ang="0">
                  <a:pos x="48" y="0"/>
                </a:cxn>
                <a:cxn ang="0">
                  <a:pos x="36" y="12"/>
                </a:cxn>
                <a:cxn ang="0">
                  <a:pos x="8" y="36"/>
                </a:cxn>
                <a:cxn ang="0">
                  <a:pos x="0" y="40"/>
                </a:cxn>
                <a:cxn ang="0">
                  <a:pos x="0" y="52"/>
                </a:cxn>
              </a:cxnLst>
              <a:rect l="0" t="0" r="0" b="0"/>
              <a:pathLst>
                <a:path w="48" h="96">
                  <a:moveTo>
                    <a:pt x="0" y="52"/>
                  </a:moveTo>
                  <a:lnTo>
                    <a:pt x="8" y="72"/>
                  </a:lnTo>
                  <a:lnTo>
                    <a:pt x="20" y="84"/>
                  </a:lnTo>
                  <a:lnTo>
                    <a:pt x="36" y="88"/>
                  </a:lnTo>
                  <a:lnTo>
                    <a:pt x="48" y="96"/>
                  </a:lnTo>
                  <a:lnTo>
                    <a:pt x="48" y="88"/>
                  </a:lnTo>
                  <a:lnTo>
                    <a:pt x="36" y="88"/>
                  </a:lnTo>
                  <a:lnTo>
                    <a:pt x="24" y="76"/>
                  </a:lnTo>
                  <a:lnTo>
                    <a:pt x="12" y="72"/>
                  </a:lnTo>
                  <a:lnTo>
                    <a:pt x="8" y="52"/>
                  </a:lnTo>
                  <a:lnTo>
                    <a:pt x="12" y="36"/>
                  </a:lnTo>
                  <a:lnTo>
                    <a:pt x="36" y="12"/>
                  </a:lnTo>
                  <a:lnTo>
                    <a:pt x="48" y="4"/>
                  </a:lnTo>
                  <a:lnTo>
                    <a:pt x="48" y="0"/>
                  </a:lnTo>
                  <a:lnTo>
                    <a:pt x="36" y="12"/>
                  </a:lnTo>
                  <a:lnTo>
                    <a:pt x="8" y="36"/>
                  </a:lnTo>
                  <a:lnTo>
                    <a:pt x="0" y="40"/>
                  </a:lnTo>
                  <a:lnTo>
                    <a:pt x="0" y="52"/>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87" name="図形 86"/>
            <p:cNvSpPr>
              <a:spLocks/>
            </p:cNvSpPr>
            <p:nvPr/>
          </p:nvSpPr>
          <p:spPr bwMode="auto">
            <a:xfrm>
              <a:off x="5560" y="520"/>
              <a:ext cx="184" cy="192"/>
            </a:xfrm>
            <a:custGeom>
              <a:avLst/>
              <a:gdLst/>
              <a:ahLst/>
              <a:cxnLst>
                <a:cxn ang="0">
                  <a:pos x="4" y="80"/>
                </a:cxn>
                <a:cxn ang="0">
                  <a:pos x="0" y="104"/>
                </a:cxn>
                <a:cxn ang="0">
                  <a:pos x="12" y="128"/>
                </a:cxn>
                <a:cxn ang="0">
                  <a:pos x="24" y="140"/>
                </a:cxn>
                <a:cxn ang="0">
                  <a:pos x="40" y="152"/>
                </a:cxn>
                <a:cxn ang="0">
                  <a:pos x="84" y="176"/>
                </a:cxn>
                <a:cxn ang="0">
                  <a:pos x="136" y="180"/>
                </a:cxn>
                <a:cxn ang="0">
                  <a:pos x="184" y="192"/>
                </a:cxn>
                <a:cxn ang="0">
                  <a:pos x="184" y="188"/>
                </a:cxn>
                <a:cxn ang="0">
                  <a:pos x="136" y="180"/>
                </a:cxn>
                <a:cxn ang="0">
                  <a:pos x="84" y="168"/>
                </a:cxn>
                <a:cxn ang="0">
                  <a:pos x="40" y="144"/>
                </a:cxn>
                <a:cxn ang="0">
                  <a:pos x="12" y="120"/>
                </a:cxn>
                <a:cxn ang="0">
                  <a:pos x="4" y="104"/>
                </a:cxn>
                <a:cxn ang="0">
                  <a:pos x="12" y="84"/>
                </a:cxn>
                <a:cxn ang="0">
                  <a:pos x="12" y="72"/>
                </a:cxn>
                <a:cxn ang="0">
                  <a:pos x="36" y="56"/>
                </a:cxn>
                <a:cxn ang="0">
                  <a:pos x="88" y="28"/>
                </a:cxn>
                <a:cxn ang="0">
                  <a:pos x="132" y="16"/>
                </a:cxn>
                <a:cxn ang="0">
                  <a:pos x="184" y="4"/>
                </a:cxn>
                <a:cxn ang="0">
                  <a:pos x="184" y="0"/>
                </a:cxn>
                <a:cxn ang="0">
                  <a:pos x="132" y="12"/>
                </a:cxn>
                <a:cxn ang="0">
                  <a:pos x="88" y="24"/>
                </a:cxn>
                <a:cxn ang="0">
                  <a:pos x="36" y="48"/>
                </a:cxn>
                <a:cxn ang="0">
                  <a:pos x="12" y="72"/>
                </a:cxn>
                <a:cxn ang="0">
                  <a:pos x="4" y="80"/>
                </a:cxn>
              </a:cxnLst>
              <a:rect l="0" t="0" r="0" b="0"/>
              <a:pathLst>
                <a:path w="184" h="192">
                  <a:moveTo>
                    <a:pt x="4" y="80"/>
                  </a:moveTo>
                  <a:lnTo>
                    <a:pt x="0" y="104"/>
                  </a:lnTo>
                  <a:lnTo>
                    <a:pt x="12" y="128"/>
                  </a:lnTo>
                  <a:lnTo>
                    <a:pt x="24" y="140"/>
                  </a:lnTo>
                  <a:lnTo>
                    <a:pt x="40" y="152"/>
                  </a:lnTo>
                  <a:lnTo>
                    <a:pt x="84" y="176"/>
                  </a:lnTo>
                  <a:lnTo>
                    <a:pt x="136" y="180"/>
                  </a:lnTo>
                  <a:lnTo>
                    <a:pt x="184" y="192"/>
                  </a:lnTo>
                  <a:lnTo>
                    <a:pt x="184" y="188"/>
                  </a:lnTo>
                  <a:lnTo>
                    <a:pt x="136" y="180"/>
                  </a:lnTo>
                  <a:lnTo>
                    <a:pt x="84" y="168"/>
                  </a:lnTo>
                  <a:lnTo>
                    <a:pt x="40" y="144"/>
                  </a:lnTo>
                  <a:lnTo>
                    <a:pt x="12" y="120"/>
                  </a:lnTo>
                  <a:lnTo>
                    <a:pt x="4" y="104"/>
                  </a:lnTo>
                  <a:lnTo>
                    <a:pt x="12" y="84"/>
                  </a:lnTo>
                  <a:lnTo>
                    <a:pt x="12" y="72"/>
                  </a:lnTo>
                  <a:lnTo>
                    <a:pt x="36" y="56"/>
                  </a:lnTo>
                  <a:lnTo>
                    <a:pt x="88" y="28"/>
                  </a:lnTo>
                  <a:lnTo>
                    <a:pt x="132" y="16"/>
                  </a:lnTo>
                  <a:lnTo>
                    <a:pt x="184" y="4"/>
                  </a:lnTo>
                  <a:lnTo>
                    <a:pt x="184" y="0"/>
                  </a:lnTo>
                  <a:lnTo>
                    <a:pt x="132" y="12"/>
                  </a:lnTo>
                  <a:lnTo>
                    <a:pt x="88" y="24"/>
                  </a:lnTo>
                  <a:lnTo>
                    <a:pt x="36" y="48"/>
                  </a:lnTo>
                  <a:lnTo>
                    <a:pt x="12" y="72"/>
                  </a:lnTo>
                  <a:lnTo>
                    <a:pt x="4" y="80"/>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88" name="図形 87"/>
            <p:cNvSpPr>
              <a:spLocks/>
            </p:cNvSpPr>
            <p:nvPr/>
          </p:nvSpPr>
          <p:spPr bwMode="auto">
            <a:xfrm>
              <a:off x="5316" y="464"/>
              <a:ext cx="428" cy="292"/>
            </a:xfrm>
            <a:custGeom>
              <a:avLst/>
              <a:gdLst/>
              <a:ahLst/>
              <a:cxnLst>
                <a:cxn ang="0">
                  <a:pos x="0" y="152"/>
                </a:cxn>
                <a:cxn ang="0">
                  <a:pos x="0" y="176"/>
                </a:cxn>
                <a:cxn ang="0">
                  <a:pos x="12" y="196"/>
                </a:cxn>
                <a:cxn ang="0">
                  <a:pos x="44" y="224"/>
                </a:cxn>
                <a:cxn ang="0">
                  <a:pos x="80" y="236"/>
                </a:cxn>
                <a:cxn ang="0">
                  <a:pos x="128" y="256"/>
                </a:cxn>
                <a:cxn ang="0">
                  <a:pos x="176" y="268"/>
                </a:cxn>
                <a:cxn ang="0">
                  <a:pos x="260" y="284"/>
                </a:cxn>
                <a:cxn ang="0">
                  <a:pos x="304" y="292"/>
                </a:cxn>
                <a:cxn ang="0">
                  <a:pos x="304" y="284"/>
                </a:cxn>
                <a:cxn ang="0">
                  <a:pos x="272" y="280"/>
                </a:cxn>
                <a:cxn ang="0">
                  <a:pos x="196" y="256"/>
                </a:cxn>
                <a:cxn ang="0">
                  <a:pos x="108" y="224"/>
                </a:cxn>
                <a:cxn ang="0">
                  <a:pos x="80" y="200"/>
                </a:cxn>
                <a:cxn ang="0">
                  <a:pos x="56" y="172"/>
                </a:cxn>
                <a:cxn ang="0">
                  <a:pos x="56" y="152"/>
                </a:cxn>
                <a:cxn ang="0">
                  <a:pos x="56" y="136"/>
                </a:cxn>
                <a:cxn ang="0">
                  <a:pos x="72" y="116"/>
                </a:cxn>
                <a:cxn ang="0">
                  <a:pos x="120" y="84"/>
                </a:cxn>
                <a:cxn ang="0">
                  <a:pos x="168" y="60"/>
                </a:cxn>
                <a:cxn ang="0">
                  <a:pos x="224" y="44"/>
                </a:cxn>
                <a:cxn ang="0">
                  <a:pos x="304" y="24"/>
                </a:cxn>
                <a:cxn ang="0">
                  <a:pos x="392" y="8"/>
                </a:cxn>
                <a:cxn ang="0">
                  <a:pos x="428" y="8"/>
                </a:cxn>
                <a:cxn ang="0">
                  <a:pos x="428" y="0"/>
                </a:cxn>
                <a:cxn ang="0">
                  <a:pos x="368" y="8"/>
                </a:cxn>
                <a:cxn ang="0">
                  <a:pos x="248" y="20"/>
                </a:cxn>
                <a:cxn ang="0">
                  <a:pos x="156" y="44"/>
                </a:cxn>
                <a:cxn ang="0">
                  <a:pos x="92" y="68"/>
                </a:cxn>
                <a:cxn ang="0">
                  <a:pos x="48" y="92"/>
                </a:cxn>
                <a:cxn ang="0">
                  <a:pos x="20" y="116"/>
                </a:cxn>
                <a:cxn ang="0">
                  <a:pos x="8" y="136"/>
                </a:cxn>
                <a:cxn ang="0">
                  <a:pos x="0" y="152"/>
                </a:cxn>
              </a:cxnLst>
              <a:rect l="0" t="0" r="0" b="0"/>
              <a:pathLst>
                <a:path w="428" h="292">
                  <a:moveTo>
                    <a:pt x="0" y="152"/>
                  </a:moveTo>
                  <a:lnTo>
                    <a:pt x="0" y="176"/>
                  </a:lnTo>
                  <a:lnTo>
                    <a:pt x="12" y="196"/>
                  </a:lnTo>
                  <a:lnTo>
                    <a:pt x="44" y="224"/>
                  </a:lnTo>
                  <a:lnTo>
                    <a:pt x="80" y="236"/>
                  </a:lnTo>
                  <a:lnTo>
                    <a:pt x="128" y="256"/>
                  </a:lnTo>
                  <a:lnTo>
                    <a:pt x="176" y="268"/>
                  </a:lnTo>
                  <a:lnTo>
                    <a:pt x="260" y="284"/>
                  </a:lnTo>
                  <a:lnTo>
                    <a:pt x="304" y="292"/>
                  </a:lnTo>
                  <a:lnTo>
                    <a:pt x="304" y="284"/>
                  </a:lnTo>
                  <a:lnTo>
                    <a:pt x="272" y="280"/>
                  </a:lnTo>
                  <a:lnTo>
                    <a:pt x="196" y="256"/>
                  </a:lnTo>
                  <a:lnTo>
                    <a:pt x="108" y="224"/>
                  </a:lnTo>
                  <a:lnTo>
                    <a:pt x="80" y="200"/>
                  </a:lnTo>
                  <a:lnTo>
                    <a:pt x="56" y="172"/>
                  </a:lnTo>
                  <a:lnTo>
                    <a:pt x="56" y="152"/>
                  </a:lnTo>
                  <a:lnTo>
                    <a:pt x="56" y="136"/>
                  </a:lnTo>
                  <a:lnTo>
                    <a:pt x="72" y="116"/>
                  </a:lnTo>
                  <a:lnTo>
                    <a:pt x="120" y="84"/>
                  </a:lnTo>
                  <a:lnTo>
                    <a:pt x="168" y="60"/>
                  </a:lnTo>
                  <a:lnTo>
                    <a:pt x="224" y="44"/>
                  </a:lnTo>
                  <a:lnTo>
                    <a:pt x="304" y="24"/>
                  </a:lnTo>
                  <a:lnTo>
                    <a:pt x="392" y="8"/>
                  </a:lnTo>
                  <a:lnTo>
                    <a:pt x="428" y="8"/>
                  </a:lnTo>
                  <a:lnTo>
                    <a:pt x="428" y="0"/>
                  </a:lnTo>
                  <a:lnTo>
                    <a:pt x="368" y="8"/>
                  </a:lnTo>
                  <a:lnTo>
                    <a:pt x="248" y="20"/>
                  </a:lnTo>
                  <a:lnTo>
                    <a:pt x="156" y="44"/>
                  </a:lnTo>
                  <a:lnTo>
                    <a:pt x="92" y="68"/>
                  </a:lnTo>
                  <a:lnTo>
                    <a:pt x="48" y="92"/>
                  </a:lnTo>
                  <a:lnTo>
                    <a:pt x="20" y="116"/>
                  </a:lnTo>
                  <a:lnTo>
                    <a:pt x="8" y="136"/>
                  </a:lnTo>
                  <a:lnTo>
                    <a:pt x="0" y="152"/>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89" name="図形 88"/>
            <p:cNvSpPr>
              <a:spLocks/>
            </p:cNvSpPr>
            <p:nvPr/>
          </p:nvSpPr>
          <p:spPr bwMode="auto">
            <a:xfrm>
              <a:off x="5324" y="476"/>
              <a:ext cx="324" cy="268"/>
            </a:xfrm>
            <a:custGeom>
              <a:avLst/>
              <a:gdLst/>
              <a:ahLst/>
              <a:cxnLst>
                <a:cxn ang="0">
                  <a:pos x="48" y="124"/>
                </a:cxn>
                <a:cxn ang="0">
                  <a:pos x="40" y="140"/>
                </a:cxn>
                <a:cxn ang="0">
                  <a:pos x="48" y="164"/>
                </a:cxn>
                <a:cxn ang="0">
                  <a:pos x="60" y="184"/>
                </a:cxn>
                <a:cxn ang="0">
                  <a:pos x="84" y="200"/>
                </a:cxn>
                <a:cxn ang="0">
                  <a:pos x="136" y="224"/>
                </a:cxn>
                <a:cxn ang="0">
                  <a:pos x="204" y="256"/>
                </a:cxn>
                <a:cxn ang="0">
                  <a:pos x="260" y="268"/>
                </a:cxn>
                <a:cxn ang="0">
                  <a:pos x="200" y="260"/>
                </a:cxn>
                <a:cxn ang="0">
                  <a:pos x="124" y="236"/>
                </a:cxn>
                <a:cxn ang="0">
                  <a:pos x="52" y="220"/>
                </a:cxn>
                <a:cxn ang="0">
                  <a:pos x="28" y="200"/>
                </a:cxn>
                <a:cxn ang="0">
                  <a:pos x="12" y="184"/>
                </a:cxn>
                <a:cxn ang="0">
                  <a:pos x="0" y="164"/>
                </a:cxn>
                <a:cxn ang="0">
                  <a:pos x="0" y="148"/>
                </a:cxn>
                <a:cxn ang="0">
                  <a:pos x="0" y="140"/>
                </a:cxn>
                <a:cxn ang="0">
                  <a:pos x="4" y="124"/>
                </a:cxn>
                <a:cxn ang="0">
                  <a:pos x="16" y="104"/>
                </a:cxn>
                <a:cxn ang="0">
                  <a:pos x="40" y="88"/>
                </a:cxn>
                <a:cxn ang="0">
                  <a:pos x="76" y="60"/>
                </a:cxn>
                <a:cxn ang="0">
                  <a:pos x="136" y="36"/>
                </a:cxn>
                <a:cxn ang="0">
                  <a:pos x="216" y="20"/>
                </a:cxn>
                <a:cxn ang="0">
                  <a:pos x="324" y="0"/>
                </a:cxn>
                <a:cxn ang="0">
                  <a:pos x="248" y="20"/>
                </a:cxn>
                <a:cxn ang="0">
                  <a:pos x="188" y="36"/>
                </a:cxn>
                <a:cxn ang="0">
                  <a:pos x="136" y="56"/>
                </a:cxn>
                <a:cxn ang="0">
                  <a:pos x="100" y="72"/>
                </a:cxn>
                <a:cxn ang="0">
                  <a:pos x="60" y="104"/>
                </a:cxn>
                <a:cxn ang="0">
                  <a:pos x="48" y="124"/>
                </a:cxn>
              </a:cxnLst>
              <a:rect l="0" t="0" r="0" b="0"/>
              <a:pathLst>
                <a:path w="324" h="268">
                  <a:moveTo>
                    <a:pt x="48" y="124"/>
                  </a:moveTo>
                  <a:lnTo>
                    <a:pt x="40" y="140"/>
                  </a:lnTo>
                  <a:lnTo>
                    <a:pt x="48" y="164"/>
                  </a:lnTo>
                  <a:lnTo>
                    <a:pt x="60" y="184"/>
                  </a:lnTo>
                  <a:lnTo>
                    <a:pt x="84" y="200"/>
                  </a:lnTo>
                  <a:lnTo>
                    <a:pt x="136" y="224"/>
                  </a:lnTo>
                  <a:lnTo>
                    <a:pt x="204" y="256"/>
                  </a:lnTo>
                  <a:lnTo>
                    <a:pt x="260" y="268"/>
                  </a:lnTo>
                  <a:lnTo>
                    <a:pt x="200" y="260"/>
                  </a:lnTo>
                  <a:lnTo>
                    <a:pt x="124" y="236"/>
                  </a:lnTo>
                  <a:lnTo>
                    <a:pt x="52" y="220"/>
                  </a:lnTo>
                  <a:lnTo>
                    <a:pt x="28" y="200"/>
                  </a:lnTo>
                  <a:lnTo>
                    <a:pt x="12" y="184"/>
                  </a:lnTo>
                  <a:lnTo>
                    <a:pt x="0" y="164"/>
                  </a:lnTo>
                  <a:lnTo>
                    <a:pt x="0" y="148"/>
                  </a:lnTo>
                  <a:lnTo>
                    <a:pt x="0" y="140"/>
                  </a:lnTo>
                  <a:lnTo>
                    <a:pt x="4" y="124"/>
                  </a:lnTo>
                  <a:lnTo>
                    <a:pt x="16" y="104"/>
                  </a:lnTo>
                  <a:lnTo>
                    <a:pt x="40" y="88"/>
                  </a:lnTo>
                  <a:lnTo>
                    <a:pt x="76" y="60"/>
                  </a:lnTo>
                  <a:lnTo>
                    <a:pt x="136" y="36"/>
                  </a:lnTo>
                  <a:lnTo>
                    <a:pt x="216" y="20"/>
                  </a:lnTo>
                  <a:lnTo>
                    <a:pt x="324" y="0"/>
                  </a:lnTo>
                  <a:lnTo>
                    <a:pt x="248" y="20"/>
                  </a:lnTo>
                  <a:lnTo>
                    <a:pt x="188" y="36"/>
                  </a:lnTo>
                  <a:lnTo>
                    <a:pt x="136" y="56"/>
                  </a:lnTo>
                  <a:lnTo>
                    <a:pt x="100" y="72"/>
                  </a:lnTo>
                  <a:lnTo>
                    <a:pt x="60" y="104"/>
                  </a:lnTo>
                  <a:lnTo>
                    <a:pt x="48" y="124"/>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図形 1"/>
          <p:cNvSpPr>
            <a:spLocks noGrp="1"/>
          </p:cNvSpPr>
          <p:nvPr>
            <p:ph type="title"/>
          </p:nvPr>
        </p:nvSpPr>
        <p:spPr>
          <a:xfrm>
            <a:off x="457200" y="285728"/>
            <a:ext cx="8229600" cy="1143000"/>
          </a:xfrm>
        </p:spPr>
        <p:txBody>
          <a:bodyPr/>
          <a:lstStyle/>
          <a:p>
            <a:r>
              <a:rPr kumimoji="1" lang="en-US" altLang="ja-JP" smtClean="0"/>
              <a:t>Click to edit Master title style</a:t>
            </a:r>
            <a:endParaRPr kumimoji="1" lang="ja-JP" altLang="en-US"/>
          </a:p>
        </p:txBody>
      </p:sp>
      <p:sp>
        <p:nvSpPr>
          <p:cNvPr id="3" name="図形 2"/>
          <p:cNvSpPr>
            <a:spLocks noGrp="1"/>
          </p:cNvSpPr>
          <p:nvPr>
            <p:ph type="body" orient="vert" idx="1"/>
          </p:nvPr>
        </p:nvSpPr>
        <p:spPr>
          <a:xfrm>
            <a:off x="466696" y="1500178"/>
            <a:ext cx="8247600" cy="4857780"/>
          </a:xfrm>
        </p:spPr>
        <p:txBody>
          <a:bodyPr vert="eaVert"/>
          <a:lstStyle/>
          <a:p>
            <a:pPr lvl="0"/>
            <a:r>
              <a:rPr kumimoji="1" lang="en-US" altLang="ja-JP" smtClean="0"/>
              <a:t>Click to edit Master text styles</a:t>
            </a:r>
          </a:p>
          <a:p>
            <a:pPr lvl="1"/>
            <a:r>
              <a:rPr kumimoji="1" lang="en-US" altLang="ja-JP" smtClean="0"/>
              <a:t>Second level</a:t>
            </a:r>
          </a:p>
          <a:p>
            <a:pPr lvl="2"/>
            <a:r>
              <a:rPr kumimoji="1" lang="en-US" altLang="ja-JP" smtClean="0"/>
              <a:t>Third level</a:t>
            </a:r>
          </a:p>
          <a:p>
            <a:pPr lvl="3"/>
            <a:r>
              <a:rPr kumimoji="1" lang="en-US" altLang="ja-JP" smtClean="0"/>
              <a:t>Fourth level</a:t>
            </a:r>
          </a:p>
          <a:p>
            <a:pPr lvl="4"/>
            <a:r>
              <a:rPr kumimoji="1" lang="en-US" altLang="ja-JP" smtClean="0"/>
              <a:t>Fifth level</a:t>
            </a:r>
            <a:endParaRPr kumimoji="1" lang="ja-JP" altLang="en-US" dirty="0"/>
          </a:p>
        </p:txBody>
      </p:sp>
      <p:sp>
        <p:nvSpPr>
          <p:cNvPr id="4" name="図形 3"/>
          <p:cNvSpPr>
            <a:spLocks noGrp="1"/>
          </p:cNvSpPr>
          <p:nvPr>
            <p:ph type="dt" sz="half" idx="10"/>
          </p:nvPr>
        </p:nvSpPr>
        <p:spPr>
          <a:xfrm>
            <a:off x="4471200" y="6494400"/>
            <a:ext cx="1530000" cy="365125"/>
          </a:xfrm>
        </p:spPr>
        <p:txBody>
          <a:bodyPr/>
          <a:lstStyle/>
          <a:p>
            <a:r>
              <a:rPr lang="en-US" smtClean="0"/>
              <a:t>2/16/2012</a:t>
            </a:r>
            <a:endParaRPr lang="en-US"/>
          </a:p>
        </p:txBody>
      </p:sp>
      <p:sp>
        <p:nvSpPr>
          <p:cNvPr id="5" name="図形 4"/>
          <p:cNvSpPr>
            <a:spLocks noGrp="1"/>
          </p:cNvSpPr>
          <p:nvPr>
            <p:ph type="ftr" sz="quarter" idx="11"/>
          </p:nvPr>
        </p:nvSpPr>
        <p:spPr>
          <a:xfrm>
            <a:off x="6048000" y="6494400"/>
            <a:ext cx="2394000" cy="365125"/>
          </a:xfrm>
        </p:spPr>
        <p:txBody>
          <a:bodyPr/>
          <a:lstStyle/>
          <a:p>
            <a:r>
              <a:rPr kumimoji="0" lang="en-US" smtClean="0"/>
              <a:t>Prof. Vipin Tyagi</a:t>
            </a:r>
            <a:endParaRPr kumimoji="0" lang="en-US"/>
          </a:p>
        </p:txBody>
      </p:sp>
      <p:sp>
        <p:nvSpPr>
          <p:cNvPr id="6" name="図形 5"/>
          <p:cNvSpPr>
            <a:spLocks noGrp="1"/>
          </p:cNvSpPr>
          <p:nvPr>
            <p:ph type="sldNum" sz="quarter" idx="12"/>
          </p:nvPr>
        </p:nvSpPr>
        <p:spPr>
          <a:xfrm>
            <a:off x="8499600" y="6494400"/>
            <a:ext cx="644400" cy="365125"/>
          </a:xfrm>
        </p:spPr>
        <p:txBody>
          <a:bodyPr/>
          <a:lstStyle/>
          <a:p>
            <a:fld id="{2C6B1FF6-39B9-40F5-8B67-33C6354A3D4F}" type="slidenum">
              <a:rPr kumimoji="0" lang="en-US" smtClean="0"/>
              <a:pPr/>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図形 1"/>
          <p:cNvSpPr>
            <a:spLocks noGrp="1"/>
          </p:cNvSpPr>
          <p:nvPr>
            <p:ph type="title" orient="vert"/>
          </p:nvPr>
        </p:nvSpPr>
        <p:spPr>
          <a:xfrm>
            <a:off x="6629400" y="274640"/>
            <a:ext cx="2057400" cy="6083318"/>
          </a:xfrm>
        </p:spPr>
        <p:txBody>
          <a:bodyPr vert="eaVert"/>
          <a:lstStyle/>
          <a:p>
            <a:r>
              <a:rPr kumimoji="1" lang="en-US" altLang="ja-JP" smtClean="0"/>
              <a:t>Click to edit Master title style</a:t>
            </a:r>
            <a:endParaRPr kumimoji="1" lang="ja-JP" altLang="en-US" dirty="0"/>
          </a:p>
        </p:txBody>
      </p:sp>
      <p:sp>
        <p:nvSpPr>
          <p:cNvPr id="3" name="図形 2"/>
          <p:cNvSpPr>
            <a:spLocks noGrp="1"/>
          </p:cNvSpPr>
          <p:nvPr>
            <p:ph type="body" orient="vert" idx="1"/>
          </p:nvPr>
        </p:nvSpPr>
        <p:spPr>
          <a:xfrm>
            <a:off x="457200" y="274639"/>
            <a:ext cx="6019800" cy="6083319"/>
          </a:xfrm>
        </p:spPr>
        <p:txBody>
          <a:bodyPr vert="eaVert"/>
          <a:lstStyle/>
          <a:p>
            <a:pPr lvl="0"/>
            <a:r>
              <a:rPr kumimoji="1" lang="en-US" altLang="ja-JP" smtClean="0"/>
              <a:t>Click to edit Master text styles</a:t>
            </a:r>
          </a:p>
          <a:p>
            <a:pPr lvl="1"/>
            <a:r>
              <a:rPr kumimoji="1" lang="en-US" altLang="ja-JP" smtClean="0"/>
              <a:t>Second level</a:t>
            </a:r>
          </a:p>
          <a:p>
            <a:pPr lvl="2"/>
            <a:r>
              <a:rPr kumimoji="1" lang="en-US" altLang="ja-JP" smtClean="0"/>
              <a:t>Third level</a:t>
            </a:r>
          </a:p>
          <a:p>
            <a:pPr lvl="3"/>
            <a:r>
              <a:rPr kumimoji="1" lang="en-US" altLang="ja-JP" smtClean="0"/>
              <a:t>Fourth level</a:t>
            </a:r>
          </a:p>
          <a:p>
            <a:pPr lvl="4"/>
            <a:r>
              <a:rPr kumimoji="1" lang="en-US" altLang="ja-JP" smtClean="0"/>
              <a:t>Fifth level</a:t>
            </a:r>
            <a:endParaRPr kumimoji="1" lang="ja-JP" altLang="en-US"/>
          </a:p>
        </p:txBody>
      </p:sp>
      <p:sp>
        <p:nvSpPr>
          <p:cNvPr id="4" name="図形 3"/>
          <p:cNvSpPr>
            <a:spLocks noGrp="1"/>
          </p:cNvSpPr>
          <p:nvPr>
            <p:ph type="dt" sz="half" idx="10"/>
          </p:nvPr>
        </p:nvSpPr>
        <p:spPr>
          <a:xfrm>
            <a:off x="4471200" y="6494400"/>
            <a:ext cx="1530000" cy="365125"/>
          </a:xfrm>
        </p:spPr>
        <p:txBody>
          <a:bodyPr/>
          <a:lstStyle/>
          <a:p>
            <a:r>
              <a:rPr lang="en-US" smtClean="0"/>
              <a:t>2/16/2012</a:t>
            </a:r>
            <a:endParaRPr lang="en-US"/>
          </a:p>
        </p:txBody>
      </p:sp>
      <p:sp>
        <p:nvSpPr>
          <p:cNvPr id="5" name="図形 4"/>
          <p:cNvSpPr>
            <a:spLocks noGrp="1"/>
          </p:cNvSpPr>
          <p:nvPr>
            <p:ph type="ftr" sz="quarter" idx="11"/>
          </p:nvPr>
        </p:nvSpPr>
        <p:spPr>
          <a:xfrm>
            <a:off x="6048000" y="6494400"/>
            <a:ext cx="2394000" cy="365125"/>
          </a:xfrm>
        </p:spPr>
        <p:txBody>
          <a:bodyPr/>
          <a:lstStyle/>
          <a:p>
            <a:r>
              <a:rPr kumimoji="0" lang="en-US" smtClean="0"/>
              <a:t>Prof. Vipin Tyagi</a:t>
            </a:r>
            <a:endParaRPr kumimoji="0" lang="en-US"/>
          </a:p>
        </p:txBody>
      </p:sp>
      <p:sp>
        <p:nvSpPr>
          <p:cNvPr id="6" name="図形 5"/>
          <p:cNvSpPr>
            <a:spLocks noGrp="1"/>
          </p:cNvSpPr>
          <p:nvPr>
            <p:ph type="sldNum" sz="quarter" idx="12"/>
          </p:nvPr>
        </p:nvSpPr>
        <p:spPr>
          <a:xfrm>
            <a:off x="8499600" y="6494400"/>
            <a:ext cx="644400" cy="365125"/>
          </a:xfrm>
        </p:spPr>
        <p:txBody>
          <a:bodyPr/>
          <a:lstStyle/>
          <a:p>
            <a:fld id="{2C6B1FF6-39B9-40F5-8B67-33C6354A3D4F}" type="slidenum">
              <a:rPr kumimoji="0" lang="en-US" smtClean="0"/>
              <a:pPr/>
              <a:t>‹#›</a:t>
            </a:fld>
            <a:endParaRPr kumimoji="0"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kumimoji="1" lang="en-US" altLang="ja-JP" smtClean="0"/>
              <a:t>Click to edit Master title style</a:t>
            </a:r>
            <a:endParaRPr kumimoji="1" lang="ja-JP" alt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en-US" altLang="ja-JP" smtClean="0"/>
              <a:t>Click to edit Master subtitle style</a:t>
            </a:r>
            <a:endParaRPr kumimoji="1" lang="ja-JP" altLang="en-US"/>
          </a:p>
        </p:txBody>
      </p:sp>
      <p:sp>
        <p:nvSpPr>
          <p:cNvPr id="4" name="Date Placeholder 3"/>
          <p:cNvSpPr>
            <a:spLocks noGrp="1"/>
          </p:cNvSpPr>
          <p:nvPr>
            <p:ph type="dt" sz="half" idx="10"/>
          </p:nvPr>
        </p:nvSpPr>
        <p:spPr/>
        <p:txBody>
          <a:bodyPr/>
          <a:lstStyle/>
          <a:p>
            <a:pPr algn="r" eaLnBrk="1" latinLnBrk="0" hangingPunct="1"/>
            <a:r>
              <a:rPr lang="en-US" smtClean="0"/>
              <a:t>2/16/2012</a:t>
            </a:r>
            <a:endParaRPr lang="en-US" sz="1400" dirty="0">
              <a:solidFill>
                <a:srgbClr val="FFFFFF"/>
              </a:solidFill>
            </a:endParaRPr>
          </a:p>
        </p:txBody>
      </p:sp>
      <p:sp>
        <p:nvSpPr>
          <p:cNvPr id="5" name="Footer Placeholder 4"/>
          <p:cNvSpPr>
            <a:spLocks noGrp="1"/>
          </p:cNvSpPr>
          <p:nvPr>
            <p:ph type="ftr" sz="quarter" idx="11"/>
          </p:nvPr>
        </p:nvSpPr>
        <p:spPr/>
        <p:txBody>
          <a:bodyPr/>
          <a:lstStyle/>
          <a:p>
            <a:pPr algn="l" eaLnBrk="1" latinLnBrk="0" hangingPunct="1"/>
            <a:r>
              <a:rPr kumimoji="0" lang="en-US" smtClean="0">
                <a:solidFill>
                  <a:srgbClr val="FFFFFF"/>
                </a:solidFill>
              </a:rPr>
              <a:t>Prof. Vipin Tyagi</a:t>
            </a:r>
            <a:endParaRPr kumimoji="0" lang="en-US" dirty="0">
              <a:solidFill>
                <a:srgbClr val="FFFFFF"/>
              </a:solidFill>
            </a:endParaRPr>
          </a:p>
        </p:txBody>
      </p:sp>
      <p:sp>
        <p:nvSpPr>
          <p:cNvPr id="6" name="Slide Number Placeholder 5"/>
          <p:cNvSpPr>
            <a:spLocks noGrp="1"/>
          </p:cNvSpPr>
          <p:nvPr>
            <p:ph type="sldNum" sz="quarter" idx="12"/>
          </p:nvPr>
        </p:nvSpPr>
        <p:spPr/>
        <p:txBody>
          <a:bodyPr/>
          <a:lstStyle/>
          <a:p>
            <a:pPr algn="ctr" eaLnBrk="1" latinLnBrk="0" hangingPunct="1"/>
            <a:fld id="{2C6B1FF6-39B9-40F5-8B67-33C6354A3D4F}" type="slidenum">
              <a:rPr kumimoji="0" lang="en-US" smtClean="0"/>
              <a:pPr algn="ctr" eaLnBrk="1" latinLnBrk="0" hangingPunct="1"/>
              <a:t>‹#›</a:t>
            </a:fld>
            <a:endParaRPr kumimoji="0" lang="en-US" sz="1600" dirty="0">
              <a:solidFill>
                <a:schemeClr val="accent3">
                  <a:shade val="75000"/>
                </a:schemeClr>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50838" y="152400"/>
            <a:ext cx="8412162" cy="1143000"/>
          </a:xfrm>
        </p:spPr>
        <p:txBody>
          <a:bodyPr/>
          <a:lstStyle/>
          <a:p>
            <a:r>
              <a:rPr lang="en-US" smtClean="0"/>
              <a:t>Click to edit Master title style</a:t>
            </a:r>
            <a:endParaRPr lang="en-IN"/>
          </a:p>
        </p:txBody>
      </p:sp>
      <p:sp>
        <p:nvSpPr>
          <p:cNvPr id="3" name="Text Placeholder 2"/>
          <p:cNvSpPr>
            <a:spLocks noGrp="1"/>
          </p:cNvSpPr>
          <p:nvPr>
            <p:ph type="body" sz="half" idx="1"/>
          </p:nvPr>
        </p:nvSpPr>
        <p:spPr>
          <a:xfrm>
            <a:off x="300038" y="1311275"/>
            <a:ext cx="4244975" cy="5113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97413" y="1311275"/>
            <a:ext cx="4246562" cy="5113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Footer Placeholder 4"/>
          <p:cNvSpPr>
            <a:spLocks noGrp="1"/>
          </p:cNvSpPr>
          <p:nvPr>
            <p:ph type="ftr" sz="quarter" idx="10"/>
          </p:nvPr>
        </p:nvSpPr>
        <p:spPr>
          <a:xfrm>
            <a:off x="0" y="6400800"/>
            <a:ext cx="5486400" cy="457200"/>
          </a:xfrm>
        </p:spPr>
        <p:txBody>
          <a:bodyPr/>
          <a:lstStyle>
            <a:lvl1pPr>
              <a:defRPr/>
            </a:lvl1pPr>
          </a:lstStyle>
          <a:p>
            <a:r>
              <a:rPr lang="en-US" smtClean="0"/>
              <a:t>Prof. Vipin Tyagi</a:t>
            </a:r>
            <a:endParaRPr lang="en-US"/>
          </a:p>
        </p:txBody>
      </p:sp>
      <p:sp>
        <p:nvSpPr>
          <p:cNvPr id="6" name="Slide Number Placeholder 5"/>
          <p:cNvSpPr>
            <a:spLocks noGrp="1"/>
          </p:cNvSpPr>
          <p:nvPr>
            <p:ph type="sldNum" sz="quarter" idx="11"/>
          </p:nvPr>
        </p:nvSpPr>
        <p:spPr>
          <a:xfrm>
            <a:off x="8721725" y="6521450"/>
            <a:ext cx="422275" cy="336550"/>
          </a:xfrm>
        </p:spPr>
        <p:txBody>
          <a:bodyPr/>
          <a:lstStyle>
            <a:lvl1pPr>
              <a:defRPr/>
            </a:lvl1pPr>
          </a:lstStyle>
          <a:p>
            <a:fld id="{33FB4506-E494-4C27-813F-454351AA3B10}" type="slidenum">
              <a:rPr lang="he-IL"/>
              <a:pPr/>
              <a:t>‹#›</a:t>
            </a:fld>
            <a:endParaRPr lang="en-US"/>
          </a:p>
        </p:txBody>
      </p:sp>
    </p:spTree>
  </p:cSld>
  <p:clrMapOvr>
    <a:masterClrMapping/>
  </p:clrMapOvr>
  <p:transition>
    <p:pull di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図形 1"/>
          <p:cNvSpPr>
            <a:spLocks noGrp="1"/>
          </p:cNvSpPr>
          <p:nvPr>
            <p:ph type="title"/>
          </p:nvPr>
        </p:nvSpPr>
        <p:spPr/>
        <p:txBody>
          <a:bodyPr/>
          <a:lstStyle/>
          <a:p>
            <a:r>
              <a:rPr kumimoji="1" lang="en-US" altLang="ja-JP" smtClean="0"/>
              <a:t>Click to edit Master title style</a:t>
            </a:r>
            <a:endParaRPr kumimoji="1" lang="ja-JP" altLang="en-US"/>
          </a:p>
        </p:txBody>
      </p:sp>
      <p:sp>
        <p:nvSpPr>
          <p:cNvPr id="3" name="図形 2"/>
          <p:cNvSpPr>
            <a:spLocks noGrp="1"/>
          </p:cNvSpPr>
          <p:nvPr>
            <p:ph idx="1"/>
          </p:nvPr>
        </p:nvSpPr>
        <p:spPr>
          <a:xfrm>
            <a:off x="466696" y="1857370"/>
            <a:ext cx="8248708" cy="4429151"/>
          </a:xfrm>
        </p:spPr>
        <p:txBody>
          <a:bodyPr/>
          <a:lstStyle/>
          <a:p>
            <a:pPr lvl="0"/>
            <a:r>
              <a:rPr kumimoji="1" lang="en-US" altLang="ja-JP" smtClean="0"/>
              <a:t>Click to edit Master text styles</a:t>
            </a:r>
          </a:p>
          <a:p>
            <a:pPr lvl="1"/>
            <a:r>
              <a:rPr kumimoji="1" lang="en-US" altLang="ja-JP" smtClean="0"/>
              <a:t>Second level</a:t>
            </a:r>
          </a:p>
          <a:p>
            <a:pPr lvl="2"/>
            <a:r>
              <a:rPr kumimoji="1" lang="en-US" altLang="ja-JP" smtClean="0"/>
              <a:t>Third level</a:t>
            </a:r>
          </a:p>
          <a:p>
            <a:pPr lvl="3"/>
            <a:r>
              <a:rPr kumimoji="1" lang="en-US" altLang="ja-JP" smtClean="0"/>
              <a:t>Fourth level</a:t>
            </a:r>
          </a:p>
          <a:p>
            <a:pPr lvl="4"/>
            <a:r>
              <a:rPr kumimoji="1" lang="en-US" altLang="ja-JP" smtClean="0"/>
              <a:t>Fifth level</a:t>
            </a:r>
            <a:endParaRPr kumimoji="1" lang="ja-JP" altLang="en-US" dirty="0"/>
          </a:p>
        </p:txBody>
      </p:sp>
      <p:sp>
        <p:nvSpPr>
          <p:cNvPr id="4" name="図形 3"/>
          <p:cNvSpPr>
            <a:spLocks noGrp="1"/>
          </p:cNvSpPr>
          <p:nvPr>
            <p:ph type="dt" sz="half" idx="10"/>
          </p:nvPr>
        </p:nvSpPr>
        <p:spPr/>
        <p:txBody>
          <a:bodyPr/>
          <a:lstStyle/>
          <a:p>
            <a:r>
              <a:rPr lang="en-US" smtClean="0"/>
              <a:t>2/16/2012</a:t>
            </a:r>
            <a:endParaRPr lang="en-US"/>
          </a:p>
        </p:txBody>
      </p:sp>
      <p:sp>
        <p:nvSpPr>
          <p:cNvPr id="5" name="図形 4"/>
          <p:cNvSpPr>
            <a:spLocks noGrp="1"/>
          </p:cNvSpPr>
          <p:nvPr>
            <p:ph type="ftr" sz="quarter" idx="11"/>
          </p:nvPr>
        </p:nvSpPr>
        <p:spPr/>
        <p:txBody>
          <a:bodyPr/>
          <a:lstStyle/>
          <a:p>
            <a:r>
              <a:rPr kumimoji="0" lang="en-US" smtClean="0"/>
              <a:t>Prof. Vipin Tyagi</a:t>
            </a:r>
            <a:endParaRPr kumimoji="0" lang="en-US"/>
          </a:p>
        </p:txBody>
      </p:sp>
      <p:sp>
        <p:nvSpPr>
          <p:cNvPr id="6" name="図形 5"/>
          <p:cNvSpPr>
            <a:spLocks noGrp="1"/>
          </p:cNvSpPr>
          <p:nvPr>
            <p:ph type="sldNum" sz="quarter" idx="12"/>
          </p:nvPr>
        </p:nvSpPr>
        <p:spPr/>
        <p:txBody>
          <a:bodyPr/>
          <a:lstStyle/>
          <a:p>
            <a:fld id="{2C6B1FF6-39B9-40F5-8B67-33C6354A3D4F}" type="slidenum">
              <a:rPr kumimoji="0" lang="en-US" smtClean="0"/>
              <a:pPr/>
              <a:t>‹#›</a:t>
            </a:fld>
            <a:endParaRPr kumimoji="0"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図形 1"/>
          <p:cNvSpPr>
            <a:spLocks noGrp="1"/>
          </p:cNvSpPr>
          <p:nvPr>
            <p:ph type="title"/>
          </p:nvPr>
        </p:nvSpPr>
        <p:spPr>
          <a:xfrm>
            <a:off x="828676" y="3357551"/>
            <a:ext cx="6815158" cy="1362075"/>
          </a:xfrm>
        </p:spPr>
        <p:txBody>
          <a:bodyPr anchor="t"/>
          <a:lstStyle>
            <a:lvl1pPr algn="l">
              <a:defRPr sz="4000" b="1" cap="all"/>
            </a:lvl1pPr>
          </a:lstStyle>
          <a:p>
            <a:r>
              <a:rPr kumimoji="1" lang="en-US" altLang="ja-JP" smtClean="0"/>
              <a:t>Click to edit Master title style</a:t>
            </a:r>
            <a:endParaRPr kumimoji="1" lang="ja-JP" altLang="en-US"/>
          </a:p>
        </p:txBody>
      </p:sp>
      <p:sp>
        <p:nvSpPr>
          <p:cNvPr id="3" name="図形 2"/>
          <p:cNvSpPr>
            <a:spLocks noGrp="1"/>
          </p:cNvSpPr>
          <p:nvPr>
            <p:ph type="body" idx="1"/>
          </p:nvPr>
        </p:nvSpPr>
        <p:spPr>
          <a:xfrm>
            <a:off x="828676" y="1857364"/>
            <a:ext cx="6815158" cy="1500187"/>
          </a:xfrm>
        </p:spPr>
        <p:txBody>
          <a:bodyPr anchor="b"/>
          <a:lstStyle>
            <a:lvl1pPr marL="0" indent="0">
              <a:buNone/>
              <a:defRPr sz="2000" baseline="0">
                <a:solidFill>
                  <a:schemeClr val="tx2">
                    <a:shade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en-US" altLang="ja-JP" smtClean="0"/>
              <a:t>Click to edit Master text styles</a:t>
            </a:r>
          </a:p>
          <a:p>
            <a:pPr lvl="1"/>
            <a:r>
              <a:rPr kumimoji="1" lang="en-US" altLang="ja-JP" smtClean="0"/>
              <a:t>Second level</a:t>
            </a:r>
          </a:p>
          <a:p>
            <a:pPr lvl="2"/>
            <a:r>
              <a:rPr kumimoji="1" lang="en-US" altLang="ja-JP" smtClean="0"/>
              <a:t>Third level</a:t>
            </a:r>
          </a:p>
          <a:p>
            <a:pPr lvl="3"/>
            <a:r>
              <a:rPr kumimoji="1" lang="en-US" altLang="ja-JP" smtClean="0"/>
              <a:t>Fourth level</a:t>
            </a:r>
          </a:p>
          <a:p>
            <a:pPr lvl="4"/>
            <a:r>
              <a:rPr kumimoji="1" lang="en-US" altLang="ja-JP" smtClean="0"/>
              <a:t>Fifth level</a:t>
            </a:r>
            <a:endParaRPr lang="ja-JP" dirty="0"/>
          </a:p>
        </p:txBody>
      </p:sp>
      <p:sp>
        <p:nvSpPr>
          <p:cNvPr id="4" name="図形 3"/>
          <p:cNvSpPr>
            <a:spLocks noGrp="1"/>
          </p:cNvSpPr>
          <p:nvPr>
            <p:ph type="dt" sz="half" idx="10"/>
          </p:nvPr>
        </p:nvSpPr>
        <p:spPr>
          <a:xfrm>
            <a:off x="4471200" y="6494400"/>
            <a:ext cx="1530000" cy="365125"/>
          </a:xfrm>
        </p:spPr>
        <p:txBody>
          <a:bodyPr/>
          <a:lstStyle/>
          <a:p>
            <a:r>
              <a:rPr lang="en-US" smtClean="0"/>
              <a:t>2/16/2012</a:t>
            </a:r>
            <a:endParaRPr lang="en-US"/>
          </a:p>
        </p:txBody>
      </p:sp>
      <p:sp>
        <p:nvSpPr>
          <p:cNvPr id="5" name="図形 4"/>
          <p:cNvSpPr>
            <a:spLocks noGrp="1"/>
          </p:cNvSpPr>
          <p:nvPr>
            <p:ph type="ftr" sz="quarter" idx="11"/>
          </p:nvPr>
        </p:nvSpPr>
        <p:spPr>
          <a:xfrm>
            <a:off x="6048000" y="6492874"/>
            <a:ext cx="2395534" cy="365125"/>
          </a:xfrm>
        </p:spPr>
        <p:txBody>
          <a:bodyPr/>
          <a:lstStyle/>
          <a:p>
            <a:r>
              <a:rPr kumimoji="0" lang="en-US" smtClean="0"/>
              <a:t>Prof. Vipin Tyagi</a:t>
            </a:r>
            <a:endParaRPr kumimoji="0" lang="en-US"/>
          </a:p>
        </p:txBody>
      </p:sp>
      <p:sp>
        <p:nvSpPr>
          <p:cNvPr id="6" name="図形 5"/>
          <p:cNvSpPr>
            <a:spLocks noGrp="1"/>
          </p:cNvSpPr>
          <p:nvPr>
            <p:ph type="sldNum" sz="quarter" idx="12"/>
          </p:nvPr>
        </p:nvSpPr>
        <p:spPr>
          <a:xfrm>
            <a:off x="8499600" y="6492875"/>
            <a:ext cx="644400" cy="365125"/>
          </a:xfrm>
        </p:spPr>
        <p:txBody>
          <a:bodyPr/>
          <a:lstStyle/>
          <a:p>
            <a:fld id="{2C6B1FF6-39B9-40F5-8B67-33C6354A3D4F}" type="slidenum">
              <a:rPr kumimoji="0" lang="en-US" smtClean="0"/>
              <a:pPr/>
              <a:t>‹#›</a:t>
            </a:fld>
            <a:endParaRPr kumimoji="0" lang="en-US" dirty="0">
              <a:solidFill>
                <a:schemeClr val="accent3">
                  <a:shade val="75000"/>
                </a:schemeClr>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図形 1"/>
          <p:cNvSpPr>
            <a:spLocks noGrp="1"/>
          </p:cNvSpPr>
          <p:nvPr>
            <p:ph type="title"/>
          </p:nvPr>
        </p:nvSpPr>
        <p:spPr/>
        <p:txBody>
          <a:bodyPr/>
          <a:lstStyle/>
          <a:p>
            <a:r>
              <a:rPr kumimoji="1" lang="en-US" altLang="ja-JP" smtClean="0"/>
              <a:t>Click to edit Master title style</a:t>
            </a:r>
            <a:endParaRPr kumimoji="1" lang="ja-JP" altLang="en-US"/>
          </a:p>
        </p:txBody>
      </p:sp>
      <p:sp>
        <p:nvSpPr>
          <p:cNvPr id="3" name="図形 2"/>
          <p:cNvSpPr>
            <a:spLocks noGrp="1"/>
          </p:cNvSpPr>
          <p:nvPr>
            <p:ph sz="half" idx="1"/>
          </p:nvPr>
        </p:nvSpPr>
        <p:spPr>
          <a:xfrm>
            <a:off x="457200" y="1785926"/>
            <a:ext cx="4038600" cy="378621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en-US" altLang="ja-JP" smtClean="0"/>
              <a:t>Click to edit Master text styles</a:t>
            </a:r>
          </a:p>
          <a:p>
            <a:pPr lvl="1"/>
            <a:r>
              <a:rPr kumimoji="1" lang="en-US" altLang="ja-JP" smtClean="0"/>
              <a:t>Second level</a:t>
            </a:r>
          </a:p>
          <a:p>
            <a:pPr lvl="2"/>
            <a:r>
              <a:rPr kumimoji="1" lang="en-US" altLang="ja-JP" smtClean="0"/>
              <a:t>Third level</a:t>
            </a:r>
          </a:p>
          <a:p>
            <a:pPr lvl="3"/>
            <a:r>
              <a:rPr kumimoji="1" lang="en-US" altLang="ja-JP" smtClean="0"/>
              <a:t>Fourth level</a:t>
            </a:r>
          </a:p>
          <a:p>
            <a:pPr lvl="4"/>
            <a:r>
              <a:rPr kumimoji="1" lang="en-US" altLang="ja-JP" smtClean="0"/>
              <a:t>Fifth level</a:t>
            </a:r>
            <a:endParaRPr kumimoji="1" lang="ja-JP" altLang="en-US" dirty="0"/>
          </a:p>
        </p:txBody>
      </p:sp>
      <p:sp>
        <p:nvSpPr>
          <p:cNvPr id="4" name="図形 3"/>
          <p:cNvSpPr>
            <a:spLocks noGrp="1"/>
          </p:cNvSpPr>
          <p:nvPr>
            <p:ph sz="half" idx="2"/>
          </p:nvPr>
        </p:nvSpPr>
        <p:spPr>
          <a:xfrm>
            <a:off x="4648200" y="1785926"/>
            <a:ext cx="4038600" cy="378621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en-US" altLang="ja-JP" smtClean="0"/>
              <a:t>Click to edit Master text styles</a:t>
            </a:r>
          </a:p>
          <a:p>
            <a:pPr lvl="1"/>
            <a:r>
              <a:rPr kumimoji="1" lang="en-US" altLang="ja-JP" smtClean="0"/>
              <a:t>Second level</a:t>
            </a:r>
          </a:p>
          <a:p>
            <a:pPr lvl="2"/>
            <a:r>
              <a:rPr kumimoji="1" lang="en-US" altLang="ja-JP" smtClean="0"/>
              <a:t>Third level</a:t>
            </a:r>
          </a:p>
          <a:p>
            <a:pPr lvl="3"/>
            <a:r>
              <a:rPr kumimoji="1" lang="en-US" altLang="ja-JP" smtClean="0"/>
              <a:t>Fourth level</a:t>
            </a:r>
          </a:p>
          <a:p>
            <a:pPr lvl="4"/>
            <a:r>
              <a:rPr kumimoji="1" lang="en-US" altLang="ja-JP" smtClean="0"/>
              <a:t>Fifth level</a:t>
            </a:r>
            <a:endParaRPr kumimoji="1" lang="ja-JP" altLang="en-US" dirty="0"/>
          </a:p>
        </p:txBody>
      </p:sp>
      <p:sp>
        <p:nvSpPr>
          <p:cNvPr id="5" name="図形 4"/>
          <p:cNvSpPr>
            <a:spLocks noGrp="1"/>
          </p:cNvSpPr>
          <p:nvPr>
            <p:ph type="dt" sz="half" idx="10"/>
          </p:nvPr>
        </p:nvSpPr>
        <p:spPr>
          <a:xfrm>
            <a:off x="4471200" y="6494400"/>
            <a:ext cx="1530000" cy="365125"/>
          </a:xfrm>
        </p:spPr>
        <p:txBody>
          <a:bodyPr/>
          <a:lstStyle/>
          <a:p>
            <a:r>
              <a:rPr lang="en-US" smtClean="0"/>
              <a:t>2/16/2012</a:t>
            </a:r>
            <a:endParaRPr lang="en-US"/>
          </a:p>
        </p:txBody>
      </p:sp>
      <p:sp>
        <p:nvSpPr>
          <p:cNvPr id="6" name="図形 5"/>
          <p:cNvSpPr>
            <a:spLocks noGrp="1"/>
          </p:cNvSpPr>
          <p:nvPr>
            <p:ph type="ftr" sz="quarter" idx="11"/>
          </p:nvPr>
        </p:nvSpPr>
        <p:spPr>
          <a:xfrm>
            <a:off x="6048000" y="6494400"/>
            <a:ext cx="2395534" cy="365125"/>
          </a:xfrm>
        </p:spPr>
        <p:txBody>
          <a:bodyPr/>
          <a:lstStyle/>
          <a:p>
            <a:r>
              <a:rPr kumimoji="0" lang="en-US" smtClean="0"/>
              <a:t>Prof. Vipin Tyagi</a:t>
            </a:r>
            <a:endParaRPr kumimoji="0" lang="en-US" dirty="0"/>
          </a:p>
        </p:txBody>
      </p:sp>
      <p:sp>
        <p:nvSpPr>
          <p:cNvPr id="7" name="図形 6"/>
          <p:cNvSpPr>
            <a:spLocks noGrp="1"/>
          </p:cNvSpPr>
          <p:nvPr>
            <p:ph type="sldNum" sz="quarter" idx="12"/>
          </p:nvPr>
        </p:nvSpPr>
        <p:spPr>
          <a:xfrm>
            <a:off x="8499600" y="6494400"/>
            <a:ext cx="644400" cy="365125"/>
          </a:xfrm>
        </p:spPr>
        <p:txBody>
          <a:bodyPr/>
          <a:lstStyle/>
          <a:p>
            <a:fld id="{2C6B1FF6-39B9-40F5-8B67-33C6354A3D4F}" type="slidenum">
              <a:rPr kumimoji="0" lang="en-US" smtClean="0"/>
              <a:pPr/>
              <a:t>‹#›</a:t>
            </a:fld>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13" name="正方形/長方形 12"/>
          <p:cNvSpPr/>
          <p:nvPr/>
        </p:nvSpPr>
        <p:spPr>
          <a:xfrm>
            <a:off x="0" y="0"/>
            <a:ext cx="9144000" cy="6858000"/>
          </a:xfrm>
          <a:prstGeom prst="rect">
            <a:avLst/>
          </a:prstGeom>
          <a:gradFill flip="none" rotWithShape="1">
            <a:gsLst>
              <a:gs pos="0">
                <a:schemeClr val="tx2">
                  <a:tint val="60000"/>
                  <a:alpha val="10000"/>
                </a:schemeClr>
              </a:gs>
              <a:gs pos="39999">
                <a:schemeClr val="tx2">
                  <a:lumMod val="20000"/>
                  <a:lumOff val="80000"/>
                </a:schemeClr>
              </a:gs>
              <a:gs pos="70000">
                <a:schemeClr val="tx2">
                  <a:lumMod val="20000"/>
                  <a:lumOff val="80000"/>
                </a:schemeClr>
              </a:gs>
              <a:gs pos="87000">
                <a:schemeClr val="tx2">
                  <a:lumMod val="40000"/>
                  <a:lumOff val="60000"/>
                </a:schemeClr>
              </a:gs>
            </a:gsLst>
            <a:lin ang="5400000" scaled="1"/>
            <a:tileRect/>
          </a:gradFill>
          <a:ln w="6350">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図形 1"/>
          <p:cNvSpPr>
            <a:spLocks noGrp="1"/>
          </p:cNvSpPr>
          <p:nvPr>
            <p:ph type="title"/>
          </p:nvPr>
        </p:nvSpPr>
        <p:spPr>
          <a:xfrm>
            <a:off x="457200" y="428604"/>
            <a:ext cx="8229600" cy="1143000"/>
          </a:xfrm>
        </p:spPr>
        <p:txBody>
          <a:bodyPr/>
          <a:lstStyle>
            <a:lvl1pPr>
              <a:defRPr/>
            </a:lvl1pPr>
          </a:lstStyle>
          <a:p>
            <a:r>
              <a:rPr kumimoji="1" lang="en-US" altLang="ja-JP" smtClean="0"/>
              <a:t>Click to edit Master title style</a:t>
            </a:r>
            <a:endParaRPr kumimoji="1" lang="ja-JP" altLang="en-US"/>
          </a:p>
        </p:txBody>
      </p:sp>
      <p:sp>
        <p:nvSpPr>
          <p:cNvPr id="3" name="図形 2"/>
          <p:cNvSpPr>
            <a:spLocks noGrp="1"/>
          </p:cNvSpPr>
          <p:nvPr>
            <p:ph type="body" idx="1"/>
          </p:nvPr>
        </p:nvSpPr>
        <p:spPr>
          <a:xfrm>
            <a:off x="457200" y="1320799"/>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en-US" altLang="ja-JP" smtClean="0"/>
              <a:t>Click to edit Master text styles</a:t>
            </a:r>
          </a:p>
          <a:p>
            <a:pPr lvl="1"/>
            <a:r>
              <a:rPr kumimoji="1" lang="en-US" altLang="ja-JP" smtClean="0"/>
              <a:t>Second level</a:t>
            </a:r>
          </a:p>
          <a:p>
            <a:pPr lvl="2"/>
            <a:r>
              <a:rPr kumimoji="1" lang="en-US" altLang="ja-JP" smtClean="0"/>
              <a:t>Third level</a:t>
            </a:r>
          </a:p>
          <a:p>
            <a:pPr lvl="3"/>
            <a:r>
              <a:rPr kumimoji="1" lang="en-US" altLang="ja-JP" smtClean="0"/>
              <a:t>Fourth level</a:t>
            </a:r>
          </a:p>
          <a:p>
            <a:pPr lvl="4"/>
            <a:r>
              <a:rPr kumimoji="1" lang="en-US" altLang="ja-JP" smtClean="0"/>
              <a:t>Fifth level</a:t>
            </a:r>
            <a:endParaRPr lang="ja-JP" dirty="0"/>
          </a:p>
        </p:txBody>
      </p:sp>
      <p:sp>
        <p:nvSpPr>
          <p:cNvPr id="4" name="図形 3"/>
          <p:cNvSpPr>
            <a:spLocks noGrp="1"/>
          </p:cNvSpPr>
          <p:nvPr>
            <p:ph sz="half" idx="2"/>
          </p:nvPr>
        </p:nvSpPr>
        <p:spPr>
          <a:xfrm>
            <a:off x="457200" y="1960561"/>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en-US" altLang="ja-JP" smtClean="0"/>
              <a:t>Click to edit Master text styles</a:t>
            </a:r>
          </a:p>
          <a:p>
            <a:pPr lvl="1"/>
            <a:r>
              <a:rPr kumimoji="1" lang="en-US" altLang="ja-JP" smtClean="0"/>
              <a:t>Second level</a:t>
            </a:r>
          </a:p>
          <a:p>
            <a:pPr lvl="2"/>
            <a:r>
              <a:rPr kumimoji="1" lang="en-US" altLang="ja-JP" smtClean="0"/>
              <a:t>Third level</a:t>
            </a:r>
          </a:p>
          <a:p>
            <a:pPr lvl="3"/>
            <a:r>
              <a:rPr kumimoji="1" lang="en-US" altLang="ja-JP" smtClean="0"/>
              <a:t>Fourth level</a:t>
            </a:r>
          </a:p>
          <a:p>
            <a:pPr lvl="4"/>
            <a:r>
              <a:rPr kumimoji="1" lang="en-US" altLang="ja-JP" smtClean="0"/>
              <a:t>Fifth level</a:t>
            </a:r>
            <a:endParaRPr kumimoji="1" lang="ja-JP" altLang="en-US"/>
          </a:p>
        </p:txBody>
      </p:sp>
      <p:sp>
        <p:nvSpPr>
          <p:cNvPr id="5" name="図形 4"/>
          <p:cNvSpPr>
            <a:spLocks noGrp="1"/>
          </p:cNvSpPr>
          <p:nvPr>
            <p:ph type="body" sz="quarter" idx="3"/>
          </p:nvPr>
        </p:nvSpPr>
        <p:spPr>
          <a:xfrm>
            <a:off x="4645025" y="1320799"/>
            <a:ext cx="403920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en-US" altLang="ja-JP" smtClean="0"/>
              <a:t>Click to edit Master text styles</a:t>
            </a:r>
          </a:p>
          <a:p>
            <a:pPr lvl="1"/>
            <a:r>
              <a:rPr kumimoji="1" lang="en-US" altLang="ja-JP" smtClean="0"/>
              <a:t>Second level</a:t>
            </a:r>
          </a:p>
          <a:p>
            <a:pPr lvl="2"/>
            <a:r>
              <a:rPr kumimoji="1" lang="en-US" altLang="ja-JP" smtClean="0"/>
              <a:t>Third level</a:t>
            </a:r>
          </a:p>
          <a:p>
            <a:pPr lvl="3"/>
            <a:r>
              <a:rPr kumimoji="1" lang="en-US" altLang="ja-JP" smtClean="0"/>
              <a:t>Fourth level</a:t>
            </a:r>
          </a:p>
          <a:p>
            <a:pPr lvl="4"/>
            <a:r>
              <a:rPr kumimoji="1" lang="en-US" altLang="ja-JP" smtClean="0"/>
              <a:t>Fifth level</a:t>
            </a:r>
            <a:endParaRPr lang="ja-JP"/>
          </a:p>
        </p:txBody>
      </p:sp>
      <p:sp>
        <p:nvSpPr>
          <p:cNvPr id="6" name="図形 5"/>
          <p:cNvSpPr>
            <a:spLocks noGrp="1"/>
          </p:cNvSpPr>
          <p:nvPr>
            <p:ph sz="quarter" idx="4"/>
          </p:nvPr>
        </p:nvSpPr>
        <p:spPr>
          <a:xfrm>
            <a:off x="4645025" y="1960561"/>
            <a:ext cx="40392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en-US" altLang="ja-JP" smtClean="0"/>
              <a:t>Click to edit Master text styles</a:t>
            </a:r>
          </a:p>
          <a:p>
            <a:pPr lvl="1"/>
            <a:r>
              <a:rPr kumimoji="1" lang="en-US" altLang="ja-JP" smtClean="0"/>
              <a:t>Second level</a:t>
            </a:r>
          </a:p>
          <a:p>
            <a:pPr lvl="2"/>
            <a:r>
              <a:rPr kumimoji="1" lang="en-US" altLang="ja-JP" smtClean="0"/>
              <a:t>Third level</a:t>
            </a:r>
          </a:p>
          <a:p>
            <a:pPr lvl="3"/>
            <a:r>
              <a:rPr kumimoji="1" lang="en-US" altLang="ja-JP" smtClean="0"/>
              <a:t>Fourth level</a:t>
            </a:r>
          </a:p>
          <a:p>
            <a:pPr lvl="4"/>
            <a:r>
              <a:rPr kumimoji="1" lang="en-US" altLang="ja-JP" smtClean="0"/>
              <a:t>Fifth level</a:t>
            </a:r>
            <a:endParaRPr kumimoji="1" lang="ja-JP" altLang="en-US"/>
          </a:p>
        </p:txBody>
      </p:sp>
      <p:sp>
        <p:nvSpPr>
          <p:cNvPr id="7" name="図形 6"/>
          <p:cNvSpPr>
            <a:spLocks noGrp="1"/>
          </p:cNvSpPr>
          <p:nvPr>
            <p:ph type="dt" sz="half" idx="10"/>
          </p:nvPr>
        </p:nvSpPr>
        <p:spPr>
          <a:xfrm>
            <a:off x="4471200" y="6494400"/>
            <a:ext cx="1530000" cy="365125"/>
          </a:xfrm>
        </p:spPr>
        <p:txBody>
          <a:bodyPr/>
          <a:lstStyle/>
          <a:p>
            <a:r>
              <a:rPr lang="en-US" smtClean="0"/>
              <a:t>2/16/2012</a:t>
            </a:r>
            <a:endParaRPr lang="en-US"/>
          </a:p>
        </p:txBody>
      </p:sp>
      <p:sp>
        <p:nvSpPr>
          <p:cNvPr id="8" name="図形 7"/>
          <p:cNvSpPr>
            <a:spLocks noGrp="1"/>
          </p:cNvSpPr>
          <p:nvPr>
            <p:ph type="ftr" sz="quarter" idx="11"/>
          </p:nvPr>
        </p:nvSpPr>
        <p:spPr>
          <a:xfrm>
            <a:off x="6048000" y="6494400"/>
            <a:ext cx="2394000" cy="365125"/>
          </a:xfrm>
        </p:spPr>
        <p:txBody>
          <a:bodyPr/>
          <a:lstStyle/>
          <a:p>
            <a:r>
              <a:rPr kumimoji="0" lang="en-US" smtClean="0"/>
              <a:t>Prof. Vipin Tyagi</a:t>
            </a:r>
            <a:endParaRPr kumimoji="0" lang="en-US"/>
          </a:p>
        </p:txBody>
      </p:sp>
      <p:sp>
        <p:nvSpPr>
          <p:cNvPr id="9" name="図形 8"/>
          <p:cNvSpPr>
            <a:spLocks noGrp="1"/>
          </p:cNvSpPr>
          <p:nvPr>
            <p:ph type="sldNum" sz="quarter" idx="12"/>
          </p:nvPr>
        </p:nvSpPr>
        <p:spPr>
          <a:xfrm>
            <a:off x="8499600" y="6494400"/>
            <a:ext cx="644400" cy="365125"/>
          </a:xfrm>
        </p:spPr>
        <p:txBody>
          <a:bodyPr/>
          <a:lstStyle/>
          <a:p>
            <a:pPr algn="ctr" eaLnBrk="1" latinLnBrk="0" hangingPunct="1"/>
            <a:fld id="{2C6B1FF6-39B9-40F5-8B67-33C6354A3D4F}" type="slidenum">
              <a:rPr kumimoji="0" lang="en-US" smtClean="0"/>
              <a:pPr algn="ctr" eaLnBrk="1" latinLnBrk="0" hangingPunct="1"/>
              <a:t>‹#›</a:t>
            </a:fld>
            <a:endParaRPr kumimoji="0" lang="en-US" dirty="0"/>
          </a:p>
        </p:txBody>
      </p:sp>
      <p:grpSp>
        <p:nvGrpSpPr>
          <p:cNvPr id="10" name="グループ化 11"/>
          <p:cNvGrpSpPr>
            <a:grpSpLocks/>
          </p:cNvGrpSpPr>
          <p:nvPr/>
        </p:nvGrpSpPr>
        <p:grpSpPr bwMode="auto">
          <a:xfrm>
            <a:off x="4765" y="5589626"/>
            <a:ext cx="5067302" cy="1268398"/>
            <a:chOff x="16865" y="4817936"/>
            <a:chExt cx="5067302" cy="1268398"/>
          </a:xfrm>
        </p:grpSpPr>
        <p:sp>
          <p:nvSpPr>
            <p:cNvPr id="15" name="図形 14"/>
            <p:cNvSpPr>
              <a:spLocks/>
            </p:cNvSpPr>
            <p:nvPr/>
          </p:nvSpPr>
          <p:spPr bwMode="auto">
            <a:xfrm>
              <a:off x="16865" y="5459197"/>
              <a:ext cx="254515" cy="303681"/>
            </a:xfrm>
            <a:custGeom>
              <a:avLst/>
              <a:gdLst/>
              <a:ahLst/>
              <a:cxnLst>
                <a:cxn ang="0">
                  <a:pos x="159" y="122"/>
                </a:cxn>
                <a:cxn ang="0">
                  <a:pos x="166" y="115"/>
                </a:cxn>
                <a:cxn ang="0">
                  <a:pos x="166" y="100"/>
                </a:cxn>
                <a:cxn ang="0">
                  <a:pos x="166" y="78"/>
                </a:cxn>
                <a:cxn ang="0">
                  <a:pos x="155" y="63"/>
                </a:cxn>
                <a:cxn ang="0">
                  <a:pos x="144" y="48"/>
                </a:cxn>
                <a:cxn ang="0">
                  <a:pos x="111" y="23"/>
                </a:cxn>
                <a:cxn ang="0">
                  <a:pos x="78" y="15"/>
                </a:cxn>
                <a:cxn ang="0">
                  <a:pos x="44" y="4"/>
                </a:cxn>
                <a:cxn ang="0">
                  <a:pos x="0" y="0"/>
                </a:cxn>
                <a:cxn ang="0">
                  <a:pos x="0" y="0"/>
                </a:cxn>
                <a:cxn ang="0">
                  <a:pos x="44" y="8"/>
                </a:cxn>
                <a:cxn ang="0">
                  <a:pos x="78" y="19"/>
                </a:cxn>
                <a:cxn ang="0">
                  <a:pos x="111" y="30"/>
                </a:cxn>
                <a:cxn ang="0">
                  <a:pos x="141" y="52"/>
                </a:cxn>
                <a:cxn ang="0">
                  <a:pos x="155" y="71"/>
                </a:cxn>
                <a:cxn ang="0">
                  <a:pos x="159" y="85"/>
                </a:cxn>
                <a:cxn ang="0">
                  <a:pos x="166" y="100"/>
                </a:cxn>
                <a:cxn ang="0">
                  <a:pos x="159" y="119"/>
                </a:cxn>
                <a:cxn ang="0">
                  <a:pos x="159" y="119"/>
                </a:cxn>
                <a:cxn ang="0">
                  <a:pos x="148" y="141"/>
                </a:cxn>
                <a:cxn ang="0">
                  <a:pos x="133" y="156"/>
                </a:cxn>
                <a:cxn ang="0">
                  <a:pos x="96" y="174"/>
                </a:cxn>
                <a:cxn ang="0">
                  <a:pos x="48" y="193"/>
                </a:cxn>
                <a:cxn ang="0">
                  <a:pos x="0" y="211"/>
                </a:cxn>
                <a:cxn ang="0">
                  <a:pos x="0" y="215"/>
                </a:cxn>
                <a:cxn ang="0">
                  <a:pos x="48" y="200"/>
                </a:cxn>
                <a:cxn ang="0">
                  <a:pos x="100" y="178"/>
                </a:cxn>
                <a:cxn ang="0">
                  <a:pos x="133" y="156"/>
                </a:cxn>
                <a:cxn ang="0">
                  <a:pos x="148" y="141"/>
                </a:cxn>
                <a:cxn ang="0">
                  <a:pos x="155" y="122"/>
                </a:cxn>
              </a:cxnLst>
              <a:rect l="0" t="0" r="0" b="0"/>
              <a:pathLst>
                <a:path w="166" h="215">
                  <a:moveTo>
                    <a:pt x="159" y="122"/>
                  </a:moveTo>
                  <a:lnTo>
                    <a:pt x="166" y="115"/>
                  </a:lnTo>
                  <a:lnTo>
                    <a:pt x="166" y="100"/>
                  </a:lnTo>
                  <a:lnTo>
                    <a:pt x="166" y="78"/>
                  </a:lnTo>
                  <a:lnTo>
                    <a:pt x="155" y="63"/>
                  </a:lnTo>
                  <a:lnTo>
                    <a:pt x="144" y="48"/>
                  </a:lnTo>
                  <a:lnTo>
                    <a:pt x="111" y="23"/>
                  </a:lnTo>
                  <a:lnTo>
                    <a:pt x="78" y="15"/>
                  </a:lnTo>
                  <a:lnTo>
                    <a:pt x="44" y="4"/>
                  </a:lnTo>
                  <a:lnTo>
                    <a:pt x="0" y="0"/>
                  </a:lnTo>
                  <a:lnTo>
                    <a:pt x="0" y="0"/>
                  </a:lnTo>
                  <a:lnTo>
                    <a:pt x="44" y="8"/>
                  </a:lnTo>
                  <a:lnTo>
                    <a:pt x="78" y="19"/>
                  </a:lnTo>
                  <a:lnTo>
                    <a:pt x="111" y="30"/>
                  </a:lnTo>
                  <a:lnTo>
                    <a:pt x="141" y="52"/>
                  </a:lnTo>
                  <a:lnTo>
                    <a:pt x="155" y="71"/>
                  </a:lnTo>
                  <a:lnTo>
                    <a:pt x="159" y="85"/>
                  </a:lnTo>
                  <a:lnTo>
                    <a:pt x="166" y="100"/>
                  </a:lnTo>
                  <a:lnTo>
                    <a:pt x="159" y="119"/>
                  </a:lnTo>
                  <a:lnTo>
                    <a:pt x="159" y="119"/>
                  </a:lnTo>
                  <a:lnTo>
                    <a:pt x="148" y="141"/>
                  </a:lnTo>
                  <a:lnTo>
                    <a:pt x="133" y="156"/>
                  </a:lnTo>
                  <a:lnTo>
                    <a:pt x="96" y="174"/>
                  </a:lnTo>
                  <a:lnTo>
                    <a:pt x="48" y="193"/>
                  </a:lnTo>
                  <a:lnTo>
                    <a:pt x="0" y="211"/>
                  </a:lnTo>
                  <a:lnTo>
                    <a:pt x="0" y="215"/>
                  </a:lnTo>
                  <a:lnTo>
                    <a:pt x="48" y="200"/>
                  </a:lnTo>
                  <a:lnTo>
                    <a:pt x="100" y="178"/>
                  </a:lnTo>
                  <a:lnTo>
                    <a:pt x="133" y="156"/>
                  </a:lnTo>
                  <a:lnTo>
                    <a:pt x="148" y="141"/>
                  </a:lnTo>
                  <a:lnTo>
                    <a:pt x="155" y="122"/>
                  </a:lnTo>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6" name="図形 15"/>
            <p:cNvSpPr>
              <a:spLocks/>
            </p:cNvSpPr>
            <p:nvPr/>
          </p:nvSpPr>
          <p:spPr bwMode="auto">
            <a:xfrm>
              <a:off x="16865" y="4906922"/>
              <a:ext cx="159455" cy="187859"/>
            </a:xfrm>
            <a:custGeom>
              <a:avLst/>
              <a:gdLst/>
              <a:ahLst/>
              <a:cxnLst>
                <a:cxn ang="0">
                  <a:pos x="104" y="85"/>
                </a:cxn>
                <a:cxn ang="0">
                  <a:pos x="104" y="77"/>
                </a:cxn>
                <a:cxn ang="0">
                  <a:pos x="100" y="62"/>
                </a:cxn>
                <a:cxn ang="0">
                  <a:pos x="96" y="55"/>
                </a:cxn>
                <a:cxn ang="0">
                  <a:pos x="85" y="40"/>
                </a:cxn>
                <a:cxn ang="0">
                  <a:pos x="63" y="22"/>
                </a:cxn>
                <a:cxn ang="0">
                  <a:pos x="41" y="7"/>
                </a:cxn>
                <a:cxn ang="0">
                  <a:pos x="0" y="0"/>
                </a:cxn>
                <a:cxn ang="0">
                  <a:pos x="0" y="3"/>
                </a:cxn>
                <a:cxn ang="0">
                  <a:pos x="41" y="14"/>
                </a:cxn>
                <a:cxn ang="0">
                  <a:pos x="63" y="29"/>
                </a:cxn>
                <a:cxn ang="0">
                  <a:pos x="78" y="40"/>
                </a:cxn>
                <a:cxn ang="0">
                  <a:pos x="89" y="55"/>
                </a:cxn>
                <a:cxn ang="0">
                  <a:pos x="100" y="70"/>
                </a:cxn>
                <a:cxn ang="0">
                  <a:pos x="100" y="77"/>
                </a:cxn>
                <a:cxn ang="0">
                  <a:pos x="100" y="85"/>
                </a:cxn>
                <a:cxn ang="0">
                  <a:pos x="85" y="99"/>
                </a:cxn>
                <a:cxn ang="0">
                  <a:pos x="59" y="114"/>
                </a:cxn>
                <a:cxn ang="0">
                  <a:pos x="0" y="133"/>
                </a:cxn>
                <a:cxn ang="0">
                  <a:pos x="33" y="129"/>
                </a:cxn>
                <a:cxn ang="0">
                  <a:pos x="63" y="114"/>
                </a:cxn>
                <a:cxn ang="0">
                  <a:pos x="85" y="99"/>
                </a:cxn>
                <a:cxn ang="0">
                  <a:pos x="104" y="85"/>
                </a:cxn>
              </a:cxnLst>
              <a:rect l="0" t="0" r="0" b="0"/>
              <a:pathLst>
                <a:path w="104" h="133">
                  <a:moveTo>
                    <a:pt x="104" y="85"/>
                  </a:moveTo>
                  <a:lnTo>
                    <a:pt x="104" y="77"/>
                  </a:lnTo>
                  <a:lnTo>
                    <a:pt x="100" y="62"/>
                  </a:lnTo>
                  <a:lnTo>
                    <a:pt x="96" y="55"/>
                  </a:lnTo>
                  <a:lnTo>
                    <a:pt x="85" y="40"/>
                  </a:lnTo>
                  <a:lnTo>
                    <a:pt x="63" y="22"/>
                  </a:lnTo>
                  <a:lnTo>
                    <a:pt x="41" y="7"/>
                  </a:lnTo>
                  <a:lnTo>
                    <a:pt x="0" y="0"/>
                  </a:lnTo>
                  <a:lnTo>
                    <a:pt x="0" y="3"/>
                  </a:lnTo>
                  <a:lnTo>
                    <a:pt x="41" y="14"/>
                  </a:lnTo>
                  <a:lnTo>
                    <a:pt x="63" y="29"/>
                  </a:lnTo>
                  <a:lnTo>
                    <a:pt x="78" y="40"/>
                  </a:lnTo>
                  <a:lnTo>
                    <a:pt x="89" y="55"/>
                  </a:lnTo>
                  <a:lnTo>
                    <a:pt x="100" y="70"/>
                  </a:lnTo>
                  <a:lnTo>
                    <a:pt x="100" y="77"/>
                  </a:lnTo>
                  <a:lnTo>
                    <a:pt x="100" y="85"/>
                  </a:lnTo>
                  <a:lnTo>
                    <a:pt x="85" y="99"/>
                  </a:lnTo>
                  <a:lnTo>
                    <a:pt x="59" y="114"/>
                  </a:lnTo>
                  <a:lnTo>
                    <a:pt x="0" y="133"/>
                  </a:lnTo>
                  <a:lnTo>
                    <a:pt x="33" y="129"/>
                  </a:lnTo>
                  <a:lnTo>
                    <a:pt x="63" y="114"/>
                  </a:lnTo>
                  <a:lnTo>
                    <a:pt x="85" y="99"/>
                  </a:lnTo>
                  <a:lnTo>
                    <a:pt x="104" y="85"/>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7" name="図形 16"/>
            <p:cNvSpPr>
              <a:spLocks/>
            </p:cNvSpPr>
            <p:nvPr/>
          </p:nvSpPr>
          <p:spPr bwMode="auto">
            <a:xfrm>
              <a:off x="3842256" y="5919663"/>
              <a:ext cx="317377" cy="166671"/>
            </a:xfrm>
            <a:custGeom>
              <a:avLst/>
              <a:gdLst/>
              <a:ahLst/>
              <a:cxnLst>
                <a:cxn ang="0">
                  <a:pos x="4" y="74"/>
                </a:cxn>
                <a:cxn ang="0">
                  <a:pos x="19" y="59"/>
                </a:cxn>
                <a:cxn ang="0">
                  <a:pos x="45" y="44"/>
                </a:cxn>
                <a:cxn ang="0">
                  <a:pos x="74" y="29"/>
                </a:cxn>
                <a:cxn ang="0">
                  <a:pos x="111" y="18"/>
                </a:cxn>
                <a:cxn ang="0">
                  <a:pos x="174" y="3"/>
                </a:cxn>
                <a:cxn ang="0">
                  <a:pos x="207" y="3"/>
                </a:cxn>
                <a:cxn ang="0">
                  <a:pos x="207" y="0"/>
                </a:cxn>
                <a:cxn ang="0">
                  <a:pos x="170" y="3"/>
                </a:cxn>
                <a:cxn ang="0">
                  <a:pos x="111" y="18"/>
                </a:cxn>
                <a:cxn ang="0">
                  <a:pos x="74" y="29"/>
                </a:cxn>
                <a:cxn ang="0">
                  <a:pos x="41" y="40"/>
                </a:cxn>
                <a:cxn ang="0">
                  <a:pos x="15" y="55"/>
                </a:cxn>
                <a:cxn ang="0">
                  <a:pos x="4" y="74"/>
                </a:cxn>
                <a:cxn ang="0">
                  <a:pos x="0" y="85"/>
                </a:cxn>
                <a:cxn ang="0">
                  <a:pos x="4" y="103"/>
                </a:cxn>
                <a:cxn ang="0">
                  <a:pos x="15" y="118"/>
                </a:cxn>
                <a:cxn ang="0">
                  <a:pos x="19" y="118"/>
                </a:cxn>
                <a:cxn ang="0">
                  <a:pos x="11" y="103"/>
                </a:cxn>
                <a:cxn ang="0">
                  <a:pos x="4" y="85"/>
                </a:cxn>
                <a:cxn ang="0">
                  <a:pos x="4" y="74"/>
                </a:cxn>
              </a:cxnLst>
              <a:rect l="0" t="0" r="0" b="0"/>
              <a:pathLst>
                <a:path w="207" h="118">
                  <a:moveTo>
                    <a:pt x="4" y="74"/>
                  </a:moveTo>
                  <a:lnTo>
                    <a:pt x="19" y="59"/>
                  </a:lnTo>
                  <a:lnTo>
                    <a:pt x="45" y="44"/>
                  </a:lnTo>
                  <a:lnTo>
                    <a:pt x="74" y="29"/>
                  </a:lnTo>
                  <a:lnTo>
                    <a:pt x="111" y="18"/>
                  </a:lnTo>
                  <a:lnTo>
                    <a:pt x="174" y="3"/>
                  </a:lnTo>
                  <a:lnTo>
                    <a:pt x="207" y="3"/>
                  </a:lnTo>
                  <a:lnTo>
                    <a:pt x="207" y="0"/>
                  </a:lnTo>
                  <a:lnTo>
                    <a:pt x="170" y="3"/>
                  </a:lnTo>
                  <a:lnTo>
                    <a:pt x="111" y="18"/>
                  </a:lnTo>
                  <a:lnTo>
                    <a:pt x="74" y="29"/>
                  </a:lnTo>
                  <a:lnTo>
                    <a:pt x="41" y="40"/>
                  </a:lnTo>
                  <a:lnTo>
                    <a:pt x="15" y="55"/>
                  </a:lnTo>
                  <a:lnTo>
                    <a:pt x="4" y="74"/>
                  </a:lnTo>
                  <a:lnTo>
                    <a:pt x="0" y="85"/>
                  </a:lnTo>
                  <a:lnTo>
                    <a:pt x="4" y="103"/>
                  </a:lnTo>
                  <a:lnTo>
                    <a:pt x="15" y="118"/>
                  </a:lnTo>
                  <a:lnTo>
                    <a:pt x="19" y="118"/>
                  </a:lnTo>
                  <a:lnTo>
                    <a:pt x="11" y="103"/>
                  </a:lnTo>
                  <a:lnTo>
                    <a:pt x="4" y="85"/>
                  </a:lnTo>
                  <a:lnTo>
                    <a:pt x="4" y="74"/>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8" name="図形 17"/>
            <p:cNvSpPr>
              <a:spLocks/>
            </p:cNvSpPr>
            <p:nvPr/>
          </p:nvSpPr>
          <p:spPr bwMode="auto">
            <a:xfrm>
              <a:off x="16865" y="4984607"/>
              <a:ext cx="22998" cy="67799"/>
            </a:xfrm>
            <a:custGeom>
              <a:avLst/>
              <a:gdLst/>
              <a:ahLst/>
              <a:cxnLst>
                <a:cxn ang="0">
                  <a:pos x="15" y="22"/>
                </a:cxn>
                <a:cxn ang="0">
                  <a:pos x="0" y="0"/>
                </a:cxn>
                <a:cxn ang="0">
                  <a:pos x="0" y="4"/>
                </a:cxn>
                <a:cxn ang="0">
                  <a:pos x="7" y="22"/>
                </a:cxn>
                <a:cxn ang="0">
                  <a:pos x="7" y="33"/>
                </a:cxn>
                <a:cxn ang="0">
                  <a:pos x="0" y="44"/>
                </a:cxn>
                <a:cxn ang="0">
                  <a:pos x="0" y="48"/>
                </a:cxn>
                <a:cxn ang="0">
                  <a:pos x="4" y="48"/>
                </a:cxn>
                <a:cxn ang="0">
                  <a:pos x="7" y="33"/>
                </a:cxn>
                <a:cxn ang="0">
                  <a:pos x="15" y="22"/>
                </a:cxn>
              </a:cxnLst>
              <a:rect l="0" t="0" r="0" b="0"/>
              <a:pathLst>
                <a:path w="15" h="48">
                  <a:moveTo>
                    <a:pt x="15" y="22"/>
                  </a:moveTo>
                  <a:lnTo>
                    <a:pt x="0" y="0"/>
                  </a:lnTo>
                  <a:lnTo>
                    <a:pt x="0" y="4"/>
                  </a:lnTo>
                  <a:lnTo>
                    <a:pt x="7" y="22"/>
                  </a:lnTo>
                  <a:lnTo>
                    <a:pt x="7" y="33"/>
                  </a:lnTo>
                  <a:lnTo>
                    <a:pt x="0" y="44"/>
                  </a:lnTo>
                  <a:lnTo>
                    <a:pt x="0" y="48"/>
                  </a:lnTo>
                  <a:lnTo>
                    <a:pt x="4" y="48"/>
                  </a:lnTo>
                  <a:lnTo>
                    <a:pt x="7" y="33"/>
                  </a:lnTo>
                  <a:lnTo>
                    <a:pt x="15" y="22"/>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9" name="図形 18"/>
            <p:cNvSpPr>
              <a:spLocks/>
            </p:cNvSpPr>
            <p:nvPr/>
          </p:nvSpPr>
          <p:spPr bwMode="auto">
            <a:xfrm>
              <a:off x="16865" y="5470497"/>
              <a:ext cx="159455" cy="261307"/>
            </a:xfrm>
            <a:custGeom>
              <a:avLst/>
              <a:gdLst/>
              <a:ahLst/>
              <a:cxnLst>
                <a:cxn ang="0">
                  <a:pos x="78" y="137"/>
                </a:cxn>
                <a:cxn ang="0">
                  <a:pos x="100" y="107"/>
                </a:cxn>
                <a:cxn ang="0">
                  <a:pos x="104" y="70"/>
                </a:cxn>
                <a:cxn ang="0">
                  <a:pos x="100" y="63"/>
                </a:cxn>
                <a:cxn ang="0">
                  <a:pos x="89" y="44"/>
                </a:cxn>
                <a:cxn ang="0">
                  <a:pos x="56" y="22"/>
                </a:cxn>
                <a:cxn ang="0">
                  <a:pos x="0" y="0"/>
                </a:cxn>
                <a:cxn ang="0">
                  <a:pos x="56" y="26"/>
                </a:cxn>
                <a:cxn ang="0">
                  <a:pos x="85" y="44"/>
                </a:cxn>
                <a:cxn ang="0">
                  <a:pos x="100" y="66"/>
                </a:cxn>
                <a:cxn ang="0">
                  <a:pos x="100" y="70"/>
                </a:cxn>
                <a:cxn ang="0">
                  <a:pos x="96" y="107"/>
                </a:cxn>
                <a:cxn ang="0">
                  <a:pos x="78" y="137"/>
                </a:cxn>
                <a:cxn ang="0">
                  <a:pos x="59" y="151"/>
                </a:cxn>
                <a:cxn ang="0">
                  <a:pos x="44" y="162"/>
                </a:cxn>
                <a:cxn ang="0">
                  <a:pos x="0" y="181"/>
                </a:cxn>
                <a:cxn ang="0">
                  <a:pos x="0" y="185"/>
                </a:cxn>
                <a:cxn ang="0">
                  <a:pos x="44" y="166"/>
                </a:cxn>
                <a:cxn ang="0">
                  <a:pos x="63" y="151"/>
                </a:cxn>
                <a:cxn ang="0">
                  <a:pos x="78" y="137"/>
                </a:cxn>
              </a:cxnLst>
              <a:rect l="0" t="0" r="0" b="0"/>
              <a:pathLst>
                <a:path w="104" h="185">
                  <a:moveTo>
                    <a:pt x="78" y="137"/>
                  </a:moveTo>
                  <a:lnTo>
                    <a:pt x="100" y="107"/>
                  </a:lnTo>
                  <a:lnTo>
                    <a:pt x="104" y="70"/>
                  </a:lnTo>
                  <a:lnTo>
                    <a:pt x="100" y="63"/>
                  </a:lnTo>
                  <a:lnTo>
                    <a:pt x="89" y="44"/>
                  </a:lnTo>
                  <a:lnTo>
                    <a:pt x="56" y="22"/>
                  </a:lnTo>
                  <a:lnTo>
                    <a:pt x="0" y="0"/>
                  </a:lnTo>
                  <a:lnTo>
                    <a:pt x="56" y="26"/>
                  </a:lnTo>
                  <a:lnTo>
                    <a:pt x="85" y="44"/>
                  </a:lnTo>
                  <a:lnTo>
                    <a:pt x="100" y="66"/>
                  </a:lnTo>
                  <a:lnTo>
                    <a:pt x="100" y="70"/>
                  </a:lnTo>
                  <a:lnTo>
                    <a:pt x="96" y="107"/>
                  </a:lnTo>
                  <a:lnTo>
                    <a:pt x="78" y="137"/>
                  </a:lnTo>
                  <a:lnTo>
                    <a:pt x="59" y="151"/>
                  </a:lnTo>
                  <a:lnTo>
                    <a:pt x="44" y="162"/>
                  </a:lnTo>
                  <a:lnTo>
                    <a:pt x="0" y="181"/>
                  </a:lnTo>
                  <a:lnTo>
                    <a:pt x="0" y="185"/>
                  </a:lnTo>
                  <a:lnTo>
                    <a:pt x="44" y="166"/>
                  </a:lnTo>
                  <a:lnTo>
                    <a:pt x="63" y="151"/>
                  </a:lnTo>
                  <a:lnTo>
                    <a:pt x="78" y="137"/>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20" name="図形 19"/>
            <p:cNvSpPr>
              <a:spLocks/>
            </p:cNvSpPr>
            <p:nvPr/>
          </p:nvSpPr>
          <p:spPr bwMode="auto">
            <a:xfrm>
              <a:off x="16865" y="4817936"/>
              <a:ext cx="5067302" cy="1268398"/>
            </a:xfrm>
            <a:custGeom>
              <a:avLst/>
              <a:gdLst/>
              <a:ahLst/>
              <a:cxnLst>
                <a:cxn ang="0">
                  <a:pos x="2033" y="665"/>
                </a:cxn>
                <a:cxn ang="0">
                  <a:pos x="2103" y="332"/>
                </a:cxn>
                <a:cxn ang="0">
                  <a:pos x="1042" y="192"/>
                </a:cxn>
                <a:cxn ang="0">
                  <a:pos x="987" y="0"/>
                </a:cxn>
                <a:cxn ang="0">
                  <a:pos x="159" y="118"/>
                </a:cxn>
                <a:cxn ang="0">
                  <a:pos x="174" y="22"/>
                </a:cxn>
                <a:cxn ang="0">
                  <a:pos x="314" y="236"/>
                </a:cxn>
                <a:cxn ang="0">
                  <a:pos x="381" y="122"/>
                </a:cxn>
                <a:cxn ang="0">
                  <a:pos x="104" y="266"/>
                </a:cxn>
                <a:cxn ang="0">
                  <a:pos x="621" y="51"/>
                </a:cxn>
                <a:cxn ang="0">
                  <a:pos x="89" y="362"/>
                </a:cxn>
                <a:cxn ang="0">
                  <a:pos x="717" y="628"/>
                </a:cxn>
                <a:cxn ang="0">
                  <a:pos x="185" y="754"/>
                </a:cxn>
                <a:cxn ang="0">
                  <a:pos x="647" y="473"/>
                </a:cxn>
                <a:cxn ang="0">
                  <a:pos x="155" y="454"/>
                </a:cxn>
                <a:cxn ang="0">
                  <a:pos x="148" y="680"/>
                </a:cxn>
                <a:cxn ang="0">
                  <a:pos x="588" y="898"/>
                </a:cxn>
                <a:cxn ang="0">
                  <a:pos x="932" y="772"/>
                </a:cxn>
                <a:cxn ang="0">
                  <a:pos x="813" y="813"/>
                </a:cxn>
                <a:cxn ang="0">
                  <a:pos x="817" y="883"/>
                </a:cxn>
                <a:cxn ang="0">
                  <a:pos x="924" y="806"/>
                </a:cxn>
                <a:cxn ang="0">
                  <a:pos x="1028" y="809"/>
                </a:cxn>
                <a:cxn ang="0">
                  <a:pos x="1150" y="854"/>
                </a:cxn>
                <a:cxn ang="0">
                  <a:pos x="1209" y="865"/>
                </a:cxn>
                <a:cxn ang="0">
                  <a:pos x="1261" y="854"/>
                </a:cxn>
                <a:cxn ang="0">
                  <a:pos x="1309" y="839"/>
                </a:cxn>
                <a:cxn ang="0">
                  <a:pos x="1408" y="783"/>
                </a:cxn>
                <a:cxn ang="0">
                  <a:pos x="1567" y="757"/>
                </a:cxn>
                <a:cxn ang="0">
                  <a:pos x="1586" y="757"/>
                </a:cxn>
                <a:cxn ang="0">
                  <a:pos x="2170" y="595"/>
                </a:cxn>
                <a:cxn ang="0">
                  <a:pos x="2048" y="403"/>
                </a:cxn>
                <a:cxn ang="0">
                  <a:pos x="1490" y="717"/>
                </a:cxn>
                <a:cxn ang="0">
                  <a:pos x="1819" y="547"/>
                </a:cxn>
                <a:cxn ang="0">
                  <a:pos x="1379" y="358"/>
                </a:cxn>
                <a:cxn ang="0">
                  <a:pos x="1597" y="639"/>
                </a:cxn>
                <a:cxn ang="0">
                  <a:pos x="1967" y="547"/>
                </a:cxn>
                <a:cxn ang="0">
                  <a:pos x="1848" y="436"/>
                </a:cxn>
                <a:cxn ang="0">
                  <a:pos x="1386" y="377"/>
                </a:cxn>
                <a:cxn ang="0">
                  <a:pos x="2717" y="547"/>
                </a:cxn>
                <a:cxn ang="0">
                  <a:pos x="2410" y="373"/>
                </a:cxn>
                <a:cxn ang="0">
                  <a:pos x="2499" y="417"/>
                </a:cxn>
                <a:cxn ang="0">
                  <a:pos x="2303" y="617"/>
                </a:cxn>
                <a:cxn ang="0">
                  <a:pos x="2388" y="517"/>
                </a:cxn>
                <a:cxn ang="0">
                  <a:pos x="1911" y="373"/>
                </a:cxn>
                <a:cxn ang="0">
                  <a:pos x="1889" y="743"/>
                </a:cxn>
                <a:cxn ang="0">
                  <a:pos x="1645" y="787"/>
                </a:cxn>
                <a:cxn ang="0">
                  <a:pos x="1671" y="813"/>
                </a:cxn>
                <a:cxn ang="0">
                  <a:pos x="1715" y="857"/>
                </a:cxn>
                <a:cxn ang="0">
                  <a:pos x="1800" y="879"/>
                </a:cxn>
                <a:cxn ang="0">
                  <a:pos x="2022" y="876"/>
                </a:cxn>
                <a:cxn ang="0">
                  <a:pos x="2122" y="798"/>
                </a:cxn>
                <a:cxn ang="0">
                  <a:pos x="2296" y="842"/>
                </a:cxn>
                <a:cxn ang="0">
                  <a:pos x="2366" y="879"/>
                </a:cxn>
                <a:cxn ang="0">
                  <a:pos x="2429" y="854"/>
                </a:cxn>
                <a:cxn ang="0">
                  <a:pos x="2554" y="898"/>
                </a:cxn>
                <a:cxn ang="0">
                  <a:pos x="2606" y="842"/>
                </a:cxn>
                <a:cxn ang="0">
                  <a:pos x="2639" y="879"/>
                </a:cxn>
                <a:cxn ang="0">
                  <a:pos x="2676" y="879"/>
                </a:cxn>
                <a:cxn ang="0">
                  <a:pos x="2976" y="809"/>
                </a:cxn>
                <a:cxn ang="0">
                  <a:pos x="3027" y="824"/>
                </a:cxn>
                <a:cxn ang="0">
                  <a:pos x="3042" y="839"/>
                </a:cxn>
                <a:cxn ang="0">
                  <a:pos x="3264" y="850"/>
                </a:cxn>
                <a:cxn ang="0">
                  <a:pos x="3279" y="879"/>
                </a:cxn>
              </a:cxnLst>
              <a:rect l="0" t="0" r="0" b="0"/>
              <a:pathLst>
                <a:path w="3305" h="898">
                  <a:moveTo>
                    <a:pt x="3209" y="794"/>
                  </a:moveTo>
                  <a:lnTo>
                    <a:pt x="3131" y="780"/>
                  </a:lnTo>
                  <a:lnTo>
                    <a:pt x="3046" y="772"/>
                  </a:lnTo>
                  <a:lnTo>
                    <a:pt x="2928" y="769"/>
                  </a:lnTo>
                  <a:lnTo>
                    <a:pt x="2832" y="769"/>
                  </a:lnTo>
                  <a:lnTo>
                    <a:pt x="2514" y="780"/>
                  </a:lnTo>
                  <a:lnTo>
                    <a:pt x="2325" y="783"/>
                  </a:lnTo>
                  <a:lnTo>
                    <a:pt x="2188" y="787"/>
                  </a:lnTo>
                  <a:lnTo>
                    <a:pt x="2107" y="783"/>
                  </a:lnTo>
                  <a:lnTo>
                    <a:pt x="2092" y="783"/>
                  </a:lnTo>
                  <a:lnTo>
                    <a:pt x="2022" y="780"/>
                  </a:lnTo>
                  <a:lnTo>
                    <a:pt x="1978" y="772"/>
                  </a:lnTo>
                  <a:lnTo>
                    <a:pt x="1937" y="765"/>
                  </a:lnTo>
                  <a:lnTo>
                    <a:pt x="1907" y="754"/>
                  </a:lnTo>
                  <a:lnTo>
                    <a:pt x="1907" y="750"/>
                  </a:lnTo>
                  <a:lnTo>
                    <a:pt x="1904" y="750"/>
                  </a:lnTo>
                  <a:lnTo>
                    <a:pt x="1893" y="739"/>
                  </a:lnTo>
                  <a:lnTo>
                    <a:pt x="1889" y="728"/>
                  </a:lnTo>
                  <a:lnTo>
                    <a:pt x="1889" y="717"/>
                  </a:lnTo>
                  <a:lnTo>
                    <a:pt x="1896" y="713"/>
                  </a:lnTo>
                  <a:lnTo>
                    <a:pt x="1926" y="695"/>
                  </a:lnTo>
                  <a:lnTo>
                    <a:pt x="1989" y="672"/>
                  </a:lnTo>
                  <a:lnTo>
                    <a:pt x="2033" y="665"/>
                  </a:lnTo>
                  <a:lnTo>
                    <a:pt x="2089" y="654"/>
                  </a:lnTo>
                  <a:lnTo>
                    <a:pt x="2199" y="639"/>
                  </a:lnTo>
                  <a:lnTo>
                    <a:pt x="2403" y="613"/>
                  </a:lnTo>
                  <a:lnTo>
                    <a:pt x="2484" y="602"/>
                  </a:lnTo>
                  <a:lnTo>
                    <a:pt x="2565" y="595"/>
                  </a:lnTo>
                  <a:lnTo>
                    <a:pt x="2647" y="576"/>
                  </a:lnTo>
                  <a:lnTo>
                    <a:pt x="2650" y="576"/>
                  </a:lnTo>
                  <a:lnTo>
                    <a:pt x="2710" y="558"/>
                  </a:lnTo>
                  <a:lnTo>
                    <a:pt x="2732" y="547"/>
                  </a:lnTo>
                  <a:lnTo>
                    <a:pt x="2747" y="532"/>
                  </a:lnTo>
                  <a:lnTo>
                    <a:pt x="2765" y="513"/>
                  </a:lnTo>
                  <a:lnTo>
                    <a:pt x="2776" y="488"/>
                  </a:lnTo>
                  <a:lnTo>
                    <a:pt x="2776" y="473"/>
                  </a:lnTo>
                  <a:lnTo>
                    <a:pt x="2776" y="458"/>
                  </a:lnTo>
                  <a:lnTo>
                    <a:pt x="2765" y="447"/>
                  </a:lnTo>
                  <a:lnTo>
                    <a:pt x="2750" y="432"/>
                  </a:lnTo>
                  <a:lnTo>
                    <a:pt x="2732" y="417"/>
                  </a:lnTo>
                  <a:lnTo>
                    <a:pt x="2706" y="406"/>
                  </a:lnTo>
                  <a:lnTo>
                    <a:pt x="2636" y="384"/>
                  </a:lnTo>
                  <a:lnTo>
                    <a:pt x="2547" y="366"/>
                  </a:lnTo>
                  <a:lnTo>
                    <a:pt x="2480" y="362"/>
                  </a:lnTo>
                  <a:lnTo>
                    <a:pt x="2325" y="343"/>
                  </a:lnTo>
                  <a:lnTo>
                    <a:pt x="2103" y="332"/>
                  </a:lnTo>
                  <a:lnTo>
                    <a:pt x="1978" y="332"/>
                  </a:lnTo>
                  <a:lnTo>
                    <a:pt x="1852" y="332"/>
                  </a:lnTo>
                  <a:lnTo>
                    <a:pt x="1700" y="336"/>
                  </a:lnTo>
                  <a:lnTo>
                    <a:pt x="1405" y="347"/>
                  </a:lnTo>
                  <a:lnTo>
                    <a:pt x="1401" y="347"/>
                  </a:lnTo>
                  <a:lnTo>
                    <a:pt x="1305" y="347"/>
                  </a:lnTo>
                  <a:lnTo>
                    <a:pt x="1238" y="347"/>
                  </a:lnTo>
                  <a:lnTo>
                    <a:pt x="1198" y="343"/>
                  </a:lnTo>
                  <a:lnTo>
                    <a:pt x="1113" y="332"/>
                  </a:lnTo>
                  <a:lnTo>
                    <a:pt x="1109" y="332"/>
                  </a:lnTo>
                  <a:lnTo>
                    <a:pt x="1065" y="329"/>
                  </a:lnTo>
                  <a:lnTo>
                    <a:pt x="1013" y="318"/>
                  </a:lnTo>
                  <a:lnTo>
                    <a:pt x="972" y="303"/>
                  </a:lnTo>
                  <a:lnTo>
                    <a:pt x="943" y="288"/>
                  </a:lnTo>
                  <a:lnTo>
                    <a:pt x="939" y="288"/>
                  </a:lnTo>
                  <a:lnTo>
                    <a:pt x="932" y="277"/>
                  </a:lnTo>
                  <a:lnTo>
                    <a:pt x="928" y="266"/>
                  </a:lnTo>
                  <a:lnTo>
                    <a:pt x="928" y="251"/>
                  </a:lnTo>
                  <a:lnTo>
                    <a:pt x="928" y="244"/>
                  </a:lnTo>
                  <a:lnTo>
                    <a:pt x="943" y="225"/>
                  </a:lnTo>
                  <a:lnTo>
                    <a:pt x="972" y="207"/>
                  </a:lnTo>
                  <a:lnTo>
                    <a:pt x="1039" y="192"/>
                  </a:lnTo>
                  <a:lnTo>
                    <a:pt x="1042" y="192"/>
                  </a:lnTo>
                  <a:lnTo>
                    <a:pt x="1113" y="181"/>
                  </a:lnTo>
                  <a:lnTo>
                    <a:pt x="1168" y="181"/>
                  </a:lnTo>
                  <a:lnTo>
                    <a:pt x="1279" y="173"/>
                  </a:lnTo>
                  <a:lnTo>
                    <a:pt x="1294" y="173"/>
                  </a:lnTo>
                  <a:lnTo>
                    <a:pt x="1371" y="155"/>
                  </a:lnTo>
                  <a:lnTo>
                    <a:pt x="1442" y="148"/>
                  </a:lnTo>
                  <a:lnTo>
                    <a:pt x="1497" y="125"/>
                  </a:lnTo>
                  <a:lnTo>
                    <a:pt x="1516" y="118"/>
                  </a:lnTo>
                  <a:lnTo>
                    <a:pt x="1530" y="103"/>
                  </a:lnTo>
                  <a:lnTo>
                    <a:pt x="1542" y="81"/>
                  </a:lnTo>
                  <a:lnTo>
                    <a:pt x="1545" y="66"/>
                  </a:lnTo>
                  <a:lnTo>
                    <a:pt x="1542" y="48"/>
                  </a:lnTo>
                  <a:lnTo>
                    <a:pt x="1530" y="37"/>
                  </a:lnTo>
                  <a:lnTo>
                    <a:pt x="1516" y="26"/>
                  </a:lnTo>
                  <a:lnTo>
                    <a:pt x="1479" y="11"/>
                  </a:lnTo>
                  <a:lnTo>
                    <a:pt x="1427" y="0"/>
                  </a:lnTo>
                  <a:lnTo>
                    <a:pt x="1349" y="0"/>
                  </a:lnTo>
                  <a:lnTo>
                    <a:pt x="1338" y="0"/>
                  </a:lnTo>
                  <a:lnTo>
                    <a:pt x="1323" y="0"/>
                  </a:lnTo>
                  <a:lnTo>
                    <a:pt x="1275" y="0"/>
                  </a:lnTo>
                  <a:lnTo>
                    <a:pt x="1268" y="0"/>
                  </a:lnTo>
                  <a:lnTo>
                    <a:pt x="1002" y="0"/>
                  </a:lnTo>
                  <a:lnTo>
                    <a:pt x="987" y="0"/>
                  </a:lnTo>
                  <a:lnTo>
                    <a:pt x="854" y="0"/>
                  </a:lnTo>
                  <a:lnTo>
                    <a:pt x="843" y="0"/>
                  </a:lnTo>
                  <a:lnTo>
                    <a:pt x="813" y="0"/>
                  </a:lnTo>
                  <a:lnTo>
                    <a:pt x="706" y="0"/>
                  </a:lnTo>
                  <a:lnTo>
                    <a:pt x="691" y="0"/>
                  </a:lnTo>
                  <a:lnTo>
                    <a:pt x="351" y="7"/>
                  </a:lnTo>
                  <a:lnTo>
                    <a:pt x="0" y="7"/>
                  </a:lnTo>
                  <a:lnTo>
                    <a:pt x="0" y="11"/>
                  </a:lnTo>
                  <a:lnTo>
                    <a:pt x="30" y="14"/>
                  </a:lnTo>
                  <a:lnTo>
                    <a:pt x="44" y="26"/>
                  </a:lnTo>
                  <a:lnTo>
                    <a:pt x="48" y="37"/>
                  </a:lnTo>
                  <a:lnTo>
                    <a:pt x="41" y="48"/>
                  </a:lnTo>
                  <a:lnTo>
                    <a:pt x="30" y="51"/>
                  </a:lnTo>
                  <a:lnTo>
                    <a:pt x="19" y="51"/>
                  </a:lnTo>
                  <a:lnTo>
                    <a:pt x="0" y="51"/>
                  </a:lnTo>
                  <a:lnTo>
                    <a:pt x="0" y="55"/>
                  </a:lnTo>
                  <a:lnTo>
                    <a:pt x="44" y="63"/>
                  </a:lnTo>
                  <a:lnTo>
                    <a:pt x="85" y="66"/>
                  </a:lnTo>
                  <a:lnTo>
                    <a:pt x="85" y="70"/>
                  </a:lnTo>
                  <a:lnTo>
                    <a:pt x="89" y="70"/>
                  </a:lnTo>
                  <a:lnTo>
                    <a:pt x="118" y="81"/>
                  </a:lnTo>
                  <a:lnTo>
                    <a:pt x="144" y="96"/>
                  </a:lnTo>
                  <a:lnTo>
                    <a:pt x="159" y="118"/>
                  </a:lnTo>
                  <a:lnTo>
                    <a:pt x="166" y="133"/>
                  </a:lnTo>
                  <a:lnTo>
                    <a:pt x="166" y="151"/>
                  </a:lnTo>
                  <a:lnTo>
                    <a:pt x="155" y="166"/>
                  </a:lnTo>
                  <a:lnTo>
                    <a:pt x="133" y="181"/>
                  </a:lnTo>
                  <a:lnTo>
                    <a:pt x="104" y="196"/>
                  </a:lnTo>
                  <a:lnTo>
                    <a:pt x="70" y="207"/>
                  </a:lnTo>
                  <a:lnTo>
                    <a:pt x="0" y="218"/>
                  </a:lnTo>
                  <a:lnTo>
                    <a:pt x="70" y="210"/>
                  </a:lnTo>
                  <a:lnTo>
                    <a:pt x="104" y="203"/>
                  </a:lnTo>
                  <a:lnTo>
                    <a:pt x="133" y="188"/>
                  </a:lnTo>
                  <a:lnTo>
                    <a:pt x="155" y="173"/>
                  </a:lnTo>
                  <a:lnTo>
                    <a:pt x="166" y="151"/>
                  </a:lnTo>
                  <a:lnTo>
                    <a:pt x="170" y="133"/>
                  </a:lnTo>
                  <a:lnTo>
                    <a:pt x="159" y="111"/>
                  </a:lnTo>
                  <a:lnTo>
                    <a:pt x="148" y="92"/>
                  </a:lnTo>
                  <a:lnTo>
                    <a:pt x="126" y="81"/>
                  </a:lnTo>
                  <a:lnTo>
                    <a:pt x="104" y="70"/>
                  </a:lnTo>
                  <a:lnTo>
                    <a:pt x="159" y="63"/>
                  </a:lnTo>
                  <a:lnTo>
                    <a:pt x="185" y="55"/>
                  </a:lnTo>
                  <a:lnTo>
                    <a:pt x="189" y="51"/>
                  </a:lnTo>
                  <a:lnTo>
                    <a:pt x="196" y="40"/>
                  </a:lnTo>
                  <a:lnTo>
                    <a:pt x="196" y="33"/>
                  </a:lnTo>
                  <a:lnTo>
                    <a:pt x="174" y="22"/>
                  </a:lnTo>
                  <a:lnTo>
                    <a:pt x="141" y="7"/>
                  </a:lnTo>
                  <a:lnTo>
                    <a:pt x="351" y="11"/>
                  </a:lnTo>
                  <a:lnTo>
                    <a:pt x="385" y="7"/>
                  </a:lnTo>
                  <a:lnTo>
                    <a:pt x="385" y="11"/>
                  </a:lnTo>
                  <a:lnTo>
                    <a:pt x="414" y="14"/>
                  </a:lnTo>
                  <a:lnTo>
                    <a:pt x="425" y="26"/>
                  </a:lnTo>
                  <a:lnTo>
                    <a:pt x="414" y="37"/>
                  </a:lnTo>
                  <a:lnTo>
                    <a:pt x="396" y="40"/>
                  </a:lnTo>
                  <a:lnTo>
                    <a:pt x="377" y="48"/>
                  </a:lnTo>
                  <a:lnTo>
                    <a:pt x="336" y="48"/>
                  </a:lnTo>
                  <a:lnTo>
                    <a:pt x="285" y="51"/>
                  </a:lnTo>
                  <a:lnTo>
                    <a:pt x="281" y="51"/>
                  </a:lnTo>
                  <a:lnTo>
                    <a:pt x="311" y="63"/>
                  </a:lnTo>
                  <a:lnTo>
                    <a:pt x="336" y="70"/>
                  </a:lnTo>
                  <a:lnTo>
                    <a:pt x="377" y="96"/>
                  </a:lnTo>
                  <a:lnTo>
                    <a:pt x="396" y="118"/>
                  </a:lnTo>
                  <a:lnTo>
                    <a:pt x="407" y="125"/>
                  </a:lnTo>
                  <a:lnTo>
                    <a:pt x="410" y="148"/>
                  </a:lnTo>
                  <a:lnTo>
                    <a:pt x="399" y="173"/>
                  </a:lnTo>
                  <a:lnTo>
                    <a:pt x="392" y="188"/>
                  </a:lnTo>
                  <a:lnTo>
                    <a:pt x="381" y="203"/>
                  </a:lnTo>
                  <a:lnTo>
                    <a:pt x="351" y="221"/>
                  </a:lnTo>
                  <a:lnTo>
                    <a:pt x="314" y="236"/>
                  </a:lnTo>
                  <a:lnTo>
                    <a:pt x="274" y="244"/>
                  </a:lnTo>
                  <a:lnTo>
                    <a:pt x="311" y="233"/>
                  </a:lnTo>
                  <a:lnTo>
                    <a:pt x="340" y="218"/>
                  </a:lnTo>
                  <a:lnTo>
                    <a:pt x="362" y="203"/>
                  </a:lnTo>
                  <a:lnTo>
                    <a:pt x="377" y="181"/>
                  </a:lnTo>
                  <a:lnTo>
                    <a:pt x="392" y="151"/>
                  </a:lnTo>
                  <a:lnTo>
                    <a:pt x="396" y="148"/>
                  </a:lnTo>
                  <a:lnTo>
                    <a:pt x="385" y="122"/>
                  </a:lnTo>
                  <a:lnTo>
                    <a:pt x="366" y="96"/>
                  </a:lnTo>
                  <a:lnTo>
                    <a:pt x="344" y="81"/>
                  </a:lnTo>
                  <a:lnTo>
                    <a:pt x="322" y="66"/>
                  </a:lnTo>
                  <a:lnTo>
                    <a:pt x="274" y="51"/>
                  </a:lnTo>
                  <a:lnTo>
                    <a:pt x="251" y="48"/>
                  </a:lnTo>
                  <a:lnTo>
                    <a:pt x="229" y="40"/>
                  </a:lnTo>
                  <a:lnTo>
                    <a:pt x="196" y="48"/>
                  </a:lnTo>
                  <a:lnTo>
                    <a:pt x="200" y="48"/>
                  </a:lnTo>
                  <a:lnTo>
                    <a:pt x="229" y="48"/>
                  </a:lnTo>
                  <a:lnTo>
                    <a:pt x="251" y="51"/>
                  </a:lnTo>
                  <a:lnTo>
                    <a:pt x="270" y="55"/>
                  </a:lnTo>
                  <a:lnTo>
                    <a:pt x="314" y="70"/>
                  </a:lnTo>
                  <a:lnTo>
                    <a:pt x="340" y="81"/>
                  </a:lnTo>
                  <a:lnTo>
                    <a:pt x="366" y="103"/>
                  </a:lnTo>
                  <a:lnTo>
                    <a:pt x="381" y="122"/>
                  </a:lnTo>
                  <a:lnTo>
                    <a:pt x="392" y="148"/>
                  </a:lnTo>
                  <a:lnTo>
                    <a:pt x="385" y="151"/>
                  </a:lnTo>
                  <a:lnTo>
                    <a:pt x="370" y="181"/>
                  </a:lnTo>
                  <a:lnTo>
                    <a:pt x="355" y="203"/>
                  </a:lnTo>
                  <a:lnTo>
                    <a:pt x="329" y="218"/>
                  </a:lnTo>
                  <a:lnTo>
                    <a:pt x="296" y="233"/>
                  </a:lnTo>
                  <a:lnTo>
                    <a:pt x="255" y="244"/>
                  </a:lnTo>
                  <a:lnTo>
                    <a:pt x="255" y="247"/>
                  </a:lnTo>
                  <a:lnTo>
                    <a:pt x="104" y="266"/>
                  </a:lnTo>
                  <a:lnTo>
                    <a:pt x="74" y="273"/>
                  </a:lnTo>
                  <a:lnTo>
                    <a:pt x="74" y="266"/>
                  </a:lnTo>
                  <a:lnTo>
                    <a:pt x="44" y="273"/>
                  </a:lnTo>
                  <a:lnTo>
                    <a:pt x="0" y="277"/>
                  </a:lnTo>
                  <a:lnTo>
                    <a:pt x="0" y="281"/>
                  </a:lnTo>
                  <a:lnTo>
                    <a:pt x="44" y="277"/>
                  </a:lnTo>
                  <a:lnTo>
                    <a:pt x="56" y="273"/>
                  </a:lnTo>
                  <a:lnTo>
                    <a:pt x="26" y="281"/>
                  </a:lnTo>
                  <a:lnTo>
                    <a:pt x="0" y="295"/>
                  </a:lnTo>
                  <a:lnTo>
                    <a:pt x="0" y="303"/>
                  </a:lnTo>
                  <a:lnTo>
                    <a:pt x="4" y="303"/>
                  </a:lnTo>
                  <a:lnTo>
                    <a:pt x="4" y="295"/>
                  </a:lnTo>
                  <a:lnTo>
                    <a:pt x="48" y="281"/>
                  </a:lnTo>
                  <a:lnTo>
                    <a:pt x="104" y="266"/>
                  </a:lnTo>
                  <a:lnTo>
                    <a:pt x="470" y="221"/>
                  </a:lnTo>
                  <a:lnTo>
                    <a:pt x="507" y="218"/>
                  </a:lnTo>
                  <a:lnTo>
                    <a:pt x="510" y="218"/>
                  </a:lnTo>
                  <a:lnTo>
                    <a:pt x="547" y="207"/>
                  </a:lnTo>
                  <a:lnTo>
                    <a:pt x="588" y="192"/>
                  </a:lnTo>
                  <a:lnTo>
                    <a:pt x="606" y="181"/>
                  </a:lnTo>
                  <a:lnTo>
                    <a:pt x="617" y="166"/>
                  </a:lnTo>
                  <a:lnTo>
                    <a:pt x="628" y="151"/>
                  </a:lnTo>
                  <a:lnTo>
                    <a:pt x="628" y="140"/>
                  </a:lnTo>
                  <a:lnTo>
                    <a:pt x="632" y="133"/>
                  </a:lnTo>
                  <a:lnTo>
                    <a:pt x="628" y="118"/>
                  </a:lnTo>
                  <a:lnTo>
                    <a:pt x="617" y="103"/>
                  </a:lnTo>
                  <a:lnTo>
                    <a:pt x="603" y="85"/>
                  </a:lnTo>
                  <a:lnTo>
                    <a:pt x="566" y="66"/>
                  </a:lnTo>
                  <a:lnTo>
                    <a:pt x="518" y="55"/>
                  </a:lnTo>
                  <a:lnTo>
                    <a:pt x="447" y="48"/>
                  </a:lnTo>
                  <a:lnTo>
                    <a:pt x="451" y="48"/>
                  </a:lnTo>
                  <a:lnTo>
                    <a:pt x="477" y="40"/>
                  </a:lnTo>
                  <a:lnTo>
                    <a:pt x="477" y="48"/>
                  </a:lnTo>
                  <a:lnTo>
                    <a:pt x="484" y="40"/>
                  </a:lnTo>
                  <a:lnTo>
                    <a:pt x="525" y="40"/>
                  </a:lnTo>
                  <a:lnTo>
                    <a:pt x="580" y="40"/>
                  </a:lnTo>
                  <a:lnTo>
                    <a:pt x="621" y="51"/>
                  </a:lnTo>
                  <a:lnTo>
                    <a:pt x="658" y="66"/>
                  </a:lnTo>
                  <a:lnTo>
                    <a:pt x="677" y="77"/>
                  </a:lnTo>
                  <a:lnTo>
                    <a:pt x="688" y="92"/>
                  </a:lnTo>
                  <a:lnTo>
                    <a:pt x="699" y="103"/>
                  </a:lnTo>
                  <a:lnTo>
                    <a:pt x="706" y="118"/>
                  </a:lnTo>
                  <a:lnTo>
                    <a:pt x="702" y="148"/>
                  </a:lnTo>
                  <a:lnTo>
                    <a:pt x="688" y="166"/>
                  </a:lnTo>
                  <a:lnTo>
                    <a:pt x="673" y="188"/>
                  </a:lnTo>
                  <a:lnTo>
                    <a:pt x="636" y="207"/>
                  </a:lnTo>
                  <a:lnTo>
                    <a:pt x="595" y="218"/>
                  </a:lnTo>
                  <a:lnTo>
                    <a:pt x="558" y="225"/>
                  </a:lnTo>
                  <a:lnTo>
                    <a:pt x="484" y="236"/>
                  </a:lnTo>
                  <a:lnTo>
                    <a:pt x="455" y="236"/>
                  </a:lnTo>
                  <a:lnTo>
                    <a:pt x="381" y="244"/>
                  </a:lnTo>
                  <a:lnTo>
                    <a:pt x="311" y="258"/>
                  </a:lnTo>
                  <a:lnTo>
                    <a:pt x="255" y="258"/>
                  </a:lnTo>
                  <a:lnTo>
                    <a:pt x="185" y="273"/>
                  </a:lnTo>
                  <a:lnTo>
                    <a:pt x="141" y="288"/>
                  </a:lnTo>
                  <a:lnTo>
                    <a:pt x="111" y="306"/>
                  </a:lnTo>
                  <a:lnTo>
                    <a:pt x="96" y="321"/>
                  </a:lnTo>
                  <a:lnTo>
                    <a:pt x="89" y="336"/>
                  </a:lnTo>
                  <a:lnTo>
                    <a:pt x="89" y="351"/>
                  </a:lnTo>
                  <a:lnTo>
                    <a:pt x="89" y="362"/>
                  </a:lnTo>
                  <a:lnTo>
                    <a:pt x="100" y="377"/>
                  </a:lnTo>
                  <a:lnTo>
                    <a:pt x="111" y="392"/>
                  </a:lnTo>
                  <a:lnTo>
                    <a:pt x="133" y="406"/>
                  </a:lnTo>
                  <a:lnTo>
                    <a:pt x="159" y="417"/>
                  </a:lnTo>
                  <a:lnTo>
                    <a:pt x="218" y="436"/>
                  </a:lnTo>
                  <a:lnTo>
                    <a:pt x="296" y="447"/>
                  </a:lnTo>
                  <a:lnTo>
                    <a:pt x="433" y="458"/>
                  </a:lnTo>
                  <a:lnTo>
                    <a:pt x="495" y="462"/>
                  </a:lnTo>
                  <a:lnTo>
                    <a:pt x="521" y="462"/>
                  </a:lnTo>
                  <a:lnTo>
                    <a:pt x="702" y="477"/>
                  </a:lnTo>
                  <a:lnTo>
                    <a:pt x="743" y="484"/>
                  </a:lnTo>
                  <a:lnTo>
                    <a:pt x="776" y="491"/>
                  </a:lnTo>
                  <a:lnTo>
                    <a:pt x="854" y="513"/>
                  </a:lnTo>
                  <a:lnTo>
                    <a:pt x="887" y="528"/>
                  </a:lnTo>
                  <a:lnTo>
                    <a:pt x="909" y="539"/>
                  </a:lnTo>
                  <a:lnTo>
                    <a:pt x="917" y="547"/>
                  </a:lnTo>
                  <a:lnTo>
                    <a:pt x="924" y="558"/>
                  </a:lnTo>
                  <a:lnTo>
                    <a:pt x="917" y="573"/>
                  </a:lnTo>
                  <a:lnTo>
                    <a:pt x="902" y="584"/>
                  </a:lnTo>
                  <a:lnTo>
                    <a:pt x="876" y="595"/>
                  </a:lnTo>
                  <a:lnTo>
                    <a:pt x="799" y="617"/>
                  </a:lnTo>
                  <a:lnTo>
                    <a:pt x="728" y="628"/>
                  </a:lnTo>
                  <a:lnTo>
                    <a:pt x="717" y="628"/>
                  </a:lnTo>
                  <a:lnTo>
                    <a:pt x="658" y="632"/>
                  </a:lnTo>
                  <a:lnTo>
                    <a:pt x="628" y="639"/>
                  </a:lnTo>
                  <a:lnTo>
                    <a:pt x="462" y="658"/>
                  </a:lnTo>
                  <a:lnTo>
                    <a:pt x="385" y="672"/>
                  </a:lnTo>
                  <a:lnTo>
                    <a:pt x="325" y="687"/>
                  </a:lnTo>
                  <a:lnTo>
                    <a:pt x="285" y="702"/>
                  </a:lnTo>
                  <a:lnTo>
                    <a:pt x="259" y="717"/>
                  </a:lnTo>
                  <a:lnTo>
                    <a:pt x="244" y="735"/>
                  </a:lnTo>
                  <a:lnTo>
                    <a:pt x="240" y="754"/>
                  </a:lnTo>
                  <a:lnTo>
                    <a:pt x="240" y="757"/>
                  </a:lnTo>
                  <a:lnTo>
                    <a:pt x="251" y="772"/>
                  </a:lnTo>
                  <a:lnTo>
                    <a:pt x="266" y="794"/>
                  </a:lnTo>
                  <a:lnTo>
                    <a:pt x="292" y="809"/>
                  </a:lnTo>
                  <a:lnTo>
                    <a:pt x="322" y="824"/>
                  </a:lnTo>
                  <a:lnTo>
                    <a:pt x="385" y="839"/>
                  </a:lnTo>
                  <a:lnTo>
                    <a:pt x="447" y="850"/>
                  </a:lnTo>
                  <a:lnTo>
                    <a:pt x="381" y="842"/>
                  </a:lnTo>
                  <a:lnTo>
                    <a:pt x="292" y="824"/>
                  </a:lnTo>
                  <a:lnTo>
                    <a:pt x="251" y="813"/>
                  </a:lnTo>
                  <a:lnTo>
                    <a:pt x="214" y="794"/>
                  </a:lnTo>
                  <a:lnTo>
                    <a:pt x="196" y="772"/>
                  </a:lnTo>
                  <a:lnTo>
                    <a:pt x="185" y="757"/>
                  </a:lnTo>
                  <a:lnTo>
                    <a:pt x="185" y="754"/>
                  </a:lnTo>
                  <a:lnTo>
                    <a:pt x="185" y="743"/>
                  </a:lnTo>
                  <a:lnTo>
                    <a:pt x="189" y="728"/>
                  </a:lnTo>
                  <a:lnTo>
                    <a:pt x="200" y="717"/>
                  </a:lnTo>
                  <a:lnTo>
                    <a:pt x="218" y="702"/>
                  </a:lnTo>
                  <a:lnTo>
                    <a:pt x="244" y="687"/>
                  </a:lnTo>
                  <a:lnTo>
                    <a:pt x="281" y="680"/>
                  </a:lnTo>
                  <a:lnTo>
                    <a:pt x="329" y="669"/>
                  </a:lnTo>
                  <a:lnTo>
                    <a:pt x="425" y="658"/>
                  </a:lnTo>
                  <a:lnTo>
                    <a:pt x="592" y="632"/>
                  </a:lnTo>
                  <a:lnTo>
                    <a:pt x="628" y="628"/>
                  </a:lnTo>
                  <a:lnTo>
                    <a:pt x="699" y="617"/>
                  </a:lnTo>
                  <a:lnTo>
                    <a:pt x="776" y="602"/>
                  </a:lnTo>
                  <a:lnTo>
                    <a:pt x="806" y="587"/>
                  </a:lnTo>
                  <a:lnTo>
                    <a:pt x="824" y="573"/>
                  </a:lnTo>
                  <a:lnTo>
                    <a:pt x="828" y="562"/>
                  </a:lnTo>
                  <a:lnTo>
                    <a:pt x="828" y="554"/>
                  </a:lnTo>
                  <a:lnTo>
                    <a:pt x="824" y="539"/>
                  </a:lnTo>
                  <a:lnTo>
                    <a:pt x="817" y="525"/>
                  </a:lnTo>
                  <a:lnTo>
                    <a:pt x="791" y="506"/>
                  </a:lnTo>
                  <a:lnTo>
                    <a:pt x="758" y="491"/>
                  </a:lnTo>
                  <a:lnTo>
                    <a:pt x="714" y="488"/>
                  </a:lnTo>
                  <a:lnTo>
                    <a:pt x="677" y="477"/>
                  </a:lnTo>
                  <a:lnTo>
                    <a:pt x="647" y="473"/>
                  </a:lnTo>
                  <a:lnTo>
                    <a:pt x="610" y="473"/>
                  </a:lnTo>
                  <a:lnTo>
                    <a:pt x="562" y="469"/>
                  </a:lnTo>
                  <a:lnTo>
                    <a:pt x="425" y="469"/>
                  </a:lnTo>
                  <a:lnTo>
                    <a:pt x="336" y="469"/>
                  </a:lnTo>
                  <a:lnTo>
                    <a:pt x="300" y="462"/>
                  </a:lnTo>
                  <a:lnTo>
                    <a:pt x="240" y="458"/>
                  </a:lnTo>
                  <a:lnTo>
                    <a:pt x="144" y="443"/>
                  </a:lnTo>
                  <a:lnTo>
                    <a:pt x="63" y="421"/>
                  </a:lnTo>
                  <a:lnTo>
                    <a:pt x="30" y="406"/>
                  </a:lnTo>
                  <a:lnTo>
                    <a:pt x="0" y="392"/>
                  </a:lnTo>
                  <a:lnTo>
                    <a:pt x="0" y="399"/>
                  </a:lnTo>
                  <a:lnTo>
                    <a:pt x="41" y="417"/>
                  </a:lnTo>
                  <a:lnTo>
                    <a:pt x="89" y="432"/>
                  </a:lnTo>
                  <a:lnTo>
                    <a:pt x="189" y="454"/>
                  </a:lnTo>
                  <a:lnTo>
                    <a:pt x="100" y="447"/>
                  </a:lnTo>
                  <a:lnTo>
                    <a:pt x="48" y="432"/>
                  </a:lnTo>
                  <a:lnTo>
                    <a:pt x="0" y="417"/>
                  </a:lnTo>
                  <a:lnTo>
                    <a:pt x="0" y="421"/>
                  </a:lnTo>
                  <a:lnTo>
                    <a:pt x="59" y="443"/>
                  </a:lnTo>
                  <a:lnTo>
                    <a:pt x="0" y="428"/>
                  </a:lnTo>
                  <a:lnTo>
                    <a:pt x="0" y="432"/>
                  </a:lnTo>
                  <a:lnTo>
                    <a:pt x="74" y="447"/>
                  </a:lnTo>
                  <a:lnTo>
                    <a:pt x="155" y="454"/>
                  </a:lnTo>
                  <a:lnTo>
                    <a:pt x="96" y="454"/>
                  </a:lnTo>
                  <a:lnTo>
                    <a:pt x="0" y="443"/>
                  </a:lnTo>
                  <a:lnTo>
                    <a:pt x="41" y="454"/>
                  </a:lnTo>
                  <a:lnTo>
                    <a:pt x="0" y="447"/>
                  </a:lnTo>
                  <a:lnTo>
                    <a:pt x="0" y="454"/>
                  </a:lnTo>
                  <a:lnTo>
                    <a:pt x="48" y="454"/>
                  </a:lnTo>
                  <a:lnTo>
                    <a:pt x="111" y="462"/>
                  </a:lnTo>
                  <a:lnTo>
                    <a:pt x="144" y="473"/>
                  </a:lnTo>
                  <a:lnTo>
                    <a:pt x="181" y="488"/>
                  </a:lnTo>
                  <a:lnTo>
                    <a:pt x="203" y="502"/>
                  </a:lnTo>
                  <a:lnTo>
                    <a:pt x="229" y="528"/>
                  </a:lnTo>
                  <a:lnTo>
                    <a:pt x="237" y="543"/>
                  </a:lnTo>
                  <a:lnTo>
                    <a:pt x="237" y="562"/>
                  </a:lnTo>
                  <a:lnTo>
                    <a:pt x="229" y="576"/>
                  </a:lnTo>
                  <a:lnTo>
                    <a:pt x="211" y="602"/>
                  </a:lnTo>
                  <a:lnTo>
                    <a:pt x="181" y="624"/>
                  </a:lnTo>
                  <a:lnTo>
                    <a:pt x="118" y="643"/>
                  </a:lnTo>
                  <a:lnTo>
                    <a:pt x="63" y="658"/>
                  </a:lnTo>
                  <a:lnTo>
                    <a:pt x="0" y="669"/>
                  </a:lnTo>
                  <a:lnTo>
                    <a:pt x="0" y="680"/>
                  </a:lnTo>
                  <a:lnTo>
                    <a:pt x="85" y="672"/>
                  </a:lnTo>
                  <a:lnTo>
                    <a:pt x="155" y="672"/>
                  </a:lnTo>
                  <a:lnTo>
                    <a:pt x="148" y="680"/>
                  </a:lnTo>
                  <a:lnTo>
                    <a:pt x="63" y="680"/>
                  </a:lnTo>
                  <a:lnTo>
                    <a:pt x="26" y="684"/>
                  </a:lnTo>
                  <a:lnTo>
                    <a:pt x="0" y="684"/>
                  </a:lnTo>
                  <a:lnTo>
                    <a:pt x="0" y="687"/>
                  </a:lnTo>
                  <a:lnTo>
                    <a:pt x="26" y="687"/>
                  </a:lnTo>
                  <a:lnTo>
                    <a:pt x="59" y="684"/>
                  </a:lnTo>
                  <a:lnTo>
                    <a:pt x="141" y="680"/>
                  </a:lnTo>
                  <a:lnTo>
                    <a:pt x="89" y="702"/>
                  </a:lnTo>
                  <a:lnTo>
                    <a:pt x="63" y="724"/>
                  </a:lnTo>
                  <a:lnTo>
                    <a:pt x="48" y="739"/>
                  </a:lnTo>
                  <a:lnTo>
                    <a:pt x="44" y="750"/>
                  </a:lnTo>
                  <a:lnTo>
                    <a:pt x="44" y="757"/>
                  </a:lnTo>
                  <a:lnTo>
                    <a:pt x="56" y="765"/>
                  </a:lnTo>
                  <a:lnTo>
                    <a:pt x="74" y="783"/>
                  </a:lnTo>
                  <a:lnTo>
                    <a:pt x="104" y="798"/>
                  </a:lnTo>
                  <a:lnTo>
                    <a:pt x="141" y="820"/>
                  </a:lnTo>
                  <a:lnTo>
                    <a:pt x="211" y="839"/>
                  </a:lnTo>
                  <a:lnTo>
                    <a:pt x="244" y="850"/>
                  </a:lnTo>
                  <a:lnTo>
                    <a:pt x="325" y="868"/>
                  </a:lnTo>
                  <a:lnTo>
                    <a:pt x="421" y="879"/>
                  </a:lnTo>
                  <a:lnTo>
                    <a:pt x="518" y="883"/>
                  </a:lnTo>
                  <a:lnTo>
                    <a:pt x="603" y="891"/>
                  </a:lnTo>
                  <a:lnTo>
                    <a:pt x="588" y="898"/>
                  </a:lnTo>
                  <a:lnTo>
                    <a:pt x="592" y="898"/>
                  </a:lnTo>
                  <a:lnTo>
                    <a:pt x="606" y="891"/>
                  </a:lnTo>
                  <a:lnTo>
                    <a:pt x="610" y="891"/>
                  </a:lnTo>
                  <a:lnTo>
                    <a:pt x="628" y="898"/>
                  </a:lnTo>
                  <a:lnTo>
                    <a:pt x="636" y="898"/>
                  </a:lnTo>
                  <a:lnTo>
                    <a:pt x="617" y="891"/>
                  </a:lnTo>
                  <a:lnTo>
                    <a:pt x="665" y="891"/>
                  </a:lnTo>
                  <a:lnTo>
                    <a:pt x="665" y="883"/>
                  </a:lnTo>
                  <a:lnTo>
                    <a:pt x="673" y="898"/>
                  </a:lnTo>
                  <a:lnTo>
                    <a:pt x="677" y="898"/>
                  </a:lnTo>
                  <a:lnTo>
                    <a:pt x="673" y="891"/>
                  </a:lnTo>
                  <a:lnTo>
                    <a:pt x="673" y="876"/>
                  </a:lnTo>
                  <a:lnTo>
                    <a:pt x="677" y="857"/>
                  </a:lnTo>
                  <a:lnTo>
                    <a:pt x="680" y="839"/>
                  </a:lnTo>
                  <a:lnTo>
                    <a:pt x="714" y="824"/>
                  </a:lnTo>
                  <a:lnTo>
                    <a:pt x="747" y="809"/>
                  </a:lnTo>
                  <a:lnTo>
                    <a:pt x="773" y="806"/>
                  </a:lnTo>
                  <a:lnTo>
                    <a:pt x="832" y="783"/>
                  </a:lnTo>
                  <a:lnTo>
                    <a:pt x="839" y="787"/>
                  </a:lnTo>
                  <a:lnTo>
                    <a:pt x="843" y="783"/>
                  </a:lnTo>
                  <a:lnTo>
                    <a:pt x="876" y="780"/>
                  </a:lnTo>
                  <a:lnTo>
                    <a:pt x="884" y="780"/>
                  </a:lnTo>
                  <a:lnTo>
                    <a:pt x="932" y="772"/>
                  </a:lnTo>
                  <a:lnTo>
                    <a:pt x="998" y="780"/>
                  </a:lnTo>
                  <a:lnTo>
                    <a:pt x="939" y="783"/>
                  </a:lnTo>
                  <a:lnTo>
                    <a:pt x="932" y="783"/>
                  </a:lnTo>
                  <a:lnTo>
                    <a:pt x="924" y="783"/>
                  </a:lnTo>
                  <a:lnTo>
                    <a:pt x="887" y="787"/>
                  </a:lnTo>
                  <a:lnTo>
                    <a:pt x="817" y="806"/>
                  </a:lnTo>
                  <a:lnTo>
                    <a:pt x="784" y="813"/>
                  </a:lnTo>
                  <a:lnTo>
                    <a:pt x="747" y="828"/>
                  </a:lnTo>
                  <a:lnTo>
                    <a:pt x="717" y="850"/>
                  </a:lnTo>
                  <a:lnTo>
                    <a:pt x="706" y="865"/>
                  </a:lnTo>
                  <a:lnTo>
                    <a:pt x="702" y="876"/>
                  </a:lnTo>
                  <a:lnTo>
                    <a:pt x="702" y="883"/>
                  </a:lnTo>
                  <a:lnTo>
                    <a:pt x="714" y="898"/>
                  </a:lnTo>
                  <a:lnTo>
                    <a:pt x="717" y="898"/>
                  </a:lnTo>
                  <a:lnTo>
                    <a:pt x="706" y="883"/>
                  </a:lnTo>
                  <a:lnTo>
                    <a:pt x="706" y="876"/>
                  </a:lnTo>
                  <a:lnTo>
                    <a:pt x="714" y="857"/>
                  </a:lnTo>
                  <a:lnTo>
                    <a:pt x="728" y="842"/>
                  </a:lnTo>
                  <a:lnTo>
                    <a:pt x="769" y="824"/>
                  </a:lnTo>
                  <a:lnTo>
                    <a:pt x="817" y="806"/>
                  </a:lnTo>
                  <a:lnTo>
                    <a:pt x="861" y="794"/>
                  </a:lnTo>
                  <a:lnTo>
                    <a:pt x="832" y="806"/>
                  </a:lnTo>
                  <a:lnTo>
                    <a:pt x="813" y="813"/>
                  </a:lnTo>
                  <a:lnTo>
                    <a:pt x="776" y="839"/>
                  </a:lnTo>
                  <a:lnTo>
                    <a:pt x="769" y="857"/>
                  </a:lnTo>
                  <a:lnTo>
                    <a:pt x="762" y="868"/>
                  </a:lnTo>
                  <a:lnTo>
                    <a:pt x="769" y="883"/>
                  </a:lnTo>
                  <a:lnTo>
                    <a:pt x="776" y="898"/>
                  </a:lnTo>
                  <a:lnTo>
                    <a:pt x="784" y="898"/>
                  </a:lnTo>
                  <a:lnTo>
                    <a:pt x="773" y="883"/>
                  </a:lnTo>
                  <a:lnTo>
                    <a:pt x="769" y="868"/>
                  </a:lnTo>
                  <a:lnTo>
                    <a:pt x="773" y="857"/>
                  </a:lnTo>
                  <a:lnTo>
                    <a:pt x="791" y="835"/>
                  </a:lnTo>
                  <a:lnTo>
                    <a:pt x="806" y="820"/>
                  </a:lnTo>
                  <a:lnTo>
                    <a:pt x="832" y="809"/>
                  </a:lnTo>
                  <a:lnTo>
                    <a:pt x="869" y="798"/>
                  </a:lnTo>
                  <a:lnTo>
                    <a:pt x="917" y="787"/>
                  </a:lnTo>
                  <a:lnTo>
                    <a:pt x="887" y="798"/>
                  </a:lnTo>
                  <a:lnTo>
                    <a:pt x="858" y="813"/>
                  </a:lnTo>
                  <a:lnTo>
                    <a:pt x="832" y="835"/>
                  </a:lnTo>
                  <a:lnTo>
                    <a:pt x="817" y="857"/>
                  </a:lnTo>
                  <a:lnTo>
                    <a:pt x="817" y="865"/>
                  </a:lnTo>
                  <a:lnTo>
                    <a:pt x="817" y="883"/>
                  </a:lnTo>
                  <a:lnTo>
                    <a:pt x="828" y="898"/>
                  </a:lnTo>
                  <a:lnTo>
                    <a:pt x="832" y="898"/>
                  </a:lnTo>
                  <a:lnTo>
                    <a:pt x="817" y="883"/>
                  </a:lnTo>
                  <a:lnTo>
                    <a:pt x="817" y="868"/>
                  </a:lnTo>
                  <a:lnTo>
                    <a:pt x="817" y="857"/>
                  </a:lnTo>
                  <a:lnTo>
                    <a:pt x="832" y="839"/>
                  </a:lnTo>
                  <a:lnTo>
                    <a:pt x="847" y="824"/>
                  </a:lnTo>
                  <a:lnTo>
                    <a:pt x="872" y="809"/>
                  </a:lnTo>
                  <a:lnTo>
                    <a:pt x="898" y="798"/>
                  </a:lnTo>
                  <a:lnTo>
                    <a:pt x="943" y="787"/>
                  </a:lnTo>
                  <a:lnTo>
                    <a:pt x="983" y="783"/>
                  </a:lnTo>
                  <a:lnTo>
                    <a:pt x="943" y="794"/>
                  </a:lnTo>
                  <a:lnTo>
                    <a:pt x="917" y="806"/>
                  </a:lnTo>
                  <a:lnTo>
                    <a:pt x="898" y="820"/>
                  </a:lnTo>
                  <a:lnTo>
                    <a:pt x="884" y="828"/>
                  </a:lnTo>
                  <a:lnTo>
                    <a:pt x="872" y="854"/>
                  </a:lnTo>
                  <a:lnTo>
                    <a:pt x="872" y="865"/>
                  </a:lnTo>
                  <a:lnTo>
                    <a:pt x="876" y="879"/>
                  </a:lnTo>
                  <a:lnTo>
                    <a:pt x="895" y="898"/>
                  </a:lnTo>
                  <a:lnTo>
                    <a:pt x="898" y="898"/>
                  </a:lnTo>
                  <a:lnTo>
                    <a:pt x="884" y="879"/>
                  </a:lnTo>
                  <a:lnTo>
                    <a:pt x="876" y="865"/>
                  </a:lnTo>
                  <a:lnTo>
                    <a:pt x="876" y="854"/>
                  </a:lnTo>
                  <a:lnTo>
                    <a:pt x="887" y="828"/>
                  </a:lnTo>
                  <a:lnTo>
                    <a:pt x="902" y="820"/>
                  </a:lnTo>
                  <a:lnTo>
                    <a:pt x="924" y="806"/>
                  </a:lnTo>
                  <a:lnTo>
                    <a:pt x="946" y="794"/>
                  </a:lnTo>
                  <a:lnTo>
                    <a:pt x="987" y="783"/>
                  </a:lnTo>
                  <a:lnTo>
                    <a:pt x="1028" y="780"/>
                  </a:lnTo>
                  <a:lnTo>
                    <a:pt x="1054" y="780"/>
                  </a:lnTo>
                  <a:lnTo>
                    <a:pt x="1002" y="794"/>
                  </a:lnTo>
                  <a:lnTo>
                    <a:pt x="965" y="813"/>
                  </a:lnTo>
                  <a:lnTo>
                    <a:pt x="932" y="839"/>
                  </a:lnTo>
                  <a:lnTo>
                    <a:pt x="924" y="850"/>
                  </a:lnTo>
                  <a:lnTo>
                    <a:pt x="917" y="865"/>
                  </a:lnTo>
                  <a:lnTo>
                    <a:pt x="924" y="876"/>
                  </a:lnTo>
                  <a:lnTo>
                    <a:pt x="939" y="898"/>
                  </a:lnTo>
                  <a:lnTo>
                    <a:pt x="943" y="898"/>
                  </a:lnTo>
                  <a:lnTo>
                    <a:pt x="928" y="876"/>
                  </a:lnTo>
                  <a:lnTo>
                    <a:pt x="924" y="865"/>
                  </a:lnTo>
                  <a:lnTo>
                    <a:pt x="928" y="850"/>
                  </a:lnTo>
                  <a:lnTo>
                    <a:pt x="943" y="828"/>
                  </a:lnTo>
                  <a:lnTo>
                    <a:pt x="969" y="813"/>
                  </a:lnTo>
                  <a:lnTo>
                    <a:pt x="994" y="806"/>
                  </a:lnTo>
                  <a:lnTo>
                    <a:pt x="1054" y="783"/>
                  </a:lnTo>
                  <a:lnTo>
                    <a:pt x="1109" y="772"/>
                  </a:lnTo>
                  <a:lnTo>
                    <a:pt x="1079" y="783"/>
                  </a:lnTo>
                  <a:lnTo>
                    <a:pt x="1050" y="794"/>
                  </a:lnTo>
                  <a:lnTo>
                    <a:pt x="1028" y="809"/>
                  </a:lnTo>
                  <a:lnTo>
                    <a:pt x="1009" y="828"/>
                  </a:lnTo>
                  <a:lnTo>
                    <a:pt x="998" y="842"/>
                  </a:lnTo>
                  <a:lnTo>
                    <a:pt x="994" y="857"/>
                  </a:lnTo>
                  <a:lnTo>
                    <a:pt x="994" y="879"/>
                  </a:lnTo>
                  <a:lnTo>
                    <a:pt x="1009" y="898"/>
                  </a:lnTo>
                  <a:lnTo>
                    <a:pt x="1013" y="898"/>
                  </a:lnTo>
                  <a:lnTo>
                    <a:pt x="998" y="876"/>
                  </a:lnTo>
                  <a:lnTo>
                    <a:pt x="998" y="857"/>
                  </a:lnTo>
                  <a:lnTo>
                    <a:pt x="1002" y="842"/>
                  </a:lnTo>
                  <a:lnTo>
                    <a:pt x="1013" y="835"/>
                  </a:lnTo>
                  <a:lnTo>
                    <a:pt x="1035" y="809"/>
                  </a:lnTo>
                  <a:lnTo>
                    <a:pt x="1065" y="794"/>
                  </a:lnTo>
                  <a:lnTo>
                    <a:pt x="1105" y="780"/>
                  </a:lnTo>
                  <a:lnTo>
                    <a:pt x="1139" y="769"/>
                  </a:lnTo>
                  <a:lnTo>
                    <a:pt x="1205" y="765"/>
                  </a:lnTo>
                  <a:lnTo>
                    <a:pt x="1235" y="765"/>
                  </a:lnTo>
                  <a:lnTo>
                    <a:pt x="1238" y="765"/>
                  </a:lnTo>
                  <a:lnTo>
                    <a:pt x="1209" y="772"/>
                  </a:lnTo>
                  <a:lnTo>
                    <a:pt x="1183" y="787"/>
                  </a:lnTo>
                  <a:lnTo>
                    <a:pt x="1161" y="806"/>
                  </a:lnTo>
                  <a:lnTo>
                    <a:pt x="1142" y="828"/>
                  </a:lnTo>
                  <a:lnTo>
                    <a:pt x="1142" y="842"/>
                  </a:lnTo>
                  <a:lnTo>
                    <a:pt x="1150" y="854"/>
                  </a:lnTo>
                  <a:lnTo>
                    <a:pt x="1161" y="876"/>
                  </a:lnTo>
                  <a:lnTo>
                    <a:pt x="1183" y="898"/>
                  </a:lnTo>
                  <a:lnTo>
                    <a:pt x="1190" y="898"/>
                  </a:lnTo>
                  <a:lnTo>
                    <a:pt x="1161" y="868"/>
                  </a:lnTo>
                  <a:lnTo>
                    <a:pt x="1153" y="854"/>
                  </a:lnTo>
                  <a:lnTo>
                    <a:pt x="1150" y="842"/>
                  </a:lnTo>
                  <a:lnTo>
                    <a:pt x="1150" y="828"/>
                  </a:lnTo>
                  <a:lnTo>
                    <a:pt x="1153" y="820"/>
                  </a:lnTo>
                  <a:lnTo>
                    <a:pt x="1164" y="806"/>
                  </a:lnTo>
                  <a:lnTo>
                    <a:pt x="1194" y="783"/>
                  </a:lnTo>
                  <a:lnTo>
                    <a:pt x="1224" y="772"/>
                  </a:lnTo>
                  <a:lnTo>
                    <a:pt x="1253" y="765"/>
                  </a:lnTo>
                  <a:lnTo>
                    <a:pt x="1261" y="765"/>
                  </a:lnTo>
                  <a:lnTo>
                    <a:pt x="1279" y="757"/>
                  </a:lnTo>
                  <a:lnTo>
                    <a:pt x="1286" y="757"/>
                  </a:lnTo>
                  <a:lnTo>
                    <a:pt x="1290" y="757"/>
                  </a:lnTo>
                  <a:lnTo>
                    <a:pt x="1305" y="757"/>
                  </a:lnTo>
                  <a:lnTo>
                    <a:pt x="1249" y="780"/>
                  </a:lnTo>
                  <a:lnTo>
                    <a:pt x="1224" y="794"/>
                  </a:lnTo>
                  <a:lnTo>
                    <a:pt x="1209" y="813"/>
                  </a:lnTo>
                  <a:lnTo>
                    <a:pt x="1205" y="828"/>
                  </a:lnTo>
                  <a:lnTo>
                    <a:pt x="1205" y="842"/>
                  </a:lnTo>
                  <a:lnTo>
                    <a:pt x="1209" y="865"/>
                  </a:lnTo>
                  <a:lnTo>
                    <a:pt x="1224" y="879"/>
                  </a:lnTo>
                  <a:lnTo>
                    <a:pt x="1249" y="898"/>
                  </a:lnTo>
                  <a:lnTo>
                    <a:pt x="1261" y="898"/>
                  </a:lnTo>
                  <a:lnTo>
                    <a:pt x="1231" y="879"/>
                  </a:lnTo>
                  <a:lnTo>
                    <a:pt x="1213" y="857"/>
                  </a:lnTo>
                  <a:lnTo>
                    <a:pt x="1209" y="842"/>
                  </a:lnTo>
                  <a:lnTo>
                    <a:pt x="1205" y="828"/>
                  </a:lnTo>
                  <a:lnTo>
                    <a:pt x="1209" y="813"/>
                  </a:lnTo>
                  <a:lnTo>
                    <a:pt x="1220" y="806"/>
                  </a:lnTo>
                  <a:lnTo>
                    <a:pt x="1235" y="787"/>
                  </a:lnTo>
                  <a:lnTo>
                    <a:pt x="1268" y="772"/>
                  </a:lnTo>
                  <a:lnTo>
                    <a:pt x="1323" y="757"/>
                  </a:lnTo>
                  <a:lnTo>
                    <a:pt x="1331" y="757"/>
                  </a:lnTo>
                  <a:lnTo>
                    <a:pt x="1335" y="757"/>
                  </a:lnTo>
                  <a:lnTo>
                    <a:pt x="1357" y="750"/>
                  </a:lnTo>
                  <a:lnTo>
                    <a:pt x="1427" y="743"/>
                  </a:lnTo>
                  <a:lnTo>
                    <a:pt x="1375" y="754"/>
                  </a:lnTo>
                  <a:lnTo>
                    <a:pt x="1338" y="765"/>
                  </a:lnTo>
                  <a:lnTo>
                    <a:pt x="1305" y="783"/>
                  </a:lnTo>
                  <a:lnTo>
                    <a:pt x="1290" y="794"/>
                  </a:lnTo>
                  <a:lnTo>
                    <a:pt x="1275" y="809"/>
                  </a:lnTo>
                  <a:lnTo>
                    <a:pt x="1261" y="835"/>
                  </a:lnTo>
                  <a:lnTo>
                    <a:pt x="1261" y="854"/>
                  </a:lnTo>
                  <a:lnTo>
                    <a:pt x="1264" y="857"/>
                  </a:lnTo>
                  <a:lnTo>
                    <a:pt x="1279" y="879"/>
                  </a:lnTo>
                  <a:lnTo>
                    <a:pt x="1309" y="898"/>
                  </a:lnTo>
                  <a:lnTo>
                    <a:pt x="1316" y="898"/>
                  </a:lnTo>
                  <a:lnTo>
                    <a:pt x="1286" y="879"/>
                  </a:lnTo>
                  <a:lnTo>
                    <a:pt x="1264" y="857"/>
                  </a:lnTo>
                  <a:lnTo>
                    <a:pt x="1264" y="850"/>
                  </a:lnTo>
                  <a:lnTo>
                    <a:pt x="1264" y="835"/>
                  </a:lnTo>
                  <a:lnTo>
                    <a:pt x="1279" y="809"/>
                  </a:lnTo>
                  <a:lnTo>
                    <a:pt x="1290" y="798"/>
                  </a:lnTo>
                  <a:lnTo>
                    <a:pt x="1309" y="787"/>
                  </a:lnTo>
                  <a:lnTo>
                    <a:pt x="1357" y="765"/>
                  </a:lnTo>
                  <a:lnTo>
                    <a:pt x="1401" y="750"/>
                  </a:lnTo>
                  <a:lnTo>
                    <a:pt x="1464" y="739"/>
                  </a:lnTo>
                  <a:lnTo>
                    <a:pt x="1505" y="735"/>
                  </a:lnTo>
                  <a:lnTo>
                    <a:pt x="1534" y="735"/>
                  </a:lnTo>
                  <a:lnTo>
                    <a:pt x="1486" y="743"/>
                  </a:lnTo>
                  <a:lnTo>
                    <a:pt x="1431" y="757"/>
                  </a:lnTo>
                  <a:lnTo>
                    <a:pt x="1371" y="772"/>
                  </a:lnTo>
                  <a:lnTo>
                    <a:pt x="1346" y="787"/>
                  </a:lnTo>
                  <a:lnTo>
                    <a:pt x="1323" y="809"/>
                  </a:lnTo>
                  <a:lnTo>
                    <a:pt x="1320" y="820"/>
                  </a:lnTo>
                  <a:lnTo>
                    <a:pt x="1309" y="839"/>
                  </a:lnTo>
                  <a:lnTo>
                    <a:pt x="1316" y="850"/>
                  </a:lnTo>
                  <a:lnTo>
                    <a:pt x="1320" y="857"/>
                  </a:lnTo>
                  <a:lnTo>
                    <a:pt x="1331" y="876"/>
                  </a:lnTo>
                  <a:lnTo>
                    <a:pt x="1364" y="898"/>
                  </a:lnTo>
                  <a:lnTo>
                    <a:pt x="1375" y="898"/>
                  </a:lnTo>
                  <a:lnTo>
                    <a:pt x="1364" y="894"/>
                  </a:lnTo>
                  <a:lnTo>
                    <a:pt x="1331" y="876"/>
                  </a:lnTo>
                  <a:lnTo>
                    <a:pt x="1320" y="857"/>
                  </a:lnTo>
                  <a:lnTo>
                    <a:pt x="1316" y="850"/>
                  </a:lnTo>
                  <a:lnTo>
                    <a:pt x="1316" y="835"/>
                  </a:lnTo>
                  <a:lnTo>
                    <a:pt x="1320" y="824"/>
                  </a:lnTo>
                  <a:lnTo>
                    <a:pt x="1323" y="813"/>
                  </a:lnTo>
                  <a:lnTo>
                    <a:pt x="1357" y="787"/>
                  </a:lnTo>
                  <a:lnTo>
                    <a:pt x="1390" y="769"/>
                  </a:lnTo>
                  <a:lnTo>
                    <a:pt x="1431" y="757"/>
                  </a:lnTo>
                  <a:lnTo>
                    <a:pt x="1471" y="750"/>
                  </a:lnTo>
                  <a:lnTo>
                    <a:pt x="1542" y="739"/>
                  </a:lnTo>
                  <a:lnTo>
                    <a:pt x="1571" y="735"/>
                  </a:lnTo>
                  <a:lnTo>
                    <a:pt x="1623" y="735"/>
                  </a:lnTo>
                  <a:lnTo>
                    <a:pt x="1527" y="750"/>
                  </a:lnTo>
                  <a:lnTo>
                    <a:pt x="1486" y="757"/>
                  </a:lnTo>
                  <a:lnTo>
                    <a:pt x="1445" y="769"/>
                  </a:lnTo>
                  <a:lnTo>
                    <a:pt x="1408" y="783"/>
                  </a:lnTo>
                  <a:lnTo>
                    <a:pt x="1390" y="798"/>
                  </a:lnTo>
                  <a:lnTo>
                    <a:pt x="1375" y="809"/>
                  </a:lnTo>
                  <a:lnTo>
                    <a:pt x="1364" y="835"/>
                  </a:lnTo>
                  <a:lnTo>
                    <a:pt x="1364" y="842"/>
                  </a:lnTo>
                  <a:lnTo>
                    <a:pt x="1371" y="857"/>
                  </a:lnTo>
                  <a:lnTo>
                    <a:pt x="1379" y="876"/>
                  </a:lnTo>
                  <a:lnTo>
                    <a:pt x="1416" y="898"/>
                  </a:lnTo>
                  <a:lnTo>
                    <a:pt x="1427" y="898"/>
                  </a:lnTo>
                  <a:lnTo>
                    <a:pt x="1386" y="876"/>
                  </a:lnTo>
                  <a:lnTo>
                    <a:pt x="1371" y="857"/>
                  </a:lnTo>
                  <a:lnTo>
                    <a:pt x="1371" y="842"/>
                  </a:lnTo>
                  <a:lnTo>
                    <a:pt x="1371" y="835"/>
                  </a:lnTo>
                  <a:lnTo>
                    <a:pt x="1379" y="813"/>
                  </a:lnTo>
                  <a:lnTo>
                    <a:pt x="1394" y="798"/>
                  </a:lnTo>
                  <a:lnTo>
                    <a:pt x="1416" y="783"/>
                  </a:lnTo>
                  <a:lnTo>
                    <a:pt x="1445" y="769"/>
                  </a:lnTo>
                  <a:lnTo>
                    <a:pt x="1486" y="757"/>
                  </a:lnTo>
                  <a:lnTo>
                    <a:pt x="1567" y="743"/>
                  </a:lnTo>
                  <a:lnTo>
                    <a:pt x="1645" y="735"/>
                  </a:lnTo>
                  <a:lnTo>
                    <a:pt x="1737" y="728"/>
                  </a:lnTo>
                  <a:lnTo>
                    <a:pt x="1756" y="735"/>
                  </a:lnTo>
                  <a:lnTo>
                    <a:pt x="1638" y="743"/>
                  </a:lnTo>
                  <a:lnTo>
                    <a:pt x="1567" y="757"/>
                  </a:lnTo>
                  <a:lnTo>
                    <a:pt x="1534" y="765"/>
                  </a:lnTo>
                  <a:lnTo>
                    <a:pt x="1512" y="772"/>
                  </a:lnTo>
                  <a:lnTo>
                    <a:pt x="1471" y="794"/>
                  </a:lnTo>
                  <a:lnTo>
                    <a:pt x="1445" y="820"/>
                  </a:lnTo>
                  <a:lnTo>
                    <a:pt x="1442" y="828"/>
                  </a:lnTo>
                  <a:lnTo>
                    <a:pt x="1434" y="842"/>
                  </a:lnTo>
                  <a:lnTo>
                    <a:pt x="1442" y="857"/>
                  </a:lnTo>
                  <a:lnTo>
                    <a:pt x="1449" y="868"/>
                  </a:lnTo>
                  <a:lnTo>
                    <a:pt x="1464" y="883"/>
                  </a:lnTo>
                  <a:lnTo>
                    <a:pt x="1490" y="894"/>
                  </a:lnTo>
                  <a:lnTo>
                    <a:pt x="1497" y="898"/>
                  </a:lnTo>
                  <a:lnTo>
                    <a:pt x="1505" y="898"/>
                  </a:lnTo>
                  <a:lnTo>
                    <a:pt x="1490" y="894"/>
                  </a:lnTo>
                  <a:lnTo>
                    <a:pt x="1471" y="879"/>
                  </a:lnTo>
                  <a:lnTo>
                    <a:pt x="1449" y="868"/>
                  </a:lnTo>
                  <a:lnTo>
                    <a:pt x="1442" y="857"/>
                  </a:lnTo>
                  <a:lnTo>
                    <a:pt x="1442" y="842"/>
                  </a:lnTo>
                  <a:lnTo>
                    <a:pt x="1442" y="828"/>
                  </a:lnTo>
                  <a:lnTo>
                    <a:pt x="1449" y="820"/>
                  </a:lnTo>
                  <a:lnTo>
                    <a:pt x="1475" y="798"/>
                  </a:lnTo>
                  <a:lnTo>
                    <a:pt x="1512" y="780"/>
                  </a:lnTo>
                  <a:lnTo>
                    <a:pt x="1545" y="765"/>
                  </a:lnTo>
                  <a:lnTo>
                    <a:pt x="1586" y="757"/>
                  </a:lnTo>
                  <a:lnTo>
                    <a:pt x="1671" y="743"/>
                  </a:lnTo>
                  <a:lnTo>
                    <a:pt x="1782" y="735"/>
                  </a:lnTo>
                  <a:lnTo>
                    <a:pt x="1882" y="739"/>
                  </a:lnTo>
                  <a:lnTo>
                    <a:pt x="1882" y="735"/>
                  </a:lnTo>
                  <a:lnTo>
                    <a:pt x="1797" y="728"/>
                  </a:lnTo>
                  <a:lnTo>
                    <a:pt x="1737" y="728"/>
                  </a:lnTo>
                  <a:lnTo>
                    <a:pt x="1652" y="728"/>
                  </a:lnTo>
                  <a:lnTo>
                    <a:pt x="1567" y="728"/>
                  </a:lnTo>
                  <a:lnTo>
                    <a:pt x="1560" y="728"/>
                  </a:lnTo>
                  <a:lnTo>
                    <a:pt x="1519" y="724"/>
                  </a:lnTo>
                  <a:lnTo>
                    <a:pt x="1501" y="717"/>
                  </a:lnTo>
                  <a:lnTo>
                    <a:pt x="1490" y="709"/>
                  </a:lnTo>
                  <a:lnTo>
                    <a:pt x="1497" y="702"/>
                  </a:lnTo>
                  <a:lnTo>
                    <a:pt x="1505" y="695"/>
                  </a:lnTo>
                  <a:lnTo>
                    <a:pt x="1582" y="680"/>
                  </a:lnTo>
                  <a:lnTo>
                    <a:pt x="1675" y="672"/>
                  </a:lnTo>
                  <a:lnTo>
                    <a:pt x="1822" y="669"/>
                  </a:lnTo>
                  <a:lnTo>
                    <a:pt x="1882" y="665"/>
                  </a:lnTo>
                  <a:lnTo>
                    <a:pt x="1941" y="658"/>
                  </a:lnTo>
                  <a:lnTo>
                    <a:pt x="2007" y="647"/>
                  </a:lnTo>
                  <a:lnTo>
                    <a:pt x="2077" y="632"/>
                  </a:lnTo>
                  <a:lnTo>
                    <a:pt x="2144" y="610"/>
                  </a:lnTo>
                  <a:lnTo>
                    <a:pt x="2170" y="595"/>
                  </a:lnTo>
                  <a:lnTo>
                    <a:pt x="2188" y="576"/>
                  </a:lnTo>
                  <a:lnTo>
                    <a:pt x="2207" y="558"/>
                  </a:lnTo>
                  <a:lnTo>
                    <a:pt x="2218" y="539"/>
                  </a:lnTo>
                  <a:lnTo>
                    <a:pt x="2225" y="525"/>
                  </a:lnTo>
                  <a:lnTo>
                    <a:pt x="2225" y="502"/>
                  </a:lnTo>
                  <a:lnTo>
                    <a:pt x="2214" y="477"/>
                  </a:lnTo>
                  <a:lnTo>
                    <a:pt x="2203" y="462"/>
                  </a:lnTo>
                  <a:lnTo>
                    <a:pt x="2188" y="454"/>
                  </a:lnTo>
                  <a:lnTo>
                    <a:pt x="2170" y="436"/>
                  </a:lnTo>
                  <a:lnTo>
                    <a:pt x="2137" y="421"/>
                  </a:lnTo>
                  <a:lnTo>
                    <a:pt x="2100" y="414"/>
                  </a:lnTo>
                  <a:lnTo>
                    <a:pt x="2048" y="399"/>
                  </a:lnTo>
                  <a:lnTo>
                    <a:pt x="1992" y="388"/>
                  </a:lnTo>
                  <a:lnTo>
                    <a:pt x="1922" y="377"/>
                  </a:lnTo>
                  <a:lnTo>
                    <a:pt x="1863" y="373"/>
                  </a:lnTo>
                  <a:lnTo>
                    <a:pt x="1782" y="373"/>
                  </a:lnTo>
                  <a:lnTo>
                    <a:pt x="1652" y="366"/>
                  </a:lnTo>
                  <a:lnTo>
                    <a:pt x="1652" y="373"/>
                  </a:lnTo>
                  <a:lnTo>
                    <a:pt x="1782" y="373"/>
                  </a:lnTo>
                  <a:lnTo>
                    <a:pt x="1863" y="377"/>
                  </a:lnTo>
                  <a:lnTo>
                    <a:pt x="1922" y="384"/>
                  </a:lnTo>
                  <a:lnTo>
                    <a:pt x="1992" y="392"/>
                  </a:lnTo>
                  <a:lnTo>
                    <a:pt x="2048" y="403"/>
                  </a:lnTo>
                  <a:lnTo>
                    <a:pt x="2100" y="414"/>
                  </a:lnTo>
                  <a:lnTo>
                    <a:pt x="2133" y="428"/>
                  </a:lnTo>
                  <a:lnTo>
                    <a:pt x="2163" y="443"/>
                  </a:lnTo>
                  <a:lnTo>
                    <a:pt x="2185" y="454"/>
                  </a:lnTo>
                  <a:lnTo>
                    <a:pt x="2203" y="469"/>
                  </a:lnTo>
                  <a:lnTo>
                    <a:pt x="2214" y="484"/>
                  </a:lnTo>
                  <a:lnTo>
                    <a:pt x="2218" y="502"/>
                  </a:lnTo>
                  <a:lnTo>
                    <a:pt x="2218" y="525"/>
                  </a:lnTo>
                  <a:lnTo>
                    <a:pt x="2214" y="539"/>
                  </a:lnTo>
                  <a:lnTo>
                    <a:pt x="2203" y="558"/>
                  </a:lnTo>
                  <a:lnTo>
                    <a:pt x="2188" y="576"/>
                  </a:lnTo>
                  <a:lnTo>
                    <a:pt x="2163" y="595"/>
                  </a:lnTo>
                  <a:lnTo>
                    <a:pt x="2137" y="610"/>
                  </a:lnTo>
                  <a:lnTo>
                    <a:pt x="2074" y="628"/>
                  </a:lnTo>
                  <a:lnTo>
                    <a:pt x="2004" y="643"/>
                  </a:lnTo>
                  <a:lnTo>
                    <a:pt x="1878" y="658"/>
                  </a:lnTo>
                  <a:lnTo>
                    <a:pt x="1822" y="665"/>
                  </a:lnTo>
                  <a:lnTo>
                    <a:pt x="1675" y="669"/>
                  </a:lnTo>
                  <a:lnTo>
                    <a:pt x="1575" y="680"/>
                  </a:lnTo>
                  <a:lnTo>
                    <a:pt x="1505" y="687"/>
                  </a:lnTo>
                  <a:lnTo>
                    <a:pt x="1490" y="698"/>
                  </a:lnTo>
                  <a:lnTo>
                    <a:pt x="1486" y="709"/>
                  </a:lnTo>
                  <a:lnTo>
                    <a:pt x="1490" y="717"/>
                  </a:lnTo>
                  <a:lnTo>
                    <a:pt x="1505" y="724"/>
                  </a:lnTo>
                  <a:lnTo>
                    <a:pt x="1534" y="728"/>
                  </a:lnTo>
                  <a:lnTo>
                    <a:pt x="1501" y="735"/>
                  </a:lnTo>
                  <a:lnTo>
                    <a:pt x="1464" y="735"/>
                  </a:lnTo>
                  <a:lnTo>
                    <a:pt x="1394" y="739"/>
                  </a:lnTo>
                  <a:lnTo>
                    <a:pt x="1320" y="724"/>
                  </a:lnTo>
                  <a:lnTo>
                    <a:pt x="1286" y="709"/>
                  </a:lnTo>
                  <a:lnTo>
                    <a:pt x="1275" y="702"/>
                  </a:lnTo>
                  <a:lnTo>
                    <a:pt x="1275" y="695"/>
                  </a:lnTo>
                  <a:lnTo>
                    <a:pt x="1275" y="687"/>
                  </a:lnTo>
                  <a:lnTo>
                    <a:pt x="1279" y="672"/>
                  </a:lnTo>
                  <a:lnTo>
                    <a:pt x="1286" y="665"/>
                  </a:lnTo>
                  <a:lnTo>
                    <a:pt x="1305" y="658"/>
                  </a:lnTo>
                  <a:lnTo>
                    <a:pt x="1331" y="647"/>
                  </a:lnTo>
                  <a:lnTo>
                    <a:pt x="1364" y="639"/>
                  </a:lnTo>
                  <a:lnTo>
                    <a:pt x="1527" y="624"/>
                  </a:lnTo>
                  <a:lnTo>
                    <a:pt x="1567" y="624"/>
                  </a:lnTo>
                  <a:lnTo>
                    <a:pt x="1656" y="617"/>
                  </a:lnTo>
                  <a:lnTo>
                    <a:pt x="1708" y="610"/>
                  </a:lnTo>
                  <a:lnTo>
                    <a:pt x="1752" y="599"/>
                  </a:lnTo>
                  <a:lnTo>
                    <a:pt x="1793" y="576"/>
                  </a:lnTo>
                  <a:lnTo>
                    <a:pt x="1808" y="562"/>
                  </a:lnTo>
                  <a:lnTo>
                    <a:pt x="1819" y="547"/>
                  </a:lnTo>
                  <a:lnTo>
                    <a:pt x="1822" y="532"/>
                  </a:lnTo>
                  <a:lnTo>
                    <a:pt x="1822" y="517"/>
                  </a:lnTo>
                  <a:lnTo>
                    <a:pt x="1811" y="499"/>
                  </a:lnTo>
                  <a:lnTo>
                    <a:pt x="1808" y="488"/>
                  </a:lnTo>
                  <a:lnTo>
                    <a:pt x="1793" y="473"/>
                  </a:lnTo>
                  <a:lnTo>
                    <a:pt x="1767" y="462"/>
                  </a:lnTo>
                  <a:lnTo>
                    <a:pt x="1741" y="454"/>
                  </a:lnTo>
                  <a:lnTo>
                    <a:pt x="1700" y="447"/>
                  </a:lnTo>
                  <a:lnTo>
                    <a:pt x="1652" y="436"/>
                  </a:lnTo>
                  <a:lnTo>
                    <a:pt x="1597" y="432"/>
                  </a:lnTo>
                  <a:lnTo>
                    <a:pt x="1527" y="428"/>
                  </a:lnTo>
                  <a:lnTo>
                    <a:pt x="1512" y="428"/>
                  </a:lnTo>
                  <a:lnTo>
                    <a:pt x="1471" y="421"/>
                  </a:lnTo>
                  <a:lnTo>
                    <a:pt x="1427" y="417"/>
                  </a:lnTo>
                  <a:lnTo>
                    <a:pt x="1375" y="403"/>
                  </a:lnTo>
                  <a:lnTo>
                    <a:pt x="1338" y="388"/>
                  </a:lnTo>
                  <a:lnTo>
                    <a:pt x="1335" y="384"/>
                  </a:lnTo>
                  <a:lnTo>
                    <a:pt x="1331" y="377"/>
                  </a:lnTo>
                  <a:lnTo>
                    <a:pt x="1335" y="366"/>
                  </a:lnTo>
                  <a:lnTo>
                    <a:pt x="1338" y="358"/>
                  </a:lnTo>
                  <a:lnTo>
                    <a:pt x="1349" y="351"/>
                  </a:lnTo>
                  <a:lnTo>
                    <a:pt x="1390" y="351"/>
                  </a:lnTo>
                  <a:lnTo>
                    <a:pt x="1379" y="358"/>
                  </a:lnTo>
                  <a:lnTo>
                    <a:pt x="1375" y="366"/>
                  </a:lnTo>
                  <a:lnTo>
                    <a:pt x="1379" y="373"/>
                  </a:lnTo>
                  <a:lnTo>
                    <a:pt x="1386" y="384"/>
                  </a:lnTo>
                  <a:lnTo>
                    <a:pt x="1420" y="392"/>
                  </a:lnTo>
                  <a:lnTo>
                    <a:pt x="1431" y="399"/>
                  </a:lnTo>
                  <a:lnTo>
                    <a:pt x="1460" y="406"/>
                  </a:lnTo>
                  <a:lnTo>
                    <a:pt x="1516" y="417"/>
                  </a:lnTo>
                  <a:lnTo>
                    <a:pt x="1604" y="421"/>
                  </a:lnTo>
                  <a:lnTo>
                    <a:pt x="1615" y="421"/>
                  </a:lnTo>
                  <a:lnTo>
                    <a:pt x="1741" y="432"/>
                  </a:lnTo>
                  <a:lnTo>
                    <a:pt x="1808" y="454"/>
                  </a:lnTo>
                  <a:lnTo>
                    <a:pt x="1852" y="462"/>
                  </a:lnTo>
                  <a:lnTo>
                    <a:pt x="1878" y="484"/>
                  </a:lnTo>
                  <a:lnTo>
                    <a:pt x="1893" y="502"/>
                  </a:lnTo>
                  <a:lnTo>
                    <a:pt x="1896" y="517"/>
                  </a:lnTo>
                  <a:lnTo>
                    <a:pt x="1896" y="528"/>
                  </a:lnTo>
                  <a:lnTo>
                    <a:pt x="1893" y="539"/>
                  </a:lnTo>
                  <a:lnTo>
                    <a:pt x="1878" y="554"/>
                  </a:lnTo>
                  <a:lnTo>
                    <a:pt x="1856" y="569"/>
                  </a:lnTo>
                  <a:lnTo>
                    <a:pt x="1811" y="587"/>
                  </a:lnTo>
                  <a:lnTo>
                    <a:pt x="1756" y="610"/>
                  </a:lnTo>
                  <a:lnTo>
                    <a:pt x="1697" y="624"/>
                  </a:lnTo>
                  <a:lnTo>
                    <a:pt x="1597" y="639"/>
                  </a:lnTo>
                  <a:lnTo>
                    <a:pt x="1553" y="643"/>
                  </a:lnTo>
                  <a:lnTo>
                    <a:pt x="1553" y="647"/>
                  </a:lnTo>
                  <a:lnTo>
                    <a:pt x="1601" y="643"/>
                  </a:lnTo>
                  <a:lnTo>
                    <a:pt x="1700" y="624"/>
                  </a:lnTo>
                  <a:lnTo>
                    <a:pt x="1763" y="613"/>
                  </a:lnTo>
                  <a:lnTo>
                    <a:pt x="1819" y="595"/>
                  </a:lnTo>
                  <a:lnTo>
                    <a:pt x="1863" y="569"/>
                  </a:lnTo>
                  <a:lnTo>
                    <a:pt x="1878" y="558"/>
                  </a:lnTo>
                  <a:lnTo>
                    <a:pt x="1893" y="543"/>
                  </a:lnTo>
                  <a:lnTo>
                    <a:pt x="1896" y="528"/>
                  </a:lnTo>
                  <a:lnTo>
                    <a:pt x="1896" y="517"/>
                  </a:lnTo>
                  <a:lnTo>
                    <a:pt x="1896" y="499"/>
                  </a:lnTo>
                  <a:lnTo>
                    <a:pt x="1882" y="484"/>
                  </a:lnTo>
                  <a:lnTo>
                    <a:pt x="1863" y="462"/>
                  </a:lnTo>
                  <a:lnTo>
                    <a:pt x="1822" y="454"/>
                  </a:lnTo>
                  <a:lnTo>
                    <a:pt x="1767" y="436"/>
                  </a:lnTo>
                  <a:lnTo>
                    <a:pt x="1848" y="443"/>
                  </a:lnTo>
                  <a:lnTo>
                    <a:pt x="1904" y="454"/>
                  </a:lnTo>
                  <a:lnTo>
                    <a:pt x="1941" y="469"/>
                  </a:lnTo>
                  <a:lnTo>
                    <a:pt x="1967" y="488"/>
                  </a:lnTo>
                  <a:lnTo>
                    <a:pt x="1981" y="506"/>
                  </a:lnTo>
                  <a:lnTo>
                    <a:pt x="1978" y="528"/>
                  </a:lnTo>
                  <a:lnTo>
                    <a:pt x="1967" y="547"/>
                  </a:lnTo>
                  <a:lnTo>
                    <a:pt x="1952" y="569"/>
                  </a:lnTo>
                  <a:lnTo>
                    <a:pt x="1919" y="587"/>
                  </a:lnTo>
                  <a:lnTo>
                    <a:pt x="1878" y="610"/>
                  </a:lnTo>
                  <a:lnTo>
                    <a:pt x="1837" y="624"/>
                  </a:lnTo>
                  <a:lnTo>
                    <a:pt x="1800" y="632"/>
                  </a:lnTo>
                  <a:lnTo>
                    <a:pt x="1745" y="639"/>
                  </a:lnTo>
                  <a:lnTo>
                    <a:pt x="1726" y="643"/>
                  </a:lnTo>
                  <a:lnTo>
                    <a:pt x="1771" y="643"/>
                  </a:lnTo>
                  <a:lnTo>
                    <a:pt x="1819" y="639"/>
                  </a:lnTo>
                  <a:lnTo>
                    <a:pt x="1907" y="628"/>
                  </a:lnTo>
                  <a:lnTo>
                    <a:pt x="1959" y="613"/>
                  </a:lnTo>
                  <a:lnTo>
                    <a:pt x="2007" y="595"/>
                  </a:lnTo>
                  <a:lnTo>
                    <a:pt x="2037" y="569"/>
                  </a:lnTo>
                  <a:lnTo>
                    <a:pt x="2052" y="554"/>
                  </a:lnTo>
                  <a:lnTo>
                    <a:pt x="2059" y="539"/>
                  </a:lnTo>
                  <a:lnTo>
                    <a:pt x="2059" y="525"/>
                  </a:lnTo>
                  <a:lnTo>
                    <a:pt x="2052" y="513"/>
                  </a:lnTo>
                  <a:lnTo>
                    <a:pt x="2044" y="491"/>
                  </a:lnTo>
                  <a:lnTo>
                    <a:pt x="2022" y="477"/>
                  </a:lnTo>
                  <a:lnTo>
                    <a:pt x="1981" y="458"/>
                  </a:lnTo>
                  <a:lnTo>
                    <a:pt x="1933" y="447"/>
                  </a:lnTo>
                  <a:lnTo>
                    <a:pt x="1852" y="436"/>
                  </a:lnTo>
                  <a:lnTo>
                    <a:pt x="1848" y="436"/>
                  </a:lnTo>
                  <a:lnTo>
                    <a:pt x="1841" y="436"/>
                  </a:lnTo>
                  <a:lnTo>
                    <a:pt x="1656" y="421"/>
                  </a:lnTo>
                  <a:lnTo>
                    <a:pt x="1545" y="406"/>
                  </a:lnTo>
                  <a:lnTo>
                    <a:pt x="1505" y="403"/>
                  </a:lnTo>
                  <a:lnTo>
                    <a:pt x="1479" y="392"/>
                  </a:lnTo>
                  <a:lnTo>
                    <a:pt x="1456" y="384"/>
                  </a:lnTo>
                  <a:lnTo>
                    <a:pt x="1442" y="373"/>
                  </a:lnTo>
                  <a:lnTo>
                    <a:pt x="1434" y="366"/>
                  </a:lnTo>
                  <a:lnTo>
                    <a:pt x="1442" y="351"/>
                  </a:lnTo>
                  <a:lnTo>
                    <a:pt x="1434" y="351"/>
                  </a:lnTo>
                  <a:lnTo>
                    <a:pt x="1431" y="358"/>
                  </a:lnTo>
                  <a:lnTo>
                    <a:pt x="1431" y="366"/>
                  </a:lnTo>
                  <a:lnTo>
                    <a:pt x="1442" y="377"/>
                  </a:lnTo>
                  <a:lnTo>
                    <a:pt x="1456" y="388"/>
                  </a:lnTo>
                  <a:lnTo>
                    <a:pt x="1479" y="399"/>
                  </a:lnTo>
                  <a:lnTo>
                    <a:pt x="1530" y="406"/>
                  </a:lnTo>
                  <a:lnTo>
                    <a:pt x="1612" y="421"/>
                  </a:lnTo>
                  <a:lnTo>
                    <a:pt x="1604" y="421"/>
                  </a:lnTo>
                  <a:lnTo>
                    <a:pt x="1516" y="417"/>
                  </a:lnTo>
                  <a:lnTo>
                    <a:pt x="1460" y="406"/>
                  </a:lnTo>
                  <a:lnTo>
                    <a:pt x="1431" y="399"/>
                  </a:lnTo>
                  <a:lnTo>
                    <a:pt x="1420" y="392"/>
                  </a:lnTo>
                  <a:lnTo>
                    <a:pt x="1386" y="377"/>
                  </a:lnTo>
                  <a:lnTo>
                    <a:pt x="1379" y="366"/>
                  </a:lnTo>
                  <a:lnTo>
                    <a:pt x="1390" y="358"/>
                  </a:lnTo>
                  <a:lnTo>
                    <a:pt x="1401" y="351"/>
                  </a:lnTo>
                  <a:lnTo>
                    <a:pt x="1693" y="343"/>
                  </a:lnTo>
                  <a:lnTo>
                    <a:pt x="1852" y="336"/>
                  </a:lnTo>
                  <a:lnTo>
                    <a:pt x="1978" y="332"/>
                  </a:lnTo>
                  <a:lnTo>
                    <a:pt x="2103" y="336"/>
                  </a:lnTo>
                  <a:lnTo>
                    <a:pt x="2325" y="347"/>
                  </a:lnTo>
                  <a:lnTo>
                    <a:pt x="2480" y="362"/>
                  </a:lnTo>
                  <a:lnTo>
                    <a:pt x="2547" y="373"/>
                  </a:lnTo>
                  <a:lnTo>
                    <a:pt x="2650" y="392"/>
                  </a:lnTo>
                  <a:lnTo>
                    <a:pt x="2687" y="403"/>
                  </a:lnTo>
                  <a:lnTo>
                    <a:pt x="2717" y="417"/>
                  </a:lnTo>
                  <a:lnTo>
                    <a:pt x="2739" y="428"/>
                  </a:lnTo>
                  <a:lnTo>
                    <a:pt x="2758" y="443"/>
                  </a:lnTo>
                  <a:lnTo>
                    <a:pt x="2765" y="454"/>
                  </a:lnTo>
                  <a:lnTo>
                    <a:pt x="2772" y="462"/>
                  </a:lnTo>
                  <a:lnTo>
                    <a:pt x="2772" y="473"/>
                  </a:lnTo>
                  <a:lnTo>
                    <a:pt x="2772" y="488"/>
                  </a:lnTo>
                  <a:lnTo>
                    <a:pt x="2761" y="506"/>
                  </a:lnTo>
                  <a:lnTo>
                    <a:pt x="2747" y="532"/>
                  </a:lnTo>
                  <a:lnTo>
                    <a:pt x="2735" y="543"/>
                  </a:lnTo>
                  <a:lnTo>
                    <a:pt x="2717" y="547"/>
                  </a:lnTo>
                  <a:lnTo>
                    <a:pt x="2669" y="569"/>
                  </a:lnTo>
                  <a:lnTo>
                    <a:pt x="2695" y="554"/>
                  </a:lnTo>
                  <a:lnTo>
                    <a:pt x="2717" y="532"/>
                  </a:lnTo>
                  <a:lnTo>
                    <a:pt x="2732" y="517"/>
                  </a:lnTo>
                  <a:lnTo>
                    <a:pt x="2735" y="502"/>
                  </a:lnTo>
                  <a:lnTo>
                    <a:pt x="2747" y="477"/>
                  </a:lnTo>
                  <a:lnTo>
                    <a:pt x="2747" y="469"/>
                  </a:lnTo>
                  <a:lnTo>
                    <a:pt x="2735" y="454"/>
                  </a:lnTo>
                  <a:lnTo>
                    <a:pt x="2724" y="447"/>
                  </a:lnTo>
                  <a:lnTo>
                    <a:pt x="2702" y="421"/>
                  </a:lnTo>
                  <a:lnTo>
                    <a:pt x="2662" y="406"/>
                  </a:lnTo>
                  <a:lnTo>
                    <a:pt x="2621" y="392"/>
                  </a:lnTo>
                  <a:lnTo>
                    <a:pt x="2547" y="377"/>
                  </a:lnTo>
                  <a:lnTo>
                    <a:pt x="2510" y="373"/>
                  </a:lnTo>
                  <a:lnTo>
                    <a:pt x="2510" y="377"/>
                  </a:lnTo>
                  <a:lnTo>
                    <a:pt x="2455" y="366"/>
                  </a:lnTo>
                  <a:lnTo>
                    <a:pt x="2384" y="358"/>
                  </a:lnTo>
                  <a:lnTo>
                    <a:pt x="2384" y="362"/>
                  </a:lnTo>
                  <a:lnTo>
                    <a:pt x="2270" y="351"/>
                  </a:lnTo>
                  <a:lnTo>
                    <a:pt x="2214" y="347"/>
                  </a:lnTo>
                  <a:lnTo>
                    <a:pt x="2214" y="351"/>
                  </a:lnTo>
                  <a:lnTo>
                    <a:pt x="2273" y="351"/>
                  </a:lnTo>
                  <a:lnTo>
                    <a:pt x="2410" y="373"/>
                  </a:lnTo>
                  <a:lnTo>
                    <a:pt x="2480" y="388"/>
                  </a:lnTo>
                  <a:lnTo>
                    <a:pt x="2551" y="406"/>
                  </a:lnTo>
                  <a:lnTo>
                    <a:pt x="2610" y="436"/>
                  </a:lnTo>
                  <a:lnTo>
                    <a:pt x="2636" y="454"/>
                  </a:lnTo>
                  <a:lnTo>
                    <a:pt x="2650" y="469"/>
                  </a:lnTo>
                  <a:lnTo>
                    <a:pt x="2654" y="484"/>
                  </a:lnTo>
                  <a:lnTo>
                    <a:pt x="2654" y="499"/>
                  </a:lnTo>
                  <a:lnTo>
                    <a:pt x="2647" y="517"/>
                  </a:lnTo>
                  <a:lnTo>
                    <a:pt x="2632" y="543"/>
                  </a:lnTo>
                  <a:lnTo>
                    <a:pt x="2606" y="562"/>
                  </a:lnTo>
                  <a:lnTo>
                    <a:pt x="2569" y="576"/>
                  </a:lnTo>
                  <a:lnTo>
                    <a:pt x="2525" y="595"/>
                  </a:lnTo>
                  <a:lnTo>
                    <a:pt x="2440" y="610"/>
                  </a:lnTo>
                  <a:lnTo>
                    <a:pt x="2473" y="587"/>
                  </a:lnTo>
                  <a:lnTo>
                    <a:pt x="2521" y="562"/>
                  </a:lnTo>
                  <a:lnTo>
                    <a:pt x="2540" y="543"/>
                  </a:lnTo>
                  <a:lnTo>
                    <a:pt x="2554" y="525"/>
                  </a:lnTo>
                  <a:lnTo>
                    <a:pt x="2565" y="499"/>
                  </a:lnTo>
                  <a:lnTo>
                    <a:pt x="2565" y="469"/>
                  </a:lnTo>
                  <a:lnTo>
                    <a:pt x="2554" y="458"/>
                  </a:lnTo>
                  <a:lnTo>
                    <a:pt x="2547" y="447"/>
                  </a:lnTo>
                  <a:lnTo>
                    <a:pt x="2525" y="432"/>
                  </a:lnTo>
                  <a:lnTo>
                    <a:pt x="2499" y="417"/>
                  </a:lnTo>
                  <a:lnTo>
                    <a:pt x="2466" y="403"/>
                  </a:lnTo>
                  <a:lnTo>
                    <a:pt x="2410" y="392"/>
                  </a:lnTo>
                  <a:lnTo>
                    <a:pt x="2344" y="384"/>
                  </a:lnTo>
                  <a:lnTo>
                    <a:pt x="2273" y="373"/>
                  </a:lnTo>
                  <a:lnTo>
                    <a:pt x="2214" y="366"/>
                  </a:lnTo>
                  <a:lnTo>
                    <a:pt x="2148" y="362"/>
                  </a:lnTo>
                  <a:lnTo>
                    <a:pt x="2148" y="366"/>
                  </a:lnTo>
                  <a:lnTo>
                    <a:pt x="2203" y="373"/>
                  </a:lnTo>
                  <a:lnTo>
                    <a:pt x="2325" y="384"/>
                  </a:lnTo>
                  <a:lnTo>
                    <a:pt x="2388" y="399"/>
                  </a:lnTo>
                  <a:lnTo>
                    <a:pt x="2451" y="417"/>
                  </a:lnTo>
                  <a:lnTo>
                    <a:pt x="2473" y="432"/>
                  </a:lnTo>
                  <a:lnTo>
                    <a:pt x="2495" y="447"/>
                  </a:lnTo>
                  <a:lnTo>
                    <a:pt x="2510" y="458"/>
                  </a:lnTo>
                  <a:lnTo>
                    <a:pt x="2525" y="477"/>
                  </a:lnTo>
                  <a:lnTo>
                    <a:pt x="2525" y="491"/>
                  </a:lnTo>
                  <a:lnTo>
                    <a:pt x="2514" y="525"/>
                  </a:lnTo>
                  <a:lnTo>
                    <a:pt x="2506" y="543"/>
                  </a:lnTo>
                  <a:lnTo>
                    <a:pt x="2484" y="562"/>
                  </a:lnTo>
                  <a:lnTo>
                    <a:pt x="2466" y="587"/>
                  </a:lnTo>
                  <a:lnTo>
                    <a:pt x="2425" y="610"/>
                  </a:lnTo>
                  <a:lnTo>
                    <a:pt x="2403" y="610"/>
                  </a:lnTo>
                  <a:lnTo>
                    <a:pt x="2303" y="617"/>
                  </a:lnTo>
                  <a:lnTo>
                    <a:pt x="2351" y="602"/>
                  </a:lnTo>
                  <a:lnTo>
                    <a:pt x="2384" y="584"/>
                  </a:lnTo>
                  <a:lnTo>
                    <a:pt x="2410" y="562"/>
                  </a:lnTo>
                  <a:lnTo>
                    <a:pt x="2429" y="539"/>
                  </a:lnTo>
                  <a:lnTo>
                    <a:pt x="2436" y="513"/>
                  </a:lnTo>
                  <a:lnTo>
                    <a:pt x="2440" y="491"/>
                  </a:lnTo>
                  <a:lnTo>
                    <a:pt x="2436" y="477"/>
                  </a:lnTo>
                  <a:lnTo>
                    <a:pt x="2421" y="458"/>
                  </a:lnTo>
                  <a:lnTo>
                    <a:pt x="2399" y="447"/>
                  </a:lnTo>
                  <a:lnTo>
                    <a:pt x="2344" y="421"/>
                  </a:lnTo>
                  <a:lnTo>
                    <a:pt x="2277" y="399"/>
                  </a:lnTo>
                  <a:lnTo>
                    <a:pt x="2203" y="384"/>
                  </a:lnTo>
                  <a:lnTo>
                    <a:pt x="2066" y="366"/>
                  </a:lnTo>
                  <a:lnTo>
                    <a:pt x="2004" y="362"/>
                  </a:lnTo>
                  <a:lnTo>
                    <a:pt x="2004" y="366"/>
                  </a:lnTo>
                  <a:lnTo>
                    <a:pt x="2118" y="384"/>
                  </a:lnTo>
                  <a:lnTo>
                    <a:pt x="2207" y="403"/>
                  </a:lnTo>
                  <a:lnTo>
                    <a:pt x="2277" y="421"/>
                  </a:lnTo>
                  <a:lnTo>
                    <a:pt x="2325" y="443"/>
                  </a:lnTo>
                  <a:lnTo>
                    <a:pt x="2355" y="454"/>
                  </a:lnTo>
                  <a:lnTo>
                    <a:pt x="2373" y="469"/>
                  </a:lnTo>
                  <a:lnTo>
                    <a:pt x="2384" y="484"/>
                  </a:lnTo>
                  <a:lnTo>
                    <a:pt x="2388" y="517"/>
                  </a:lnTo>
                  <a:lnTo>
                    <a:pt x="2384" y="543"/>
                  </a:lnTo>
                  <a:lnTo>
                    <a:pt x="2370" y="569"/>
                  </a:lnTo>
                  <a:lnTo>
                    <a:pt x="2351" y="587"/>
                  </a:lnTo>
                  <a:lnTo>
                    <a:pt x="2310" y="613"/>
                  </a:lnTo>
                  <a:lnTo>
                    <a:pt x="2296" y="617"/>
                  </a:lnTo>
                  <a:lnTo>
                    <a:pt x="2296" y="624"/>
                  </a:lnTo>
                  <a:lnTo>
                    <a:pt x="2159" y="639"/>
                  </a:lnTo>
                  <a:lnTo>
                    <a:pt x="2207" y="617"/>
                  </a:lnTo>
                  <a:lnTo>
                    <a:pt x="2244" y="595"/>
                  </a:lnTo>
                  <a:lnTo>
                    <a:pt x="2270" y="569"/>
                  </a:lnTo>
                  <a:lnTo>
                    <a:pt x="2284" y="543"/>
                  </a:lnTo>
                  <a:lnTo>
                    <a:pt x="2288" y="525"/>
                  </a:lnTo>
                  <a:lnTo>
                    <a:pt x="2296" y="506"/>
                  </a:lnTo>
                  <a:lnTo>
                    <a:pt x="2288" y="488"/>
                  </a:lnTo>
                  <a:lnTo>
                    <a:pt x="2284" y="473"/>
                  </a:lnTo>
                  <a:lnTo>
                    <a:pt x="2273" y="454"/>
                  </a:lnTo>
                  <a:lnTo>
                    <a:pt x="2255" y="443"/>
                  </a:lnTo>
                  <a:lnTo>
                    <a:pt x="2229" y="432"/>
                  </a:lnTo>
                  <a:lnTo>
                    <a:pt x="2174" y="406"/>
                  </a:lnTo>
                  <a:lnTo>
                    <a:pt x="2103" y="392"/>
                  </a:lnTo>
                  <a:lnTo>
                    <a:pt x="1978" y="373"/>
                  </a:lnTo>
                  <a:lnTo>
                    <a:pt x="1919" y="366"/>
                  </a:lnTo>
                  <a:lnTo>
                    <a:pt x="1911" y="373"/>
                  </a:lnTo>
                  <a:lnTo>
                    <a:pt x="1974" y="377"/>
                  </a:lnTo>
                  <a:lnTo>
                    <a:pt x="2100" y="399"/>
                  </a:lnTo>
                  <a:lnTo>
                    <a:pt x="2163" y="414"/>
                  </a:lnTo>
                  <a:lnTo>
                    <a:pt x="2225" y="432"/>
                  </a:lnTo>
                  <a:lnTo>
                    <a:pt x="2248" y="447"/>
                  </a:lnTo>
                  <a:lnTo>
                    <a:pt x="2270" y="458"/>
                  </a:lnTo>
                  <a:lnTo>
                    <a:pt x="2284" y="473"/>
                  </a:lnTo>
                  <a:lnTo>
                    <a:pt x="2288" y="488"/>
                  </a:lnTo>
                  <a:lnTo>
                    <a:pt x="2288" y="506"/>
                  </a:lnTo>
                  <a:lnTo>
                    <a:pt x="2284" y="525"/>
                  </a:lnTo>
                  <a:lnTo>
                    <a:pt x="2277" y="547"/>
                  </a:lnTo>
                  <a:lnTo>
                    <a:pt x="2262" y="573"/>
                  </a:lnTo>
                  <a:lnTo>
                    <a:pt x="2233" y="599"/>
                  </a:lnTo>
                  <a:lnTo>
                    <a:pt x="2199" y="617"/>
                  </a:lnTo>
                  <a:lnTo>
                    <a:pt x="2144" y="643"/>
                  </a:lnTo>
                  <a:lnTo>
                    <a:pt x="2089" y="647"/>
                  </a:lnTo>
                  <a:lnTo>
                    <a:pt x="2033" y="658"/>
                  </a:lnTo>
                  <a:lnTo>
                    <a:pt x="1989" y="669"/>
                  </a:lnTo>
                  <a:lnTo>
                    <a:pt x="1922" y="695"/>
                  </a:lnTo>
                  <a:lnTo>
                    <a:pt x="1893" y="709"/>
                  </a:lnTo>
                  <a:lnTo>
                    <a:pt x="1889" y="717"/>
                  </a:lnTo>
                  <a:lnTo>
                    <a:pt x="1882" y="728"/>
                  </a:lnTo>
                  <a:lnTo>
                    <a:pt x="1889" y="743"/>
                  </a:lnTo>
                  <a:lnTo>
                    <a:pt x="1893" y="750"/>
                  </a:lnTo>
                  <a:lnTo>
                    <a:pt x="1863" y="750"/>
                  </a:lnTo>
                  <a:lnTo>
                    <a:pt x="1778" y="757"/>
                  </a:lnTo>
                  <a:lnTo>
                    <a:pt x="1715" y="765"/>
                  </a:lnTo>
                  <a:lnTo>
                    <a:pt x="1671" y="772"/>
                  </a:lnTo>
                  <a:lnTo>
                    <a:pt x="1641" y="783"/>
                  </a:lnTo>
                  <a:lnTo>
                    <a:pt x="1623" y="794"/>
                  </a:lnTo>
                  <a:lnTo>
                    <a:pt x="1604" y="809"/>
                  </a:lnTo>
                  <a:lnTo>
                    <a:pt x="1597" y="824"/>
                  </a:lnTo>
                  <a:lnTo>
                    <a:pt x="1597" y="839"/>
                  </a:lnTo>
                  <a:lnTo>
                    <a:pt x="1597" y="854"/>
                  </a:lnTo>
                  <a:lnTo>
                    <a:pt x="1601" y="857"/>
                  </a:lnTo>
                  <a:lnTo>
                    <a:pt x="1623" y="879"/>
                  </a:lnTo>
                  <a:lnTo>
                    <a:pt x="1660" y="898"/>
                  </a:lnTo>
                  <a:lnTo>
                    <a:pt x="1671" y="898"/>
                  </a:lnTo>
                  <a:lnTo>
                    <a:pt x="1627" y="879"/>
                  </a:lnTo>
                  <a:lnTo>
                    <a:pt x="1604" y="857"/>
                  </a:lnTo>
                  <a:lnTo>
                    <a:pt x="1601" y="850"/>
                  </a:lnTo>
                  <a:lnTo>
                    <a:pt x="1597" y="839"/>
                  </a:lnTo>
                  <a:lnTo>
                    <a:pt x="1601" y="824"/>
                  </a:lnTo>
                  <a:lnTo>
                    <a:pt x="1612" y="809"/>
                  </a:lnTo>
                  <a:lnTo>
                    <a:pt x="1627" y="798"/>
                  </a:lnTo>
                  <a:lnTo>
                    <a:pt x="1645" y="787"/>
                  </a:lnTo>
                  <a:lnTo>
                    <a:pt x="1671" y="780"/>
                  </a:lnTo>
                  <a:lnTo>
                    <a:pt x="1715" y="769"/>
                  </a:lnTo>
                  <a:lnTo>
                    <a:pt x="1778" y="757"/>
                  </a:lnTo>
                  <a:lnTo>
                    <a:pt x="1863" y="754"/>
                  </a:lnTo>
                  <a:lnTo>
                    <a:pt x="1896" y="754"/>
                  </a:lnTo>
                  <a:lnTo>
                    <a:pt x="1919" y="757"/>
                  </a:lnTo>
                  <a:lnTo>
                    <a:pt x="1878" y="757"/>
                  </a:lnTo>
                  <a:lnTo>
                    <a:pt x="1811" y="765"/>
                  </a:lnTo>
                  <a:lnTo>
                    <a:pt x="1737" y="780"/>
                  </a:lnTo>
                  <a:lnTo>
                    <a:pt x="1708" y="787"/>
                  </a:lnTo>
                  <a:lnTo>
                    <a:pt x="1682" y="798"/>
                  </a:lnTo>
                  <a:lnTo>
                    <a:pt x="1671" y="813"/>
                  </a:lnTo>
                  <a:lnTo>
                    <a:pt x="1660" y="828"/>
                  </a:lnTo>
                  <a:lnTo>
                    <a:pt x="1656" y="842"/>
                  </a:lnTo>
                  <a:lnTo>
                    <a:pt x="1667" y="865"/>
                  </a:lnTo>
                  <a:lnTo>
                    <a:pt x="1686" y="883"/>
                  </a:lnTo>
                  <a:lnTo>
                    <a:pt x="1712" y="898"/>
                  </a:lnTo>
                  <a:lnTo>
                    <a:pt x="1723" y="898"/>
                  </a:lnTo>
                  <a:lnTo>
                    <a:pt x="1686" y="883"/>
                  </a:lnTo>
                  <a:lnTo>
                    <a:pt x="1667" y="865"/>
                  </a:lnTo>
                  <a:lnTo>
                    <a:pt x="1660" y="842"/>
                  </a:lnTo>
                  <a:lnTo>
                    <a:pt x="1667" y="828"/>
                  </a:lnTo>
                  <a:lnTo>
                    <a:pt x="1671" y="813"/>
                  </a:lnTo>
                  <a:lnTo>
                    <a:pt x="1686" y="806"/>
                  </a:lnTo>
                  <a:lnTo>
                    <a:pt x="1712" y="787"/>
                  </a:lnTo>
                  <a:lnTo>
                    <a:pt x="1745" y="780"/>
                  </a:lnTo>
                  <a:lnTo>
                    <a:pt x="1822" y="769"/>
                  </a:lnTo>
                  <a:lnTo>
                    <a:pt x="1893" y="765"/>
                  </a:lnTo>
                  <a:lnTo>
                    <a:pt x="1922" y="765"/>
                  </a:lnTo>
                  <a:lnTo>
                    <a:pt x="1922" y="757"/>
                  </a:lnTo>
                  <a:lnTo>
                    <a:pt x="1963" y="772"/>
                  </a:lnTo>
                  <a:lnTo>
                    <a:pt x="1870" y="772"/>
                  </a:lnTo>
                  <a:lnTo>
                    <a:pt x="1837" y="772"/>
                  </a:lnTo>
                  <a:lnTo>
                    <a:pt x="1797" y="780"/>
                  </a:lnTo>
                  <a:lnTo>
                    <a:pt x="1767" y="787"/>
                  </a:lnTo>
                  <a:lnTo>
                    <a:pt x="1730" y="809"/>
                  </a:lnTo>
                  <a:lnTo>
                    <a:pt x="1715" y="824"/>
                  </a:lnTo>
                  <a:lnTo>
                    <a:pt x="1712" y="835"/>
                  </a:lnTo>
                  <a:lnTo>
                    <a:pt x="1712" y="850"/>
                  </a:lnTo>
                  <a:lnTo>
                    <a:pt x="1715" y="865"/>
                  </a:lnTo>
                  <a:lnTo>
                    <a:pt x="1737" y="883"/>
                  </a:lnTo>
                  <a:lnTo>
                    <a:pt x="1771" y="898"/>
                  </a:lnTo>
                  <a:lnTo>
                    <a:pt x="1782" y="898"/>
                  </a:lnTo>
                  <a:lnTo>
                    <a:pt x="1741" y="879"/>
                  </a:lnTo>
                  <a:lnTo>
                    <a:pt x="1730" y="868"/>
                  </a:lnTo>
                  <a:lnTo>
                    <a:pt x="1715" y="857"/>
                  </a:lnTo>
                  <a:lnTo>
                    <a:pt x="1712" y="850"/>
                  </a:lnTo>
                  <a:lnTo>
                    <a:pt x="1715" y="835"/>
                  </a:lnTo>
                  <a:lnTo>
                    <a:pt x="1715" y="828"/>
                  </a:lnTo>
                  <a:lnTo>
                    <a:pt x="1737" y="809"/>
                  </a:lnTo>
                  <a:lnTo>
                    <a:pt x="1771" y="794"/>
                  </a:lnTo>
                  <a:lnTo>
                    <a:pt x="1797" y="783"/>
                  </a:lnTo>
                  <a:lnTo>
                    <a:pt x="1837" y="780"/>
                  </a:lnTo>
                  <a:lnTo>
                    <a:pt x="1878" y="772"/>
                  </a:lnTo>
                  <a:lnTo>
                    <a:pt x="1978" y="780"/>
                  </a:lnTo>
                  <a:lnTo>
                    <a:pt x="1922" y="780"/>
                  </a:lnTo>
                  <a:lnTo>
                    <a:pt x="1852" y="787"/>
                  </a:lnTo>
                  <a:lnTo>
                    <a:pt x="1822" y="798"/>
                  </a:lnTo>
                  <a:lnTo>
                    <a:pt x="1793" y="809"/>
                  </a:lnTo>
                  <a:lnTo>
                    <a:pt x="1771" y="824"/>
                  </a:lnTo>
                  <a:lnTo>
                    <a:pt x="1763" y="839"/>
                  </a:lnTo>
                  <a:lnTo>
                    <a:pt x="1763" y="842"/>
                  </a:lnTo>
                  <a:lnTo>
                    <a:pt x="1767" y="857"/>
                  </a:lnTo>
                  <a:lnTo>
                    <a:pt x="1778" y="865"/>
                  </a:lnTo>
                  <a:lnTo>
                    <a:pt x="1785" y="879"/>
                  </a:lnTo>
                  <a:lnTo>
                    <a:pt x="1811" y="891"/>
                  </a:lnTo>
                  <a:lnTo>
                    <a:pt x="1837" y="898"/>
                  </a:lnTo>
                  <a:lnTo>
                    <a:pt x="1852" y="898"/>
                  </a:lnTo>
                  <a:lnTo>
                    <a:pt x="1800" y="879"/>
                  </a:lnTo>
                  <a:lnTo>
                    <a:pt x="1778" y="857"/>
                  </a:lnTo>
                  <a:lnTo>
                    <a:pt x="1767" y="842"/>
                  </a:lnTo>
                  <a:lnTo>
                    <a:pt x="1767" y="839"/>
                  </a:lnTo>
                  <a:lnTo>
                    <a:pt x="1771" y="828"/>
                  </a:lnTo>
                  <a:lnTo>
                    <a:pt x="1782" y="820"/>
                  </a:lnTo>
                  <a:lnTo>
                    <a:pt x="1808" y="809"/>
                  </a:lnTo>
                  <a:lnTo>
                    <a:pt x="1848" y="798"/>
                  </a:lnTo>
                  <a:lnTo>
                    <a:pt x="1889" y="787"/>
                  </a:lnTo>
                  <a:lnTo>
                    <a:pt x="1963" y="783"/>
                  </a:lnTo>
                  <a:lnTo>
                    <a:pt x="1996" y="780"/>
                  </a:lnTo>
                  <a:lnTo>
                    <a:pt x="2018" y="783"/>
                  </a:lnTo>
                  <a:lnTo>
                    <a:pt x="2074" y="787"/>
                  </a:lnTo>
                  <a:lnTo>
                    <a:pt x="2037" y="798"/>
                  </a:lnTo>
                  <a:lnTo>
                    <a:pt x="2018" y="820"/>
                  </a:lnTo>
                  <a:lnTo>
                    <a:pt x="2007" y="835"/>
                  </a:lnTo>
                  <a:lnTo>
                    <a:pt x="2007" y="839"/>
                  </a:lnTo>
                  <a:lnTo>
                    <a:pt x="2007" y="857"/>
                  </a:lnTo>
                  <a:lnTo>
                    <a:pt x="2018" y="876"/>
                  </a:lnTo>
                  <a:lnTo>
                    <a:pt x="2029" y="891"/>
                  </a:lnTo>
                  <a:lnTo>
                    <a:pt x="2044" y="898"/>
                  </a:lnTo>
                  <a:lnTo>
                    <a:pt x="2052" y="898"/>
                  </a:lnTo>
                  <a:lnTo>
                    <a:pt x="2037" y="891"/>
                  </a:lnTo>
                  <a:lnTo>
                    <a:pt x="2022" y="876"/>
                  </a:lnTo>
                  <a:lnTo>
                    <a:pt x="2011" y="857"/>
                  </a:lnTo>
                  <a:lnTo>
                    <a:pt x="2007" y="839"/>
                  </a:lnTo>
                  <a:lnTo>
                    <a:pt x="2011" y="835"/>
                  </a:lnTo>
                  <a:lnTo>
                    <a:pt x="2029" y="820"/>
                  </a:lnTo>
                  <a:lnTo>
                    <a:pt x="2052" y="798"/>
                  </a:lnTo>
                  <a:lnTo>
                    <a:pt x="2074" y="794"/>
                  </a:lnTo>
                  <a:lnTo>
                    <a:pt x="2092" y="787"/>
                  </a:lnTo>
                  <a:lnTo>
                    <a:pt x="2137" y="787"/>
                  </a:lnTo>
                  <a:lnTo>
                    <a:pt x="2103" y="806"/>
                  </a:lnTo>
                  <a:lnTo>
                    <a:pt x="2085" y="813"/>
                  </a:lnTo>
                  <a:lnTo>
                    <a:pt x="2074" y="828"/>
                  </a:lnTo>
                  <a:lnTo>
                    <a:pt x="2063" y="842"/>
                  </a:lnTo>
                  <a:lnTo>
                    <a:pt x="2066" y="857"/>
                  </a:lnTo>
                  <a:lnTo>
                    <a:pt x="2074" y="876"/>
                  </a:lnTo>
                  <a:lnTo>
                    <a:pt x="2103" y="898"/>
                  </a:lnTo>
                  <a:lnTo>
                    <a:pt x="2107" y="898"/>
                  </a:lnTo>
                  <a:lnTo>
                    <a:pt x="2089" y="883"/>
                  </a:lnTo>
                  <a:lnTo>
                    <a:pt x="2077" y="868"/>
                  </a:lnTo>
                  <a:lnTo>
                    <a:pt x="2066" y="857"/>
                  </a:lnTo>
                  <a:lnTo>
                    <a:pt x="2066" y="842"/>
                  </a:lnTo>
                  <a:lnTo>
                    <a:pt x="2074" y="828"/>
                  </a:lnTo>
                  <a:lnTo>
                    <a:pt x="2100" y="809"/>
                  </a:lnTo>
                  <a:lnTo>
                    <a:pt x="2122" y="798"/>
                  </a:lnTo>
                  <a:lnTo>
                    <a:pt x="2159" y="787"/>
                  </a:lnTo>
                  <a:lnTo>
                    <a:pt x="2188" y="787"/>
                  </a:lnTo>
                  <a:lnTo>
                    <a:pt x="2296" y="787"/>
                  </a:lnTo>
                  <a:lnTo>
                    <a:pt x="2255" y="806"/>
                  </a:lnTo>
                  <a:lnTo>
                    <a:pt x="2240" y="813"/>
                  </a:lnTo>
                  <a:lnTo>
                    <a:pt x="2225" y="835"/>
                  </a:lnTo>
                  <a:lnTo>
                    <a:pt x="2225" y="850"/>
                  </a:lnTo>
                  <a:lnTo>
                    <a:pt x="2233" y="868"/>
                  </a:lnTo>
                  <a:lnTo>
                    <a:pt x="2270" y="898"/>
                  </a:lnTo>
                  <a:lnTo>
                    <a:pt x="2277" y="898"/>
                  </a:lnTo>
                  <a:lnTo>
                    <a:pt x="2248" y="879"/>
                  </a:lnTo>
                  <a:lnTo>
                    <a:pt x="2240" y="868"/>
                  </a:lnTo>
                  <a:lnTo>
                    <a:pt x="2229" y="850"/>
                  </a:lnTo>
                  <a:lnTo>
                    <a:pt x="2229" y="835"/>
                  </a:lnTo>
                  <a:lnTo>
                    <a:pt x="2233" y="824"/>
                  </a:lnTo>
                  <a:lnTo>
                    <a:pt x="2244" y="813"/>
                  </a:lnTo>
                  <a:lnTo>
                    <a:pt x="2270" y="798"/>
                  </a:lnTo>
                  <a:lnTo>
                    <a:pt x="2303" y="787"/>
                  </a:lnTo>
                  <a:lnTo>
                    <a:pt x="2325" y="787"/>
                  </a:lnTo>
                  <a:lnTo>
                    <a:pt x="2381" y="787"/>
                  </a:lnTo>
                  <a:lnTo>
                    <a:pt x="2329" y="809"/>
                  </a:lnTo>
                  <a:lnTo>
                    <a:pt x="2303" y="824"/>
                  </a:lnTo>
                  <a:lnTo>
                    <a:pt x="2296" y="842"/>
                  </a:lnTo>
                  <a:lnTo>
                    <a:pt x="2296" y="857"/>
                  </a:lnTo>
                  <a:lnTo>
                    <a:pt x="2296" y="868"/>
                  </a:lnTo>
                  <a:lnTo>
                    <a:pt x="2303" y="879"/>
                  </a:lnTo>
                  <a:lnTo>
                    <a:pt x="2325" y="898"/>
                  </a:lnTo>
                  <a:lnTo>
                    <a:pt x="2329" y="898"/>
                  </a:lnTo>
                  <a:lnTo>
                    <a:pt x="2303" y="876"/>
                  </a:lnTo>
                  <a:lnTo>
                    <a:pt x="2299" y="868"/>
                  </a:lnTo>
                  <a:lnTo>
                    <a:pt x="2296" y="857"/>
                  </a:lnTo>
                  <a:lnTo>
                    <a:pt x="2296" y="842"/>
                  </a:lnTo>
                  <a:lnTo>
                    <a:pt x="2310" y="828"/>
                  </a:lnTo>
                  <a:lnTo>
                    <a:pt x="2329" y="813"/>
                  </a:lnTo>
                  <a:lnTo>
                    <a:pt x="2355" y="798"/>
                  </a:lnTo>
                  <a:lnTo>
                    <a:pt x="2395" y="787"/>
                  </a:lnTo>
                  <a:lnTo>
                    <a:pt x="2451" y="783"/>
                  </a:lnTo>
                  <a:lnTo>
                    <a:pt x="2395" y="809"/>
                  </a:lnTo>
                  <a:lnTo>
                    <a:pt x="2370" y="824"/>
                  </a:lnTo>
                  <a:lnTo>
                    <a:pt x="2358" y="835"/>
                  </a:lnTo>
                  <a:lnTo>
                    <a:pt x="2351" y="850"/>
                  </a:lnTo>
                  <a:lnTo>
                    <a:pt x="2351" y="865"/>
                  </a:lnTo>
                  <a:lnTo>
                    <a:pt x="2358" y="883"/>
                  </a:lnTo>
                  <a:lnTo>
                    <a:pt x="2381" y="898"/>
                  </a:lnTo>
                  <a:lnTo>
                    <a:pt x="2388" y="898"/>
                  </a:lnTo>
                  <a:lnTo>
                    <a:pt x="2366" y="879"/>
                  </a:lnTo>
                  <a:lnTo>
                    <a:pt x="2355" y="865"/>
                  </a:lnTo>
                  <a:lnTo>
                    <a:pt x="2355" y="850"/>
                  </a:lnTo>
                  <a:lnTo>
                    <a:pt x="2366" y="835"/>
                  </a:lnTo>
                  <a:lnTo>
                    <a:pt x="2381" y="824"/>
                  </a:lnTo>
                  <a:lnTo>
                    <a:pt x="2414" y="806"/>
                  </a:lnTo>
                  <a:lnTo>
                    <a:pt x="2466" y="783"/>
                  </a:lnTo>
                  <a:lnTo>
                    <a:pt x="2514" y="783"/>
                  </a:lnTo>
                  <a:lnTo>
                    <a:pt x="2580" y="783"/>
                  </a:lnTo>
                  <a:lnTo>
                    <a:pt x="2536" y="794"/>
                  </a:lnTo>
                  <a:lnTo>
                    <a:pt x="2506" y="806"/>
                  </a:lnTo>
                  <a:lnTo>
                    <a:pt x="2480" y="813"/>
                  </a:lnTo>
                  <a:lnTo>
                    <a:pt x="2443" y="835"/>
                  </a:lnTo>
                  <a:lnTo>
                    <a:pt x="2436" y="842"/>
                  </a:lnTo>
                  <a:lnTo>
                    <a:pt x="2429" y="854"/>
                  </a:lnTo>
                  <a:lnTo>
                    <a:pt x="2425" y="868"/>
                  </a:lnTo>
                  <a:lnTo>
                    <a:pt x="2429" y="879"/>
                  </a:lnTo>
                  <a:lnTo>
                    <a:pt x="2436" y="891"/>
                  </a:lnTo>
                  <a:lnTo>
                    <a:pt x="2443" y="898"/>
                  </a:lnTo>
                  <a:lnTo>
                    <a:pt x="2451" y="898"/>
                  </a:lnTo>
                  <a:lnTo>
                    <a:pt x="2440" y="883"/>
                  </a:lnTo>
                  <a:lnTo>
                    <a:pt x="2436" y="879"/>
                  </a:lnTo>
                  <a:lnTo>
                    <a:pt x="2429" y="868"/>
                  </a:lnTo>
                  <a:lnTo>
                    <a:pt x="2429" y="854"/>
                  </a:lnTo>
                  <a:lnTo>
                    <a:pt x="2436" y="842"/>
                  </a:lnTo>
                  <a:lnTo>
                    <a:pt x="2443" y="835"/>
                  </a:lnTo>
                  <a:lnTo>
                    <a:pt x="2480" y="820"/>
                  </a:lnTo>
                  <a:lnTo>
                    <a:pt x="2510" y="806"/>
                  </a:lnTo>
                  <a:lnTo>
                    <a:pt x="2551" y="794"/>
                  </a:lnTo>
                  <a:lnTo>
                    <a:pt x="2606" y="783"/>
                  </a:lnTo>
                  <a:lnTo>
                    <a:pt x="2606" y="780"/>
                  </a:lnTo>
                  <a:lnTo>
                    <a:pt x="2928" y="772"/>
                  </a:lnTo>
                  <a:lnTo>
                    <a:pt x="2991" y="772"/>
                  </a:lnTo>
                  <a:lnTo>
                    <a:pt x="2987" y="772"/>
                  </a:lnTo>
                  <a:lnTo>
                    <a:pt x="2917" y="772"/>
                  </a:lnTo>
                  <a:lnTo>
                    <a:pt x="2872" y="780"/>
                  </a:lnTo>
                  <a:lnTo>
                    <a:pt x="2872" y="772"/>
                  </a:lnTo>
                  <a:lnTo>
                    <a:pt x="2765" y="783"/>
                  </a:lnTo>
                  <a:lnTo>
                    <a:pt x="2687" y="798"/>
                  </a:lnTo>
                  <a:lnTo>
                    <a:pt x="2636" y="809"/>
                  </a:lnTo>
                  <a:lnTo>
                    <a:pt x="2617" y="813"/>
                  </a:lnTo>
                  <a:lnTo>
                    <a:pt x="2577" y="835"/>
                  </a:lnTo>
                  <a:lnTo>
                    <a:pt x="2562" y="842"/>
                  </a:lnTo>
                  <a:lnTo>
                    <a:pt x="2551" y="857"/>
                  </a:lnTo>
                  <a:lnTo>
                    <a:pt x="2547" y="879"/>
                  </a:lnTo>
                  <a:lnTo>
                    <a:pt x="2547" y="883"/>
                  </a:lnTo>
                  <a:lnTo>
                    <a:pt x="2554" y="898"/>
                  </a:lnTo>
                  <a:lnTo>
                    <a:pt x="2562" y="898"/>
                  </a:lnTo>
                  <a:lnTo>
                    <a:pt x="2551" y="883"/>
                  </a:lnTo>
                  <a:lnTo>
                    <a:pt x="2551" y="879"/>
                  </a:lnTo>
                  <a:lnTo>
                    <a:pt x="2554" y="857"/>
                  </a:lnTo>
                  <a:lnTo>
                    <a:pt x="2562" y="842"/>
                  </a:lnTo>
                  <a:lnTo>
                    <a:pt x="2577" y="835"/>
                  </a:lnTo>
                  <a:lnTo>
                    <a:pt x="2617" y="820"/>
                  </a:lnTo>
                  <a:lnTo>
                    <a:pt x="2676" y="806"/>
                  </a:lnTo>
                  <a:lnTo>
                    <a:pt x="2747" y="787"/>
                  </a:lnTo>
                  <a:lnTo>
                    <a:pt x="2835" y="780"/>
                  </a:lnTo>
                  <a:lnTo>
                    <a:pt x="2739" y="794"/>
                  </a:lnTo>
                  <a:lnTo>
                    <a:pt x="2680" y="806"/>
                  </a:lnTo>
                  <a:lnTo>
                    <a:pt x="2639" y="820"/>
                  </a:lnTo>
                  <a:lnTo>
                    <a:pt x="2599" y="839"/>
                  </a:lnTo>
                  <a:lnTo>
                    <a:pt x="2591" y="854"/>
                  </a:lnTo>
                  <a:lnTo>
                    <a:pt x="2584" y="865"/>
                  </a:lnTo>
                  <a:lnTo>
                    <a:pt x="2591" y="883"/>
                  </a:lnTo>
                  <a:lnTo>
                    <a:pt x="2595" y="898"/>
                  </a:lnTo>
                  <a:lnTo>
                    <a:pt x="2599" y="898"/>
                  </a:lnTo>
                  <a:lnTo>
                    <a:pt x="2595" y="883"/>
                  </a:lnTo>
                  <a:lnTo>
                    <a:pt x="2591" y="865"/>
                  </a:lnTo>
                  <a:lnTo>
                    <a:pt x="2595" y="854"/>
                  </a:lnTo>
                  <a:lnTo>
                    <a:pt x="2606" y="842"/>
                  </a:lnTo>
                  <a:lnTo>
                    <a:pt x="2639" y="824"/>
                  </a:lnTo>
                  <a:lnTo>
                    <a:pt x="2654" y="820"/>
                  </a:lnTo>
                  <a:lnTo>
                    <a:pt x="2702" y="806"/>
                  </a:lnTo>
                  <a:lnTo>
                    <a:pt x="2787" y="787"/>
                  </a:lnTo>
                  <a:lnTo>
                    <a:pt x="2917" y="780"/>
                  </a:lnTo>
                  <a:lnTo>
                    <a:pt x="2987" y="780"/>
                  </a:lnTo>
                  <a:lnTo>
                    <a:pt x="3016" y="772"/>
                  </a:lnTo>
                  <a:lnTo>
                    <a:pt x="3098" y="780"/>
                  </a:lnTo>
                  <a:lnTo>
                    <a:pt x="3157" y="787"/>
                  </a:lnTo>
                  <a:lnTo>
                    <a:pt x="3201" y="798"/>
                  </a:lnTo>
                  <a:lnTo>
                    <a:pt x="3223" y="809"/>
                  </a:lnTo>
                  <a:lnTo>
                    <a:pt x="3153" y="798"/>
                  </a:lnTo>
                  <a:lnTo>
                    <a:pt x="3101" y="794"/>
                  </a:lnTo>
                  <a:lnTo>
                    <a:pt x="3053" y="798"/>
                  </a:lnTo>
                  <a:lnTo>
                    <a:pt x="3053" y="794"/>
                  </a:lnTo>
                  <a:lnTo>
                    <a:pt x="3002" y="794"/>
                  </a:lnTo>
                  <a:lnTo>
                    <a:pt x="2898" y="794"/>
                  </a:lnTo>
                  <a:lnTo>
                    <a:pt x="2780" y="806"/>
                  </a:lnTo>
                  <a:lnTo>
                    <a:pt x="2732" y="813"/>
                  </a:lnTo>
                  <a:lnTo>
                    <a:pt x="2695" y="828"/>
                  </a:lnTo>
                  <a:lnTo>
                    <a:pt x="2665" y="850"/>
                  </a:lnTo>
                  <a:lnTo>
                    <a:pt x="2647" y="865"/>
                  </a:lnTo>
                  <a:lnTo>
                    <a:pt x="2639" y="879"/>
                  </a:lnTo>
                  <a:lnTo>
                    <a:pt x="2639" y="891"/>
                  </a:lnTo>
                  <a:lnTo>
                    <a:pt x="2639" y="898"/>
                  </a:lnTo>
                  <a:lnTo>
                    <a:pt x="2647" y="898"/>
                  </a:lnTo>
                  <a:lnTo>
                    <a:pt x="2639" y="891"/>
                  </a:lnTo>
                  <a:lnTo>
                    <a:pt x="2647" y="879"/>
                  </a:lnTo>
                  <a:lnTo>
                    <a:pt x="2650" y="868"/>
                  </a:lnTo>
                  <a:lnTo>
                    <a:pt x="2669" y="850"/>
                  </a:lnTo>
                  <a:lnTo>
                    <a:pt x="2695" y="835"/>
                  </a:lnTo>
                  <a:lnTo>
                    <a:pt x="2732" y="820"/>
                  </a:lnTo>
                  <a:lnTo>
                    <a:pt x="2776" y="809"/>
                  </a:lnTo>
                  <a:lnTo>
                    <a:pt x="2876" y="798"/>
                  </a:lnTo>
                  <a:lnTo>
                    <a:pt x="2976" y="798"/>
                  </a:lnTo>
                  <a:lnTo>
                    <a:pt x="3042" y="798"/>
                  </a:lnTo>
                  <a:lnTo>
                    <a:pt x="2972" y="806"/>
                  </a:lnTo>
                  <a:lnTo>
                    <a:pt x="2920" y="820"/>
                  </a:lnTo>
                  <a:lnTo>
                    <a:pt x="2920" y="813"/>
                  </a:lnTo>
                  <a:lnTo>
                    <a:pt x="2850" y="820"/>
                  </a:lnTo>
                  <a:lnTo>
                    <a:pt x="2802" y="820"/>
                  </a:lnTo>
                  <a:lnTo>
                    <a:pt x="2761" y="824"/>
                  </a:lnTo>
                  <a:lnTo>
                    <a:pt x="2732" y="835"/>
                  </a:lnTo>
                  <a:lnTo>
                    <a:pt x="2706" y="850"/>
                  </a:lnTo>
                  <a:lnTo>
                    <a:pt x="2680" y="868"/>
                  </a:lnTo>
                  <a:lnTo>
                    <a:pt x="2676" y="879"/>
                  </a:lnTo>
                  <a:lnTo>
                    <a:pt x="2676" y="898"/>
                  </a:lnTo>
                  <a:lnTo>
                    <a:pt x="2680" y="898"/>
                  </a:lnTo>
                  <a:lnTo>
                    <a:pt x="2680" y="883"/>
                  </a:lnTo>
                  <a:lnTo>
                    <a:pt x="2687" y="876"/>
                  </a:lnTo>
                  <a:lnTo>
                    <a:pt x="2710" y="850"/>
                  </a:lnTo>
                  <a:lnTo>
                    <a:pt x="2732" y="839"/>
                  </a:lnTo>
                  <a:lnTo>
                    <a:pt x="2761" y="828"/>
                  </a:lnTo>
                  <a:lnTo>
                    <a:pt x="2802" y="824"/>
                  </a:lnTo>
                  <a:lnTo>
                    <a:pt x="2850" y="820"/>
                  </a:lnTo>
                  <a:lnTo>
                    <a:pt x="2913" y="820"/>
                  </a:lnTo>
                  <a:lnTo>
                    <a:pt x="2865" y="842"/>
                  </a:lnTo>
                  <a:lnTo>
                    <a:pt x="2835" y="865"/>
                  </a:lnTo>
                  <a:lnTo>
                    <a:pt x="2828" y="883"/>
                  </a:lnTo>
                  <a:lnTo>
                    <a:pt x="2820" y="894"/>
                  </a:lnTo>
                  <a:lnTo>
                    <a:pt x="2820" y="898"/>
                  </a:lnTo>
                  <a:lnTo>
                    <a:pt x="2828" y="898"/>
                  </a:lnTo>
                  <a:lnTo>
                    <a:pt x="2828" y="894"/>
                  </a:lnTo>
                  <a:lnTo>
                    <a:pt x="2832" y="879"/>
                  </a:lnTo>
                  <a:lnTo>
                    <a:pt x="2843" y="865"/>
                  </a:lnTo>
                  <a:lnTo>
                    <a:pt x="2861" y="850"/>
                  </a:lnTo>
                  <a:lnTo>
                    <a:pt x="2887" y="835"/>
                  </a:lnTo>
                  <a:lnTo>
                    <a:pt x="2928" y="820"/>
                  </a:lnTo>
                  <a:lnTo>
                    <a:pt x="2976" y="809"/>
                  </a:lnTo>
                  <a:lnTo>
                    <a:pt x="3046" y="798"/>
                  </a:lnTo>
                  <a:lnTo>
                    <a:pt x="3094" y="798"/>
                  </a:lnTo>
                  <a:lnTo>
                    <a:pt x="3149" y="798"/>
                  </a:lnTo>
                  <a:lnTo>
                    <a:pt x="3227" y="813"/>
                  </a:lnTo>
                  <a:lnTo>
                    <a:pt x="3227" y="809"/>
                  </a:lnTo>
                  <a:lnTo>
                    <a:pt x="3249" y="824"/>
                  </a:lnTo>
                  <a:lnTo>
                    <a:pt x="3209" y="820"/>
                  </a:lnTo>
                  <a:lnTo>
                    <a:pt x="3194" y="820"/>
                  </a:lnTo>
                  <a:lnTo>
                    <a:pt x="3098" y="813"/>
                  </a:lnTo>
                  <a:lnTo>
                    <a:pt x="3024" y="820"/>
                  </a:lnTo>
                  <a:lnTo>
                    <a:pt x="2972" y="835"/>
                  </a:lnTo>
                  <a:lnTo>
                    <a:pt x="2931" y="842"/>
                  </a:lnTo>
                  <a:lnTo>
                    <a:pt x="2905" y="857"/>
                  </a:lnTo>
                  <a:lnTo>
                    <a:pt x="2891" y="876"/>
                  </a:lnTo>
                  <a:lnTo>
                    <a:pt x="2883" y="891"/>
                  </a:lnTo>
                  <a:lnTo>
                    <a:pt x="2883" y="898"/>
                  </a:lnTo>
                  <a:lnTo>
                    <a:pt x="2887" y="898"/>
                  </a:lnTo>
                  <a:lnTo>
                    <a:pt x="2887" y="891"/>
                  </a:lnTo>
                  <a:lnTo>
                    <a:pt x="2898" y="879"/>
                  </a:lnTo>
                  <a:lnTo>
                    <a:pt x="2913" y="865"/>
                  </a:lnTo>
                  <a:lnTo>
                    <a:pt x="2935" y="850"/>
                  </a:lnTo>
                  <a:lnTo>
                    <a:pt x="2972" y="835"/>
                  </a:lnTo>
                  <a:lnTo>
                    <a:pt x="3027" y="824"/>
                  </a:lnTo>
                  <a:lnTo>
                    <a:pt x="3098" y="820"/>
                  </a:lnTo>
                  <a:lnTo>
                    <a:pt x="3194" y="824"/>
                  </a:lnTo>
                  <a:lnTo>
                    <a:pt x="3212" y="824"/>
                  </a:lnTo>
                  <a:lnTo>
                    <a:pt x="3238" y="824"/>
                  </a:lnTo>
                  <a:lnTo>
                    <a:pt x="3257" y="828"/>
                  </a:lnTo>
                  <a:lnTo>
                    <a:pt x="3264" y="835"/>
                  </a:lnTo>
                  <a:lnTo>
                    <a:pt x="3201" y="828"/>
                  </a:lnTo>
                  <a:lnTo>
                    <a:pt x="3172" y="828"/>
                  </a:lnTo>
                  <a:lnTo>
                    <a:pt x="3098" y="828"/>
                  </a:lnTo>
                  <a:lnTo>
                    <a:pt x="3042" y="835"/>
                  </a:lnTo>
                  <a:lnTo>
                    <a:pt x="2998" y="842"/>
                  </a:lnTo>
                  <a:lnTo>
                    <a:pt x="2972" y="854"/>
                  </a:lnTo>
                  <a:lnTo>
                    <a:pt x="2954" y="865"/>
                  </a:lnTo>
                  <a:lnTo>
                    <a:pt x="2942" y="876"/>
                  </a:lnTo>
                  <a:lnTo>
                    <a:pt x="2935" y="891"/>
                  </a:lnTo>
                  <a:lnTo>
                    <a:pt x="2935" y="898"/>
                  </a:lnTo>
                  <a:lnTo>
                    <a:pt x="2942" y="898"/>
                  </a:lnTo>
                  <a:lnTo>
                    <a:pt x="2942" y="891"/>
                  </a:lnTo>
                  <a:lnTo>
                    <a:pt x="2946" y="879"/>
                  </a:lnTo>
                  <a:lnTo>
                    <a:pt x="2957" y="868"/>
                  </a:lnTo>
                  <a:lnTo>
                    <a:pt x="2972" y="857"/>
                  </a:lnTo>
                  <a:lnTo>
                    <a:pt x="3002" y="842"/>
                  </a:lnTo>
                  <a:lnTo>
                    <a:pt x="3042" y="839"/>
                  </a:lnTo>
                  <a:lnTo>
                    <a:pt x="3101" y="835"/>
                  </a:lnTo>
                  <a:lnTo>
                    <a:pt x="3179" y="835"/>
                  </a:lnTo>
                  <a:lnTo>
                    <a:pt x="3201" y="835"/>
                  </a:lnTo>
                  <a:lnTo>
                    <a:pt x="3268" y="839"/>
                  </a:lnTo>
                  <a:lnTo>
                    <a:pt x="3271" y="842"/>
                  </a:lnTo>
                  <a:lnTo>
                    <a:pt x="3194" y="839"/>
                  </a:lnTo>
                  <a:lnTo>
                    <a:pt x="3127" y="842"/>
                  </a:lnTo>
                  <a:lnTo>
                    <a:pt x="3083" y="850"/>
                  </a:lnTo>
                  <a:lnTo>
                    <a:pt x="3046" y="865"/>
                  </a:lnTo>
                  <a:lnTo>
                    <a:pt x="3027" y="876"/>
                  </a:lnTo>
                  <a:lnTo>
                    <a:pt x="3016" y="883"/>
                  </a:lnTo>
                  <a:lnTo>
                    <a:pt x="3005" y="898"/>
                  </a:lnTo>
                  <a:lnTo>
                    <a:pt x="3013" y="898"/>
                  </a:lnTo>
                  <a:lnTo>
                    <a:pt x="3024" y="883"/>
                  </a:lnTo>
                  <a:lnTo>
                    <a:pt x="3039" y="876"/>
                  </a:lnTo>
                  <a:lnTo>
                    <a:pt x="3057" y="865"/>
                  </a:lnTo>
                  <a:lnTo>
                    <a:pt x="3094" y="854"/>
                  </a:lnTo>
                  <a:lnTo>
                    <a:pt x="3138" y="842"/>
                  </a:lnTo>
                  <a:lnTo>
                    <a:pt x="3198" y="842"/>
                  </a:lnTo>
                  <a:lnTo>
                    <a:pt x="3279" y="850"/>
                  </a:lnTo>
                  <a:lnTo>
                    <a:pt x="3279" y="842"/>
                  </a:lnTo>
                  <a:lnTo>
                    <a:pt x="3290" y="854"/>
                  </a:lnTo>
                  <a:lnTo>
                    <a:pt x="3264" y="850"/>
                  </a:lnTo>
                  <a:lnTo>
                    <a:pt x="3249" y="850"/>
                  </a:lnTo>
                  <a:lnTo>
                    <a:pt x="3194" y="850"/>
                  </a:lnTo>
                  <a:lnTo>
                    <a:pt x="3153" y="854"/>
                  </a:lnTo>
                  <a:lnTo>
                    <a:pt x="3124" y="857"/>
                  </a:lnTo>
                  <a:lnTo>
                    <a:pt x="3101" y="868"/>
                  </a:lnTo>
                  <a:lnTo>
                    <a:pt x="3087" y="879"/>
                  </a:lnTo>
                  <a:lnTo>
                    <a:pt x="3083" y="891"/>
                  </a:lnTo>
                  <a:lnTo>
                    <a:pt x="3079" y="898"/>
                  </a:lnTo>
                  <a:lnTo>
                    <a:pt x="3083" y="898"/>
                  </a:lnTo>
                  <a:lnTo>
                    <a:pt x="3083" y="891"/>
                  </a:lnTo>
                  <a:lnTo>
                    <a:pt x="3094" y="879"/>
                  </a:lnTo>
                  <a:lnTo>
                    <a:pt x="3101" y="868"/>
                  </a:lnTo>
                  <a:lnTo>
                    <a:pt x="3124" y="865"/>
                  </a:lnTo>
                  <a:lnTo>
                    <a:pt x="3153" y="854"/>
                  </a:lnTo>
                  <a:lnTo>
                    <a:pt x="3194" y="850"/>
                  </a:lnTo>
                  <a:lnTo>
                    <a:pt x="3249" y="854"/>
                  </a:lnTo>
                  <a:lnTo>
                    <a:pt x="3264" y="854"/>
                  </a:lnTo>
                  <a:lnTo>
                    <a:pt x="3290" y="865"/>
                  </a:lnTo>
                  <a:lnTo>
                    <a:pt x="3290" y="857"/>
                  </a:lnTo>
                  <a:lnTo>
                    <a:pt x="3297" y="876"/>
                  </a:lnTo>
                  <a:lnTo>
                    <a:pt x="3297" y="891"/>
                  </a:lnTo>
                  <a:lnTo>
                    <a:pt x="3290" y="883"/>
                  </a:lnTo>
                  <a:lnTo>
                    <a:pt x="3279" y="879"/>
                  </a:lnTo>
                  <a:lnTo>
                    <a:pt x="3268" y="876"/>
                  </a:lnTo>
                  <a:lnTo>
                    <a:pt x="3212" y="868"/>
                  </a:lnTo>
                  <a:lnTo>
                    <a:pt x="3172" y="879"/>
                  </a:lnTo>
                  <a:lnTo>
                    <a:pt x="3153" y="891"/>
                  </a:lnTo>
                  <a:lnTo>
                    <a:pt x="3138" y="898"/>
                  </a:lnTo>
                  <a:lnTo>
                    <a:pt x="3142" y="898"/>
                  </a:lnTo>
                  <a:lnTo>
                    <a:pt x="3157" y="891"/>
                  </a:lnTo>
                  <a:lnTo>
                    <a:pt x="3183" y="879"/>
                  </a:lnTo>
                  <a:lnTo>
                    <a:pt x="3220" y="876"/>
                  </a:lnTo>
                  <a:lnTo>
                    <a:pt x="3264" y="879"/>
                  </a:lnTo>
                  <a:lnTo>
                    <a:pt x="3283" y="883"/>
                  </a:lnTo>
                  <a:lnTo>
                    <a:pt x="3294" y="891"/>
                  </a:lnTo>
                  <a:lnTo>
                    <a:pt x="3297" y="894"/>
                  </a:lnTo>
                  <a:lnTo>
                    <a:pt x="3297" y="898"/>
                  </a:lnTo>
                  <a:lnTo>
                    <a:pt x="3305" y="898"/>
                  </a:lnTo>
                  <a:lnTo>
                    <a:pt x="3305" y="891"/>
                  </a:lnTo>
                  <a:lnTo>
                    <a:pt x="3297" y="865"/>
                  </a:lnTo>
                  <a:lnTo>
                    <a:pt x="3279" y="842"/>
                  </a:lnTo>
                  <a:lnTo>
                    <a:pt x="3249" y="820"/>
                  </a:lnTo>
                  <a:lnTo>
                    <a:pt x="3209" y="794"/>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21" name="図形 20"/>
            <p:cNvSpPr>
              <a:spLocks/>
            </p:cNvSpPr>
            <p:nvPr/>
          </p:nvSpPr>
          <p:spPr bwMode="auto">
            <a:xfrm>
              <a:off x="27598" y="4827823"/>
              <a:ext cx="165588" cy="79098"/>
            </a:xfrm>
            <a:custGeom>
              <a:avLst/>
              <a:gdLst/>
              <a:ahLst/>
              <a:cxnLst>
                <a:cxn ang="0">
                  <a:pos x="52" y="56"/>
                </a:cxn>
                <a:cxn ang="0">
                  <a:pos x="23" y="48"/>
                </a:cxn>
                <a:cxn ang="0">
                  <a:pos x="34" y="44"/>
                </a:cxn>
                <a:cxn ang="0">
                  <a:pos x="41" y="30"/>
                </a:cxn>
                <a:cxn ang="0">
                  <a:pos x="41" y="19"/>
                </a:cxn>
                <a:cxn ang="0">
                  <a:pos x="26" y="7"/>
                </a:cxn>
                <a:cxn ang="0">
                  <a:pos x="0" y="0"/>
                </a:cxn>
                <a:cxn ang="0">
                  <a:pos x="49" y="0"/>
                </a:cxn>
                <a:cxn ang="0">
                  <a:pos x="71" y="7"/>
                </a:cxn>
                <a:cxn ang="0">
                  <a:pos x="93" y="15"/>
                </a:cxn>
                <a:cxn ang="0">
                  <a:pos x="108" y="26"/>
                </a:cxn>
                <a:cxn ang="0">
                  <a:pos x="104" y="41"/>
                </a:cxn>
                <a:cxn ang="0">
                  <a:pos x="97" y="44"/>
                </a:cxn>
                <a:cxn ang="0">
                  <a:pos x="82" y="48"/>
                </a:cxn>
                <a:cxn ang="0">
                  <a:pos x="52" y="56"/>
                </a:cxn>
              </a:cxnLst>
              <a:rect l="0" t="0" r="0" b="0"/>
              <a:pathLst>
                <a:path w="108" h="56">
                  <a:moveTo>
                    <a:pt x="52" y="56"/>
                  </a:moveTo>
                  <a:lnTo>
                    <a:pt x="23" y="48"/>
                  </a:lnTo>
                  <a:lnTo>
                    <a:pt x="34" y="44"/>
                  </a:lnTo>
                  <a:lnTo>
                    <a:pt x="41" y="30"/>
                  </a:lnTo>
                  <a:lnTo>
                    <a:pt x="41" y="19"/>
                  </a:lnTo>
                  <a:lnTo>
                    <a:pt x="26" y="7"/>
                  </a:lnTo>
                  <a:lnTo>
                    <a:pt x="0" y="0"/>
                  </a:lnTo>
                  <a:lnTo>
                    <a:pt x="49" y="0"/>
                  </a:lnTo>
                  <a:lnTo>
                    <a:pt x="71" y="7"/>
                  </a:lnTo>
                  <a:lnTo>
                    <a:pt x="93" y="15"/>
                  </a:lnTo>
                  <a:lnTo>
                    <a:pt x="108" y="26"/>
                  </a:lnTo>
                  <a:lnTo>
                    <a:pt x="104" y="41"/>
                  </a:lnTo>
                  <a:lnTo>
                    <a:pt x="97" y="44"/>
                  </a:lnTo>
                  <a:lnTo>
                    <a:pt x="82" y="48"/>
                  </a:lnTo>
                  <a:lnTo>
                    <a:pt x="52" y="56"/>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22" name="図形 21"/>
            <p:cNvSpPr>
              <a:spLocks/>
            </p:cNvSpPr>
            <p:nvPr/>
          </p:nvSpPr>
          <p:spPr bwMode="auto">
            <a:xfrm>
              <a:off x="130324" y="4827823"/>
              <a:ext cx="187053" cy="83336"/>
            </a:xfrm>
            <a:custGeom>
              <a:avLst/>
              <a:gdLst/>
              <a:ahLst/>
              <a:cxnLst>
                <a:cxn ang="0">
                  <a:pos x="115" y="26"/>
                </a:cxn>
                <a:cxn ang="0">
                  <a:pos x="122" y="33"/>
                </a:cxn>
                <a:cxn ang="0">
                  <a:pos x="115" y="41"/>
                </a:cxn>
                <a:cxn ang="0">
                  <a:pos x="107" y="44"/>
                </a:cxn>
                <a:cxn ang="0">
                  <a:pos x="74" y="56"/>
                </a:cxn>
                <a:cxn ang="0">
                  <a:pos x="15" y="59"/>
                </a:cxn>
                <a:cxn ang="0">
                  <a:pos x="4" y="56"/>
                </a:cxn>
                <a:cxn ang="0">
                  <a:pos x="26" y="48"/>
                </a:cxn>
                <a:cxn ang="0">
                  <a:pos x="37" y="44"/>
                </a:cxn>
                <a:cxn ang="0">
                  <a:pos x="41" y="41"/>
                </a:cxn>
                <a:cxn ang="0">
                  <a:pos x="44" y="33"/>
                </a:cxn>
                <a:cxn ang="0">
                  <a:pos x="41" y="26"/>
                </a:cxn>
                <a:cxn ang="0">
                  <a:pos x="37" y="19"/>
                </a:cxn>
                <a:cxn ang="0">
                  <a:pos x="26" y="7"/>
                </a:cxn>
                <a:cxn ang="0">
                  <a:pos x="0" y="0"/>
                </a:cxn>
                <a:cxn ang="0">
                  <a:pos x="44" y="0"/>
                </a:cxn>
                <a:cxn ang="0">
                  <a:pos x="44" y="4"/>
                </a:cxn>
                <a:cxn ang="0">
                  <a:pos x="96" y="15"/>
                </a:cxn>
                <a:cxn ang="0">
                  <a:pos x="115" y="26"/>
                </a:cxn>
              </a:cxnLst>
              <a:rect l="0" t="0" r="0" b="0"/>
              <a:pathLst>
                <a:path w="122" h="59">
                  <a:moveTo>
                    <a:pt x="115" y="26"/>
                  </a:moveTo>
                  <a:lnTo>
                    <a:pt x="122" y="33"/>
                  </a:lnTo>
                  <a:lnTo>
                    <a:pt x="115" y="41"/>
                  </a:lnTo>
                  <a:lnTo>
                    <a:pt x="107" y="44"/>
                  </a:lnTo>
                  <a:lnTo>
                    <a:pt x="74" y="56"/>
                  </a:lnTo>
                  <a:lnTo>
                    <a:pt x="15" y="59"/>
                  </a:lnTo>
                  <a:lnTo>
                    <a:pt x="4" y="56"/>
                  </a:lnTo>
                  <a:lnTo>
                    <a:pt x="26" y="48"/>
                  </a:lnTo>
                  <a:lnTo>
                    <a:pt x="37" y="44"/>
                  </a:lnTo>
                  <a:lnTo>
                    <a:pt x="41" y="41"/>
                  </a:lnTo>
                  <a:lnTo>
                    <a:pt x="44" y="33"/>
                  </a:lnTo>
                  <a:lnTo>
                    <a:pt x="41" y="26"/>
                  </a:lnTo>
                  <a:lnTo>
                    <a:pt x="37" y="19"/>
                  </a:lnTo>
                  <a:lnTo>
                    <a:pt x="26" y="7"/>
                  </a:lnTo>
                  <a:lnTo>
                    <a:pt x="0" y="0"/>
                  </a:lnTo>
                  <a:lnTo>
                    <a:pt x="44" y="0"/>
                  </a:lnTo>
                  <a:lnTo>
                    <a:pt x="44" y="4"/>
                  </a:lnTo>
                  <a:lnTo>
                    <a:pt x="96" y="15"/>
                  </a:lnTo>
                  <a:lnTo>
                    <a:pt x="115" y="26"/>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23" name="図形 22"/>
            <p:cNvSpPr>
              <a:spLocks/>
            </p:cNvSpPr>
            <p:nvPr/>
          </p:nvSpPr>
          <p:spPr bwMode="auto">
            <a:xfrm>
              <a:off x="1847533" y="5308063"/>
              <a:ext cx="390972" cy="120060"/>
            </a:xfrm>
            <a:custGeom>
              <a:avLst/>
              <a:gdLst/>
              <a:ahLst/>
              <a:cxnLst>
                <a:cxn ang="0">
                  <a:pos x="100" y="4"/>
                </a:cxn>
                <a:cxn ang="0">
                  <a:pos x="81" y="15"/>
                </a:cxn>
                <a:cxn ang="0">
                  <a:pos x="74" y="26"/>
                </a:cxn>
                <a:cxn ang="0">
                  <a:pos x="70" y="37"/>
                </a:cxn>
                <a:cxn ang="0">
                  <a:pos x="74" y="41"/>
                </a:cxn>
                <a:cxn ang="0">
                  <a:pos x="81" y="52"/>
                </a:cxn>
                <a:cxn ang="0">
                  <a:pos x="115" y="59"/>
                </a:cxn>
                <a:cxn ang="0">
                  <a:pos x="155" y="70"/>
                </a:cxn>
                <a:cxn ang="0">
                  <a:pos x="200" y="81"/>
                </a:cxn>
                <a:cxn ang="0">
                  <a:pos x="255" y="85"/>
                </a:cxn>
                <a:cxn ang="0">
                  <a:pos x="181" y="85"/>
                </a:cxn>
                <a:cxn ang="0">
                  <a:pos x="100" y="81"/>
                </a:cxn>
                <a:cxn ang="0">
                  <a:pos x="67" y="74"/>
                </a:cxn>
                <a:cxn ang="0">
                  <a:pos x="37" y="67"/>
                </a:cxn>
                <a:cxn ang="0">
                  <a:pos x="11" y="52"/>
                </a:cxn>
                <a:cxn ang="0">
                  <a:pos x="0" y="37"/>
                </a:cxn>
                <a:cxn ang="0">
                  <a:pos x="0" y="30"/>
                </a:cxn>
                <a:cxn ang="0">
                  <a:pos x="0" y="19"/>
                </a:cxn>
                <a:cxn ang="0">
                  <a:pos x="11" y="11"/>
                </a:cxn>
                <a:cxn ang="0">
                  <a:pos x="30" y="4"/>
                </a:cxn>
                <a:cxn ang="0">
                  <a:pos x="30" y="0"/>
                </a:cxn>
                <a:cxn ang="0">
                  <a:pos x="100" y="4"/>
                </a:cxn>
              </a:cxnLst>
              <a:rect l="0" t="0" r="0" b="0"/>
              <a:pathLst>
                <a:path w="255" h="85">
                  <a:moveTo>
                    <a:pt x="100" y="4"/>
                  </a:moveTo>
                  <a:lnTo>
                    <a:pt x="81" y="15"/>
                  </a:lnTo>
                  <a:lnTo>
                    <a:pt x="74" y="26"/>
                  </a:lnTo>
                  <a:lnTo>
                    <a:pt x="70" y="37"/>
                  </a:lnTo>
                  <a:lnTo>
                    <a:pt x="74" y="41"/>
                  </a:lnTo>
                  <a:lnTo>
                    <a:pt x="81" y="52"/>
                  </a:lnTo>
                  <a:lnTo>
                    <a:pt x="115" y="59"/>
                  </a:lnTo>
                  <a:lnTo>
                    <a:pt x="155" y="70"/>
                  </a:lnTo>
                  <a:lnTo>
                    <a:pt x="200" y="81"/>
                  </a:lnTo>
                  <a:lnTo>
                    <a:pt x="255" y="85"/>
                  </a:lnTo>
                  <a:lnTo>
                    <a:pt x="181" y="85"/>
                  </a:lnTo>
                  <a:lnTo>
                    <a:pt x="100" y="81"/>
                  </a:lnTo>
                  <a:lnTo>
                    <a:pt x="67" y="74"/>
                  </a:lnTo>
                  <a:lnTo>
                    <a:pt x="37" y="67"/>
                  </a:lnTo>
                  <a:lnTo>
                    <a:pt x="11" y="52"/>
                  </a:lnTo>
                  <a:lnTo>
                    <a:pt x="0" y="37"/>
                  </a:lnTo>
                  <a:lnTo>
                    <a:pt x="0" y="30"/>
                  </a:lnTo>
                  <a:lnTo>
                    <a:pt x="0" y="19"/>
                  </a:lnTo>
                  <a:lnTo>
                    <a:pt x="11" y="11"/>
                  </a:lnTo>
                  <a:lnTo>
                    <a:pt x="30" y="4"/>
                  </a:lnTo>
                  <a:lnTo>
                    <a:pt x="30" y="0"/>
                  </a:lnTo>
                  <a:lnTo>
                    <a:pt x="100" y="4"/>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24" name="図形 23"/>
            <p:cNvSpPr>
              <a:spLocks/>
            </p:cNvSpPr>
            <p:nvPr/>
          </p:nvSpPr>
          <p:spPr bwMode="auto">
            <a:xfrm>
              <a:off x="1649747" y="5292526"/>
              <a:ext cx="288246" cy="151134"/>
            </a:xfrm>
            <a:custGeom>
              <a:avLst/>
              <a:gdLst/>
              <a:ahLst/>
              <a:cxnLst>
                <a:cxn ang="0">
                  <a:pos x="88" y="7"/>
                </a:cxn>
                <a:cxn ang="0">
                  <a:pos x="63" y="15"/>
                </a:cxn>
                <a:cxn ang="0">
                  <a:pos x="55" y="26"/>
                </a:cxn>
                <a:cxn ang="0">
                  <a:pos x="44" y="37"/>
                </a:cxn>
                <a:cxn ang="0">
                  <a:pos x="48" y="56"/>
                </a:cxn>
                <a:cxn ang="0">
                  <a:pos x="63" y="70"/>
                </a:cxn>
                <a:cxn ang="0">
                  <a:pos x="88" y="85"/>
                </a:cxn>
                <a:cxn ang="0">
                  <a:pos x="129" y="96"/>
                </a:cxn>
                <a:cxn ang="0">
                  <a:pos x="188" y="107"/>
                </a:cxn>
                <a:cxn ang="0">
                  <a:pos x="96" y="107"/>
                </a:cxn>
                <a:cxn ang="0">
                  <a:pos x="59" y="96"/>
                </a:cxn>
                <a:cxn ang="0">
                  <a:pos x="40" y="92"/>
                </a:cxn>
                <a:cxn ang="0">
                  <a:pos x="29" y="81"/>
                </a:cxn>
                <a:cxn ang="0">
                  <a:pos x="26" y="78"/>
                </a:cxn>
                <a:cxn ang="0">
                  <a:pos x="3" y="56"/>
                </a:cxn>
                <a:cxn ang="0">
                  <a:pos x="0" y="41"/>
                </a:cxn>
                <a:cxn ang="0">
                  <a:pos x="3" y="26"/>
                </a:cxn>
                <a:cxn ang="0">
                  <a:pos x="18" y="15"/>
                </a:cxn>
                <a:cxn ang="0">
                  <a:pos x="44" y="0"/>
                </a:cxn>
                <a:cxn ang="0">
                  <a:pos x="88" y="7"/>
                </a:cxn>
              </a:cxnLst>
              <a:rect l="0" t="0" r="0" b="0"/>
              <a:pathLst>
                <a:path w="188" h="107">
                  <a:moveTo>
                    <a:pt x="88" y="7"/>
                  </a:moveTo>
                  <a:lnTo>
                    <a:pt x="63" y="15"/>
                  </a:lnTo>
                  <a:lnTo>
                    <a:pt x="55" y="26"/>
                  </a:lnTo>
                  <a:lnTo>
                    <a:pt x="44" y="37"/>
                  </a:lnTo>
                  <a:lnTo>
                    <a:pt x="48" y="56"/>
                  </a:lnTo>
                  <a:lnTo>
                    <a:pt x="63" y="70"/>
                  </a:lnTo>
                  <a:lnTo>
                    <a:pt x="88" y="85"/>
                  </a:lnTo>
                  <a:lnTo>
                    <a:pt x="129" y="96"/>
                  </a:lnTo>
                  <a:lnTo>
                    <a:pt x="188" y="107"/>
                  </a:lnTo>
                  <a:lnTo>
                    <a:pt x="96" y="107"/>
                  </a:lnTo>
                  <a:lnTo>
                    <a:pt x="59" y="96"/>
                  </a:lnTo>
                  <a:lnTo>
                    <a:pt x="40" y="92"/>
                  </a:lnTo>
                  <a:lnTo>
                    <a:pt x="29" y="81"/>
                  </a:lnTo>
                  <a:lnTo>
                    <a:pt x="26" y="78"/>
                  </a:lnTo>
                  <a:lnTo>
                    <a:pt x="3" y="56"/>
                  </a:lnTo>
                  <a:lnTo>
                    <a:pt x="0" y="41"/>
                  </a:lnTo>
                  <a:lnTo>
                    <a:pt x="3" y="26"/>
                  </a:lnTo>
                  <a:lnTo>
                    <a:pt x="18" y="15"/>
                  </a:lnTo>
                  <a:lnTo>
                    <a:pt x="44" y="0"/>
                  </a:lnTo>
                  <a:lnTo>
                    <a:pt x="88" y="7"/>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25" name="図形 24"/>
            <p:cNvSpPr>
              <a:spLocks/>
            </p:cNvSpPr>
            <p:nvPr/>
          </p:nvSpPr>
          <p:spPr bwMode="auto">
            <a:xfrm>
              <a:off x="1162183" y="5188003"/>
              <a:ext cx="617889" cy="255657"/>
            </a:xfrm>
            <a:custGeom>
              <a:avLst/>
              <a:gdLst/>
              <a:ahLst/>
              <a:cxnLst>
                <a:cxn ang="0">
                  <a:pos x="44" y="81"/>
                </a:cxn>
                <a:cxn ang="0">
                  <a:pos x="52" y="89"/>
                </a:cxn>
                <a:cxn ang="0">
                  <a:pos x="55" y="104"/>
                </a:cxn>
                <a:cxn ang="0">
                  <a:pos x="70" y="122"/>
                </a:cxn>
                <a:cxn ang="0">
                  <a:pos x="100" y="137"/>
                </a:cxn>
                <a:cxn ang="0">
                  <a:pos x="129" y="144"/>
                </a:cxn>
                <a:cxn ang="0">
                  <a:pos x="192" y="159"/>
                </a:cxn>
                <a:cxn ang="0">
                  <a:pos x="222" y="166"/>
                </a:cxn>
                <a:cxn ang="0">
                  <a:pos x="225" y="166"/>
                </a:cxn>
                <a:cxn ang="0">
                  <a:pos x="288" y="170"/>
                </a:cxn>
                <a:cxn ang="0">
                  <a:pos x="381" y="174"/>
                </a:cxn>
                <a:cxn ang="0">
                  <a:pos x="403" y="181"/>
                </a:cxn>
                <a:cxn ang="0">
                  <a:pos x="392" y="181"/>
                </a:cxn>
                <a:cxn ang="0">
                  <a:pos x="303" y="174"/>
                </a:cxn>
                <a:cxn ang="0">
                  <a:pos x="218" y="170"/>
                </a:cxn>
                <a:cxn ang="0">
                  <a:pos x="125" y="155"/>
                </a:cxn>
                <a:cxn ang="0">
                  <a:pos x="70" y="141"/>
                </a:cxn>
                <a:cxn ang="0">
                  <a:pos x="29" y="122"/>
                </a:cxn>
                <a:cxn ang="0">
                  <a:pos x="11" y="111"/>
                </a:cxn>
                <a:cxn ang="0">
                  <a:pos x="0" y="96"/>
                </a:cxn>
                <a:cxn ang="0">
                  <a:pos x="0" y="74"/>
                </a:cxn>
                <a:cxn ang="0">
                  <a:pos x="15" y="56"/>
                </a:cxn>
                <a:cxn ang="0">
                  <a:pos x="22" y="44"/>
                </a:cxn>
                <a:cxn ang="0">
                  <a:pos x="44" y="30"/>
                </a:cxn>
                <a:cxn ang="0">
                  <a:pos x="66" y="19"/>
                </a:cxn>
                <a:cxn ang="0">
                  <a:pos x="92" y="11"/>
                </a:cxn>
                <a:cxn ang="0">
                  <a:pos x="129" y="4"/>
                </a:cxn>
                <a:cxn ang="0">
                  <a:pos x="177" y="0"/>
                </a:cxn>
                <a:cxn ang="0">
                  <a:pos x="177" y="11"/>
                </a:cxn>
                <a:cxn ang="0">
                  <a:pos x="140" y="11"/>
                </a:cxn>
                <a:cxn ang="0">
                  <a:pos x="107" y="19"/>
                </a:cxn>
                <a:cxn ang="0">
                  <a:pos x="81" y="30"/>
                </a:cxn>
                <a:cxn ang="0">
                  <a:pos x="66" y="44"/>
                </a:cxn>
                <a:cxn ang="0">
                  <a:pos x="55" y="56"/>
                </a:cxn>
                <a:cxn ang="0">
                  <a:pos x="52" y="70"/>
                </a:cxn>
                <a:cxn ang="0">
                  <a:pos x="44" y="81"/>
                </a:cxn>
              </a:cxnLst>
              <a:rect l="0" t="0" r="0" b="0"/>
              <a:pathLst>
                <a:path w="403" h="181">
                  <a:moveTo>
                    <a:pt x="44" y="81"/>
                  </a:moveTo>
                  <a:lnTo>
                    <a:pt x="52" y="89"/>
                  </a:lnTo>
                  <a:lnTo>
                    <a:pt x="55" y="104"/>
                  </a:lnTo>
                  <a:lnTo>
                    <a:pt x="70" y="122"/>
                  </a:lnTo>
                  <a:lnTo>
                    <a:pt x="100" y="137"/>
                  </a:lnTo>
                  <a:lnTo>
                    <a:pt x="129" y="144"/>
                  </a:lnTo>
                  <a:lnTo>
                    <a:pt x="192" y="159"/>
                  </a:lnTo>
                  <a:lnTo>
                    <a:pt x="222" y="166"/>
                  </a:lnTo>
                  <a:lnTo>
                    <a:pt x="225" y="166"/>
                  </a:lnTo>
                  <a:lnTo>
                    <a:pt x="288" y="170"/>
                  </a:lnTo>
                  <a:lnTo>
                    <a:pt x="381" y="174"/>
                  </a:lnTo>
                  <a:lnTo>
                    <a:pt x="403" y="181"/>
                  </a:lnTo>
                  <a:lnTo>
                    <a:pt x="392" y="181"/>
                  </a:lnTo>
                  <a:lnTo>
                    <a:pt x="303" y="174"/>
                  </a:lnTo>
                  <a:lnTo>
                    <a:pt x="218" y="170"/>
                  </a:lnTo>
                  <a:lnTo>
                    <a:pt x="125" y="155"/>
                  </a:lnTo>
                  <a:lnTo>
                    <a:pt x="70" y="141"/>
                  </a:lnTo>
                  <a:lnTo>
                    <a:pt x="29" y="122"/>
                  </a:lnTo>
                  <a:lnTo>
                    <a:pt x="11" y="111"/>
                  </a:lnTo>
                  <a:lnTo>
                    <a:pt x="0" y="96"/>
                  </a:lnTo>
                  <a:lnTo>
                    <a:pt x="0" y="74"/>
                  </a:lnTo>
                  <a:lnTo>
                    <a:pt x="15" y="56"/>
                  </a:lnTo>
                  <a:lnTo>
                    <a:pt x="22" y="44"/>
                  </a:lnTo>
                  <a:lnTo>
                    <a:pt x="44" y="30"/>
                  </a:lnTo>
                  <a:lnTo>
                    <a:pt x="66" y="19"/>
                  </a:lnTo>
                  <a:lnTo>
                    <a:pt x="92" y="11"/>
                  </a:lnTo>
                  <a:lnTo>
                    <a:pt x="129" y="4"/>
                  </a:lnTo>
                  <a:lnTo>
                    <a:pt x="177" y="0"/>
                  </a:lnTo>
                  <a:lnTo>
                    <a:pt x="177" y="11"/>
                  </a:lnTo>
                  <a:lnTo>
                    <a:pt x="140" y="11"/>
                  </a:lnTo>
                  <a:lnTo>
                    <a:pt x="107" y="19"/>
                  </a:lnTo>
                  <a:lnTo>
                    <a:pt x="81" y="30"/>
                  </a:lnTo>
                  <a:lnTo>
                    <a:pt x="66" y="44"/>
                  </a:lnTo>
                  <a:lnTo>
                    <a:pt x="55" y="56"/>
                  </a:lnTo>
                  <a:lnTo>
                    <a:pt x="52" y="70"/>
                  </a:lnTo>
                  <a:lnTo>
                    <a:pt x="44" y="81"/>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26" name="図形 25"/>
            <p:cNvSpPr>
              <a:spLocks/>
            </p:cNvSpPr>
            <p:nvPr/>
          </p:nvSpPr>
          <p:spPr bwMode="auto">
            <a:xfrm>
              <a:off x="1416698" y="5250152"/>
              <a:ext cx="294379" cy="152547"/>
            </a:xfrm>
            <a:custGeom>
              <a:avLst/>
              <a:gdLst/>
              <a:ahLst/>
              <a:cxnLst>
                <a:cxn ang="0">
                  <a:pos x="192" y="30"/>
                </a:cxn>
                <a:cxn ang="0">
                  <a:pos x="159" y="45"/>
                </a:cxn>
                <a:cxn ang="0">
                  <a:pos x="152" y="56"/>
                </a:cxn>
                <a:cxn ang="0">
                  <a:pos x="144" y="71"/>
                </a:cxn>
                <a:cxn ang="0">
                  <a:pos x="152" y="86"/>
                </a:cxn>
                <a:cxn ang="0">
                  <a:pos x="166" y="108"/>
                </a:cxn>
                <a:cxn ang="0">
                  <a:pos x="67" y="82"/>
                </a:cxn>
                <a:cxn ang="0">
                  <a:pos x="41" y="78"/>
                </a:cxn>
                <a:cxn ang="0">
                  <a:pos x="11" y="60"/>
                </a:cxn>
                <a:cxn ang="0">
                  <a:pos x="0" y="52"/>
                </a:cxn>
                <a:cxn ang="0">
                  <a:pos x="0" y="41"/>
                </a:cxn>
                <a:cxn ang="0">
                  <a:pos x="4" y="37"/>
                </a:cxn>
                <a:cxn ang="0">
                  <a:pos x="11" y="26"/>
                </a:cxn>
                <a:cxn ang="0">
                  <a:pos x="30" y="15"/>
                </a:cxn>
                <a:cxn ang="0">
                  <a:pos x="59" y="8"/>
                </a:cxn>
                <a:cxn ang="0">
                  <a:pos x="59" y="0"/>
                </a:cxn>
                <a:cxn ang="0">
                  <a:pos x="122" y="23"/>
                </a:cxn>
                <a:cxn ang="0">
                  <a:pos x="192" y="30"/>
                </a:cxn>
              </a:cxnLst>
              <a:rect l="0" t="0" r="0" b="0"/>
              <a:pathLst>
                <a:path w="192" h="108">
                  <a:moveTo>
                    <a:pt x="192" y="30"/>
                  </a:moveTo>
                  <a:lnTo>
                    <a:pt x="159" y="45"/>
                  </a:lnTo>
                  <a:lnTo>
                    <a:pt x="152" y="56"/>
                  </a:lnTo>
                  <a:lnTo>
                    <a:pt x="144" y="71"/>
                  </a:lnTo>
                  <a:lnTo>
                    <a:pt x="152" y="86"/>
                  </a:lnTo>
                  <a:lnTo>
                    <a:pt x="166" y="108"/>
                  </a:lnTo>
                  <a:lnTo>
                    <a:pt x="67" y="82"/>
                  </a:lnTo>
                  <a:lnTo>
                    <a:pt x="41" y="78"/>
                  </a:lnTo>
                  <a:lnTo>
                    <a:pt x="11" y="60"/>
                  </a:lnTo>
                  <a:lnTo>
                    <a:pt x="0" y="52"/>
                  </a:lnTo>
                  <a:lnTo>
                    <a:pt x="0" y="41"/>
                  </a:lnTo>
                  <a:lnTo>
                    <a:pt x="4" y="37"/>
                  </a:lnTo>
                  <a:lnTo>
                    <a:pt x="11" y="26"/>
                  </a:lnTo>
                  <a:lnTo>
                    <a:pt x="30" y="15"/>
                  </a:lnTo>
                  <a:lnTo>
                    <a:pt x="59" y="8"/>
                  </a:lnTo>
                  <a:lnTo>
                    <a:pt x="59" y="0"/>
                  </a:lnTo>
                  <a:lnTo>
                    <a:pt x="122" y="23"/>
                  </a:lnTo>
                  <a:lnTo>
                    <a:pt x="192" y="30"/>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27" name="図形 26"/>
            <p:cNvSpPr>
              <a:spLocks/>
            </p:cNvSpPr>
            <p:nvPr/>
          </p:nvSpPr>
          <p:spPr bwMode="auto">
            <a:xfrm>
              <a:off x="1332370" y="5245914"/>
              <a:ext cx="384839" cy="176559"/>
            </a:xfrm>
            <a:custGeom>
              <a:avLst/>
              <a:gdLst/>
              <a:ahLst/>
              <a:cxnLst>
                <a:cxn ang="0">
                  <a:pos x="99" y="0"/>
                </a:cxn>
                <a:cxn ang="0">
                  <a:pos x="114" y="3"/>
                </a:cxn>
                <a:cxn ang="0">
                  <a:pos x="81" y="18"/>
                </a:cxn>
                <a:cxn ang="0">
                  <a:pos x="59" y="29"/>
                </a:cxn>
                <a:cxn ang="0">
                  <a:pos x="51" y="44"/>
                </a:cxn>
                <a:cxn ang="0">
                  <a:pos x="55" y="55"/>
                </a:cxn>
                <a:cxn ang="0">
                  <a:pos x="59" y="63"/>
                </a:cxn>
                <a:cxn ang="0">
                  <a:pos x="96" y="85"/>
                </a:cxn>
                <a:cxn ang="0">
                  <a:pos x="122" y="89"/>
                </a:cxn>
                <a:cxn ang="0">
                  <a:pos x="225" y="114"/>
                </a:cxn>
                <a:cxn ang="0">
                  <a:pos x="233" y="118"/>
                </a:cxn>
                <a:cxn ang="0">
                  <a:pos x="251" y="125"/>
                </a:cxn>
                <a:cxn ang="0">
                  <a:pos x="196" y="118"/>
                </a:cxn>
                <a:cxn ang="0">
                  <a:pos x="125" y="111"/>
                </a:cxn>
                <a:cxn ang="0">
                  <a:pos x="55" y="96"/>
                </a:cxn>
                <a:cxn ang="0">
                  <a:pos x="26" y="81"/>
                </a:cxn>
                <a:cxn ang="0">
                  <a:pos x="11" y="70"/>
                </a:cxn>
                <a:cxn ang="0">
                  <a:pos x="0" y="48"/>
                </a:cxn>
                <a:cxn ang="0">
                  <a:pos x="3" y="44"/>
                </a:cxn>
                <a:cxn ang="0">
                  <a:pos x="18" y="26"/>
                </a:cxn>
                <a:cxn ang="0">
                  <a:pos x="29" y="15"/>
                </a:cxn>
                <a:cxn ang="0">
                  <a:pos x="51" y="11"/>
                </a:cxn>
                <a:cxn ang="0">
                  <a:pos x="70" y="3"/>
                </a:cxn>
                <a:cxn ang="0">
                  <a:pos x="99" y="0"/>
                </a:cxn>
              </a:cxnLst>
              <a:rect l="0" t="0" r="0" b="0"/>
              <a:pathLst>
                <a:path w="251" h="125">
                  <a:moveTo>
                    <a:pt x="99" y="0"/>
                  </a:moveTo>
                  <a:lnTo>
                    <a:pt x="114" y="3"/>
                  </a:lnTo>
                  <a:lnTo>
                    <a:pt x="81" y="18"/>
                  </a:lnTo>
                  <a:lnTo>
                    <a:pt x="59" y="29"/>
                  </a:lnTo>
                  <a:lnTo>
                    <a:pt x="51" y="44"/>
                  </a:lnTo>
                  <a:lnTo>
                    <a:pt x="55" y="55"/>
                  </a:lnTo>
                  <a:lnTo>
                    <a:pt x="59" y="63"/>
                  </a:lnTo>
                  <a:lnTo>
                    <a:pt x="96" y="85"/>
                  </a:lnTo>
                  <a:lnTo>
                    <a:pt x="122" y="89"/>
                  </a:lnTo>
                  <a:lnTo>
                    <a:pt x="225" y="114"/>
                  </a:lnTo>
                  <a:lnTo>
                    <a:pt x="233" y="118"/>
                  </a:lnTo>
                  <a:lnTo>
                    <a:pt x="251" y="125"/>
                  </a:lnTo>
                  <a:lnTo>
                    <a:pt x="196" y="118"/>
                  </a:lnTo>
                  <a:lnTo>
                    <a:pt x="125" y="111"/>
                  </a:lnTo>
                  <a:lnTo>
                    <a:pt x="55" y="96"/>
                  </a:lnTo>
                  <a:lnTo>
                    <a:pt x="26" y="81"/>
                  </a:lnTo>
                  <a:lnTo>
                    <a:pt x="11" y="70"/>
                  </a:lnTo>
                  <a:lnTo>
                    <a:pt x="0" y="48"/>
                  </a:lnTo>
                  <a:lnTo>
                    <a:pt x="3" y="44"/>
                  </a:lnTo>
                  <a:lnTo>
                    <a:pt x="18" y="26"/>
                  </a:lnTo>
                  <a:lnTo>
                    <a:pt x="29" y="15"/>
                  </a:lnTo>
                  <a:lnTo>
                    <a:pt x="51" y="11"/>
                  </a:lnTo>
                  <a:lnTo>
                    <a:pt x="70" y="3"/>
                  </a:lnTo>
                  <a:lnTo>
                    <a:pt x="99" y="0"/>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28" name="図形 27"/>
            <p:cNvSpPr>
              <a:spLocks/>
            </p:cNvSpPr>
            <p:nvPr/>
          </p:nvSpPr>
          <p:spPr bwMode="auto">
            <a:xfrm>
              <a:off x="1280241" y="5224727"/>
              <a:ext cx="459967" cy="209046"/>
            </a:xfrm>
            <a:custGeom>
              <a:avLst/>
              <a:gdLst/>
              <a:ahLst/>
              <a:cxnLst>
                <a:cxn ang="0">
                  <a:pos x="115" y="0"/>
                </a:cxn>
                <a:cxn ang="0">
                  <a:pos x="130" y="7"/>
                </a:cxn>
                <a:cxn ang="0">
                  <a:pos x="100" y="15"/>
                </a:cxn>
                <a:cxn ang="0">
                  <a:pos x="78" y="18"/>
                </a:cxn>
                <a:cxn ang="0">
                  <a:pos x="60" y="30"/>
                </a:cxn>
                <a:cxn ang="0">
                  <a:pos x="48" y="41"/>
                </a:cxn>
                <a:cxn ang="0">
                  <a:pos x="34" y="59"/>
                </a:cxn>
                <a:cxn ang="0">
                  <a:pos x="34" y="63"/>
                </a:cxn>
                <a:cxn ang="0">
                  <a:pos x="34" y="74"/>
                </a:cxn>
                <a:cxn ang="0">
                  <a:pos x="37" y="85"/>
                </a:cxn>
                <a:cxn ang="0">
                  <a:pos x="60" y="100"/>
                </a:cxn>
                <a:cxn ang="0">
                  <a:pos x="93" y="115"/>
                </a:cxn>
                <a:cxn ang="0">
                  <a:pos x="178" y="133"/>
                </a:cxn>
                <a:cxn ang="0">
                  <a:pos x="255" y="144"/>
                </a:cxn>
                <a:cxn ang="0">
                  <a:pos x="289" y="144"/>
                </a:cxn>
                <a:cxn ang="0">
                  <a:pos x="300" y="148"/>
                </a:cxn>
                <a:cxn ang="0">
                  <a:pos x="204" y="140"/>
                </a:cxn>
                <a:cxn ang="0">
                  <a:pos x="148" y="133"/>
                </a:cxn>
                <a:cxn ang="0">
                  <a:pos x="100" y="126"/>
                </a:cxn>
                <a:cxn ang="0">
                  <a:pos x="63" y="115"/>
                </a:cxn>
                <a:cxn ang="0">
                  <a:pos x="19" y="89"/>
                </a:cxn>
                <a:cxn ang="0">
                  <a:pos x="4" y="74"/>
                </a:cxn>
                <a:cxn ang="0">
                  <a:pos x="0" y="63"/>
                </a:cxn>
                <a:cxn ang="0">
                  <a:pos x="4" y="44"/>
                </a:cxn>
                <a:cxn ang="0">
                  <a:pos x="15" y="30"/>
                </a:cxn>
                <a:cxn ang="0">
                  <a:pos x="37" y="15"/>
                </a:cxn>
                <a:cxn ang="0">
                  <a:pos x="71" y="4"/>
                </a:cxn>
                <a:cxn ang="0">
                  <a:pos x="115" y="0"/>
                </a:cxn>
              </a:cxnLst>
              <a:rect l="0" t="0" r="0" b="0"/>
              <a:pathLst>
                <a:path w="300" h="148">
                  <a:moveTo>
                    <a:pt x="115" y="0"/>
                  </a:moveTo>
                  <a:lnTo>
                    <a:pt x="130" y="7"/>
                  </a:lnTo>
                  <a:lnTo>
                    <a:pt x="100" y="15"/>
                  </a:lnTo>
                  <a:lnTo>
                    <a:pt x="78" y="18"/>
                  </a:lnTo>
                  <a:lnTo>
                    <a:pt x="60" y="30"/>
                  </a:lnTo>
                  <a:lnTo>
                    <a:pt x="48" y="41"/>
                  </a:lnTo>
                  <a:lnTo>
                    <a:pt x="34" y="59"/>
                  </a:lnTo>
                  <a:lnTo>
                    <a:pt x="34" y="63"/>
                  </a:lnTo>
                  <a:lnTo>
                    <a:pt x="34" y="74"/>
                  </a:lnTo>
                  <a:lnTo>
                    <a:pt x="37" y="85"/>
                  </a:lnTo>
                  <a:lnTo>
                    <a:pt x="60" y="100"/>
                  </a:lnTo>
                  <a:lnTo>
                    <a:pt x="93" y="115"/>
                  </a:lnTo>
                  <a:lnTo>
                    <a:pt x="178" y="133"/>
                  </a:lnTo>
                  <a:lnTo>
                    <a:pt x="255" y="144"/>
                  </a:lnTo>
                  <a:lnTo>
                    <a:pt x="289" y="144"/>
                  </a:lnTo>
                  <a:lnTo>
                    <a:pt x="300" y="148"/>
                  </a:lnTo>
                  <a:lnTo>
                    <a:pt x="204" y="140"/>
                  </a:lnTo>
                  <a:lnTo>
                    <a:pt x="148" y="133"/>
                  </a:lnTo>
                  <a:lnTo>
                    <a:pt x="100" y="126"/>
                  </a:lnTo>
                  <a:lnTo>
                    <a:pt x="63" y="115"/>
                  </a:lnTo>
                  <a:lnTo>
                    <a:pt x="19" y="89"/>
                  </a:lnTo>
                  <a:lnTo>
                    <a:pt x="4" y="74"/>
                  </a:lnTo>
                  <a:lnTo>
                    <a:pt x="0" y="63"/>
                  </a:lnTo>
                  <a:lnTo>
                    <a:pt x="4" y="44"/>
                  </a:lnTo>
                  <a:lnTo>
                    <a:pt x="15" y="30"/>
                  </a:lnTo>
                  <a:lnTo>
                    <a:pt x="37" y="15"/>
                  </a:lnTo>
                  <a:lnTo>
                    <a:pt x="71" y="4"/>
                  </a:lnTo>
                  <a:lnTo>
                    <a:pt x="115" y="0"/>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29" name="図形 28"/>
            <p:cNvSpPr>
              <a:spLocks/>
            </p:cNvSpPr>
            <p:nvPr/>
          </p:nvSpPr>
          <p:spPr bwMode="auto">
            <a:xfrm>
              <a:off x="1241910" y="5203540"/>
              <a:ext cx="225384" cy="209046"/>
            </a:xfrm>
            <a:custGeom>
              <a:avLst/>
              <a:gdLst/>
              <a:ahLst/>
              <a:cxnLst>
                <a:cxn ang="0">
                  <a:pos x="129" y="0"/>
                </a:cxn>
                <a:cxn ang="0">
                  <a:pos x="133" y="8"/>
                </a:cxn>
                <a:cxn ang="0">
                  <a:pos x="133" y="15"/>
                </a:cxn>
                <a:cxn ang="0">
                  <a:pos x="88" y="15"/>
                </a:cxn>
                <a:cxn ang="0">
                  <a:pos x="59" y="22"/>
                </a:cxn>
                <a:cxn ang="0">
                  <a:pos x="33" y="41"/>
                </a:cxn>
                <a:cxn ang="0">
                  <a:pos x="25" y="59"/>
                </a:cxn>
                <a:cxn ang="0">
                  <a:pos x="18" y="78"/>
                </a:cxn>
                <a:cxn ang="0">
                  <a:pos x="25" y="89"/>
                </a:cxn>
                <a:cxn ang="0">
                  <a:pos x="40" y="104"/>
                </a:cxn>
                <a:cxn ang="0">
                  <a:pos x="77" y="126"/>
                </a:cxn>
                <a:cxn ang="0">
                  <a:pos x="147" y="148"/>
                </a:cxn>
                <a:cxn ang="0">
                  <a:pos x="110" y="141"/>
                </a:cxn>
                <a:cxn ang="0">
                  <a:pos x="55" y="126"/>
                </a:cxn>
                <a:cxn ang="0">
                  <a:pos x="33" y="115"/>
                </a:cxn>
                <a:cxn ang="0">
                  <a:pos x="18" y="100"/>
                </a:cxn>
                <a:cxn ang="0">
                  <a:pos x="3" y="85"/>
                </a:cxn>
                <a:cxn ang="0">
                  <a:pos x="0" y="70"/>
                </a:cxn>
                <a:cxn ang="0">
                  <a:pos x="3" y="59"/>
                </a:cxn>
                <a:cxn ang="0">
                  <a:pos x="7" y="48"/>
                </a:cxn>
                <a:cxn ang="0">
                  <a:pos x="14" y="33"/>
                </a:cxn>
                <a:cxn ang="0">
                  <a:pos x="25" y="22"/>
                </a:cxn>
                <a:cxn ang="0">
                  <a:pos x="48" y="15"/>
                </a:cxn>
                <a:cxn ang="0">
                  <a:pos x="85" y="4"/>
                </a:cxn>
                <a:cxn ang="0">
                  <a:pos x="129" y="0"/>
                </a:cxn>
              </a:cxnLst>
              <a:rect l="0" t="0" r="0" b="0"/>
              <a:pathLst>
                <a:path w="147" h="148">
                  <a:moveTo>
                    <a:pt x="129" y="0"/>
                  </a:moveTo>
                  <a:lnTo>
                    <a:pt x="133" y="8"/>
                  </a:lnTo>
                  <a:lnTo>
                    <a:pt x="133" y="15"/>
                  </a:lnTo>
                  <a:lnTo>
                    <a:pt x="88" y="15"/>
                  </a:lnTo>
                  <a:lnTo>
                    <a:pt x="59" y="22"/>
                  </a:lnTo>
                  <a:lnTo>
                    <a:pt x="33" y="41"/>
                  </a:lnTo>
                  <a:lnTo>
                    <a:pt x="25" y="59"/>
                  </a:lnTo>
                  <a:lnTo>
                    <a:pt x="18" y="78"/>
                  </a:lnTo>
                  <a:lnTo>
                    <a:pt x="25" y="89"/>
                  </a:lnTo>
                  <a:lnTo>
                    <a:pt x="40" y="104"/>
                  </a:lnTo>
                  <a:lnTo>
                    <a:pt x="77" y="126"/>
                  </a:lnTo>
                  <a:lnTo>
                    <a:pt x="147" y="148"/>
                  </a:lnTo>
                  <a:lnTo>
                    <a:pt x="110" y="141"/>
                  </a:lnTo>
                  <a:lnTo>
                    <a:pt x="55" y="126"/>
                  </a:lnTo>
                  <a:lnTo>
                    <a:pt x="33" y="115"/>
                  </a:lnTo>
                  <a:lnTo>
                    <a:pt x="18" y="100"/>
                  </a:lnTo>
                  <a:lnTo>
                    <a:pt x="3" y="85"/>
                  </a:lnTo>
                  <a:lnTo>
                    <a:pt x="0" y="70"/>
                  </a:lnTo>
                  <a:lnTo>
                    <a:pt x="3" y="59"/>
                  </a:lnTo>
                  <a:lnTo>
                    <a:pt x="7" y="48"/>
                  </a:lnTo>
                  <a:lnTo>
                    <a:pt x="14" y="33"/>
                  </a:lnTo>
                  <a:lnTo>
                    <a:pt x="25" y="22"/>
                  </a:lnTo>
                  <a:lnTo>
                    <a:pt x="48" y="15"/>
                  </a:lnTo>
                  <a:lnTo>
                    <a:pt x="85" y="4"/>
                  </a:lnTo>
                  <a:lnTo>
                    <a:pt x="129" y="0"/>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30" name="図形 29"/>
            <p:cNvSpPr>
              <a:spLocks/>
            </p:cNvSpPr>
            <p:nvPr/>
          </p:nvSpPr>
          <p:spPr bwMode="auto">
            <a:xfrm>
              <a:off x="2175643" y="4827823"/>
              <a:ext cx="205452" cy="199158"/>
            </a:xfrm>
            <a:custGeom>
              <a:avLst/>
              <a:gdLst/>
              <a:ahLst/>
              <a:cxnLst>
                <a:cxn ang="0">
                  <a:pos x="126" y="41"/>
                </a:cxn>
                <a:cxn ang="0">
                  <a:pos x="134" y="59"/>
                </a:cxn>
                <a:cxn ang="0">
                  <a:pos x="126" y="74"/>
                </a:cxn>
                <a:cxn ang="0">
                  <a:pos x="119" y="89"/>
                </a:cxn>
                <a:cxn ang="0">
                  <a:pos x="104" y="111"/>
                </a:cxn>
                <a:cxn ang="0">
                  <a:pos x="71" y="118"/>
                </a:cxn>
                <a:cxn ang="0">
                  <a:pos x="0" y="141"/>
                </a:cxn>
                <a:cxn ang="0">
                  <a:pos x="52" y="126"/>
                </a:cxn>
                <a:cxn ang="0">
                  <a:pos x="71" y="111"/>
                </a:cxn>
                <a:cxn ang="0">
                  <a:pos x="89" y="89"/>
                </a:cxn>
                <a:cxn ang="0">
                  <a:pos x="97" y="63"/>
                </a:cxn>
                <a:cxn ang="0">
                  <a:pos x="93" y="44"/>
                </a:cxn>
                <a:cxn ang="0">
                  <a:pos x="78" y="26"/>
                </a:cxn>
                <a:cxn ang="0">
                  <a:pos x="56" y="15"/>
                </a:cxn>
                <a:cxn ang="0">
                  <a:pos x="26" y="0"/>
                </a:cxn>
                <a:cxn ang="0">
                  <a:pos x="67" y="7"/>
                </a:cxn>
                <a:cxn ang="0">
                  <a:pos x="97" y="19"/>
                </a:cxn>
                <a:cxn ang="0">
                  <a:pos x="119" y="30"/>
                </a:cxn>
                <a:cxn ang="0">
                  <a:pos x="126" y="41"/>
                </a:cxn>
              </a:cxnLst>
              <a:rect l="0" t="0" r="0" b="0"/>
              <a:pathLst>
                <a:path w="134" h="141">
                  <a:moveTo>
                    <a:pt x="126" y="41"/>
                  </a:moveTo>
                  <a:lnTo>
                    <a:pt x="134" y="59"/>
                  </a:lnTo>
                  <a:lnTo>
                    <a:pt x="126" y="74"/>
                  </a:lnTo>
                  <a:lnTo>
                    <a:pt x="119" y="89"/>
                  </a:lnTo>
                  <a:lnTo>
                    <a:pt x="104" y="111"/>
                  </a:lnTo>
                  <a:lnTo>
                    <a:pt x="71" y="118"/>
                  </a:lnTo>
                  <a:lnTo>
                    <a:pt x="0" y="141"/>
                  </a:lnTo>
                  <a:lnTo>
                    <a:pt x="52" y="126"/>
                  </a:lnTo>
                  <a:lnTo>
                    <a:pt x="71" y="111"/>
                  </a:lnTo>
                  <a:lnTo>
                    <a:pt x="89" y="89"/>
                  </a:lnTo>
                  <a:lnTo>
                    <a:pt x="97" y="63"/>
                  </a:lnTo>
                  <a:lnTo>
                    <a:pt x="93" y="44"/>
                  </a:lnTo>
                  <a:lnTo>
                    <a:pt x="78" y="26"/>
                  </a:lnTo>
                  <a:lnTo>
                    <a:pt x="56" y="15"/>
                  </a:lnTo>
                  <a:lnTo>
                    <a:pt x="26" y="0"/>
                  </a:lnTo>
                  <a:lnTo>
                    <a:pt x="67" y="7"/>
                  </a:lnTo>
                  <a:lnTo>
                    <a:pt x="97" y="19"/>
                  </a:lnTo>
                  <a:lnTo>
                    <a:pt x="119" y="30"/>
                  </a:lnTo>
                  <a:lnTo>
                    <a:pt x="126" y="41"/>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31" name="図形 30"/>
            <p:cNvSpPr>
              <a:spLocks/>
            </p:cNvSpPr>
            <p:nvPr/>
          </p:nvSpPr>
          <p:spPr bwMode="auto">
            <a:xfrm>
              <a:off x="2102048" y="4827823"/>
              <a:ext cx="216184" cy="209046"/>
            </a:xfrm>
            <a:custGeom>
              <a:avLst/>
              <a:gdLst/>
              <a:ahLst/>
              <a:cxnLst>
                <a:cxn ang="0">
                  <a:pos x="45" y="0"/>
                </a:cxn>
                <a:cxn ang="0">
                  <a:pos x="85" y="7"/>
                </a:cxn>
                <a:cxn ang="0">
                  <a:pos x="115" y="26"/>
                </a:cxn>
                <a:cxn ang="0">
                  <a:pos x="130" y="41"/>
                </a:cxn>
                <a:cxn ang="0">
                  <a:pos x="137" y="44"/>
                </a:cxn>
                <a:cxn ang="0">
                  <a:pos x="141" y="63"/>
                </a:cxn>
                <a:cxn ang="0">
                  <a:pos x="137" y="85"/>
                </a:cxn>
                <a:cxn ang="0">
                  <a:pos x="119" y="100"/>
                </a:cxn>
                <a:cxn ang="0">
                  <a:pos x="104" y="115"/>
                </a:cxn>
                <a:cxn ang="0">
                  <a:pos x="67" y="133"/>
                </a:cxn>
                <a:cxn ang="0">
                  <a:pos x="15" y="144"/>
                </a:cxn>
                <a:cxn ang="0">
                  <a:pos x="0" y="148"/>
                </a:cxn>
                <a:cxn ang="0">
                  <a:pos x="26" y="141"/>
                </a:cxn>
                <a:cxn ang="0">
                  <a:pos x="56" y="118"/>
                </a:cxn>
                <a:cxn ang="0">
                  <a:pos x="82" y="96"/>
                </a:cxn>
                <a:cxn ang="0">
                  <a:pos x="89" y="78"/>
                </a:cxn>
                <a:cxn ang="0">
                  <a:pos x="96" y="63"/>
                </a:cxn>
                <a:cxn ang="0">
                  <a:pos x="96" y="59"/>
                </a:cxn>
                <a:cxn ang="0">
                  <a:pos x="85" y="41"/>
                </a:cxn>
                <a:cxn ang="0">
                  <a:pos x="82" y="26"/>
                </a:cxn>
                <a:cxn ang="0">
                  <a:pos x="67" y="15"/>
                </a:cxn>
                <a:cxn ang="0">
                  <a:pos x="41" y="4"/>
                </a:cxn>
                <a:cxn ang="0">
                  <a:pos x="11" y="0"/>
                </a:cxn>
                <a:cxn ang="0">
                  <a:pos x="45" y="0"/>
                </a:cxn>
              </a:cxnLst>
              <a:rect l="0" t="0" r="0" b="0"/>
              <a:pathLst>
                <a:path w="141" h="148">
                  <a:moveTo>
                    <a:pt x="45" y="0"/>
                  </a:moveTo>
                  <a:lnTo>
                    <a:pt x="85" y="7"/>
                  </a:lnTo>
                  <a:lnTo>
                    <a:pt x="115" y="26"/>
                  </a:lnTo>
                  <a:lnTo>
                    <a:pt x="130" y="41"/>
                  </a:lnTo>
                  <a:lnTo>
                    <a:pt x="137" y="44"/>
                  </a:lnTo>
                  <a:lnTo>
                    <a:pt x="141" y="63"/>
                  </a:lnTo>
                  <a:lnTo>
                    <a:pt x="137" y="85"/>
                  </a:lnTo>
                  <a:lnTo>
                    <a:pt x="119" y="100"/>
                  </a:lnTo>
                  <a:lnTo>
                    <a:pt x="104" y="115"/>
                  </a:lnTo>
                  <a:lnTo>
                    <a:pt x="67" y="133"/>
                  </a:lnTo>
                  <a:lnTo>
                    <a:pt x="15" y="144"/>
                  </a:lnTo>
                  <a:lnTo>
                    <a:pt x="0" y="148"/>
                  </a:lnTo>
                  <a:lnTo>
                    <a:pt x="26" y="141"/>
                  </a:lnTo>
                  <a:lnTo>
                    <a:pt x="56" y="118"/>
                  </a:lnTo>
                  <a:lnTo>
                    <a:pt x="82" y="96"/>
                  </a:lnTo>
                  <a:lnTo>
                    <a:pt x="89" y="78"/>
                  </a:lnTo>
                  <a:lnTo>
                    <a:pt x="96" y="63"/>
                  </a:lnTo>
                  <a:lnTo>
                    <a:pt x="96" y="59"/>
                  </a:lnTo>
                  <a:lnTo>
                    <a:pt x="85" y="41"/>
                  </a:lnTo>
                  <a:lnTo>
                    <a:pt x="82" y="26"/>
                  </a:lnTo>
                  <a:lnTo>
                    <a:pt x="67" y="15"/>
                  </a:lnTo>
                  <a:lnTo>
                    <a:pt x="41" y="4"/>
                  </a:lnTo>
                  <a:lnTo>
                    <a:pt x="11" y="0"/>
                  </a:lnTo>
                  <a:lnTo>
                    <a:pt x="45" y="0"/>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32" name="図形 31"/>
            <p:cNvSpPr>
              <a:spLocks/>
            </p:cNvSpPr>
            <p:nvPr/>
          </p:nvSpPr>
          <p:spPr bwMode="auto">
            <a:xfrm>
              <a:off x="1994723" y="4827823"/>
              <a:ext cx="243782" cy="218933"/>
            </a:xfrm>
            <a:custGeom>
              <a:avLst/>
              <a:gdLst/>
              <a:ahLst/>
              <a:cxnLst>
                <a:cxn ang="0">
                  <a:pos x="33" y="0"/>
                </a:cxn>
                <a:cxn ang="0">
                  <a:pos x="59" y="0"/>
                </a:cxn>
                <a:cxn ang="0">
                  <a:pos x="100" y="4"/>
                </a:cxn>
                <a:cxn ang="0">
                  <a:pos x="126" y="15"/>
                </a:cxn>
                <a:cxn ang="0">
                  <a:pos x="144" y="30"/>
                </a:cxn>
                <a:cxn ang="0">
                  <a:pos x="155" y="41"/>
                </a:cxn>
                <a:cxn ang="0">
                  <a:pos x="159" y="59"/>
                </a:cxn>
                <a:cxn ang="0">
                  <a:pos x="159" y="63"/>
                </a:cxn>
                <a:cxn ang="0">
                  <a:pos x="155" y="85"/>
                </a:cxn>
                <a:cxn ang="0">
                  <a:pos x="144" y="100"/>
                </a:cxn>
                <a:cxn ang="0">
                  <a:pos x="111" y="129"/>
                </a:cxn>
                <a:cxn ang="0">
                  <a:pos x="74" y="144"/>
                </a:cxn>
                <a:cxn ang="0">
                  <a:pos x="59" y="148"/>
                </a:cxn>
                <a:cxn ang="0">
                  <a:pos x="15" y="155"/>
                </a:cxn>
                <a:cxn ang="0">
                  <a:pos x="59" y="133"/>
                </a:cxn>
                <a:cxn ang="0">
                  <a:pos x="74" y="118"/>
                </a:cxn>
                <a:cxn ang="0">
                  <a:pos x="89" y="100"/>
                </a:cxn>
                <a:cxn ang="0">
                  <a:pos x="96" y="78"/>
                </a:cxn>
                <a:cxn ang="0">
                  <a:pos x="89" y="63"/>
                </a:cxn>
                <a:cxn ang="0">
                  <a:pos x="70" y="33"/>
                </a:cxn>
                <a:cxn ang="0">
                  <a:pos x="41" y="15"/>
                </a:cxn>
                <a:cxn ang="0">
                  <a:pos x="0" y="0"/>
                </a:cxn>
                <a:cxn ang="0">
                  <a:pos x="33" y="0"/>
                </a:cxn>
              </a:cxnLst>
              <a:rect l="0" t="0" r="0" b="0"/>
              <a:pathLst>
                <a:path w="159" h="155">
                  <a:moveTo>
                    <a:pt x="33" y="0"/>
                  </a:moveTo>
                  <a:lnTo>
                    <a:pt x="59" y="0"/>
                  </a:lnTo>
                  <a:lnTo>
                    <a:pt x="100" y="4"/>
                  </a:lnTo>
                  <a:lnTo>
                    <a:pt x="126" y="15"/>
                  </a:lnTo>
                  <a:lnTo>
                    <a:pt x="144" y="30"/>
                  </a:lnTo>
                  <a:lnTo>
                    <a:pt x="155" y="41"/>
                  </a:lnTo>
                  <a:lnTo>
                    <a:pt x="159" y="59"/>
                  </a:lnTo>
                  <a:lnTo>
                    <a:pt x="159" y="63"/>
                  </a:lnTo>
                  <a:lnTo>
                    <a:pt x="155" y="85"/>
                  </a:lnTo>
                  <a:lnTo>
                    <a:pt x="144" y="100"/>
                  </a:lnTo>
                  <a:lnTo>
                    <a:pt x="111" y="129"/>
                  </a:lnTo>
                  <a:lnTo>
                    <a:pt x="74" y="144"/>
                  </a:lnTo>
                  <a:lnTo>
                    <a:pt x="59" y="148"/>
                  </a:lnTo>
                  <a:lnTo>
                    <a:pt x="15" y="155"/>
                  </a:lnTo>
                  <a:lnTo>
                    <a:pt x="59" y="133"/>
                  </a:lnTo>
                  <a:lnTo>
                    <a:pt x="74" y="118"/>
                  </a:lnTo>
                  <a:lnTo>
                    <a:pt x="89" y="100"/>
                  </a:lnTo>
                  <a:lnTo>
                    <a:pt x="96" y="78"/>
                  </a:lnTo>
                  <a:lnTo>
                    <a:pt x="89" y="63"/>
                  </a:lnTo>
                  <a:lnTo>
                    <a:pt x="70" y="33"/>
                  </a:lnTo>
                  <a:lnTo>
                    <a:pt x="41" y="15"/>
                  </a:lnTo>
                  <a:lnTo>
                    <a:pt x="0" y="0"/>
                  </a:lnTo>
                  <a:lnTo>
                    <a:pt x="33" y="0"/>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33" name="図形 32"/>
            <p:cNvSpPr>
              <a:spLocks/>
            </p:cNvSpPr>
            <p:nvPr/>
          </p:nvSpPr>
          <p:spPr bwMode="auto">
            <a:xfrm>
              <a:off x="1864399" y="4827823"/>
              <a:ext cx="266781" cy="240120"/>
            </a:xfrm>
            <a:custGeom>
              <a:avLst/>
              <a:gdLst/>
              <a:ahLst/>
              <a:cxnLst>
                <a:cxn ang="0">
                  <a:pos x="70" y="0"/>
                </a:cxn>
                <a:cxn ang="0">
                  <a:pos x="96" y="4"/>
                </a:cxn>
                <a:cxn ang="0">
                  <a:pos x="115" y="15"/>
                </a:cxn>
                <a:cxn ang="0">
                  <a:pos x="152" y="33"/>
                </a:cxn>
                <a:cxn ang="0">
                  <a:pos x="166" y="56"/>
                </a:cxn>
                <a:cxn ang="0">
                  <a:pos x="170" y="63"/>
                </a:cxn>
                <a:cxn ang="0">
                  <a:pos x="174" y="78"/>
                </a:cxn>
                <a:cxn ang="0">
                  <a:pos x="170" y="100"/>
                </a:cxn>
                <a:cxn ang="0">
                  <a:pos x="155" y="118"/>
                </a:cxn>
                <a:cxn ang="0">
                  <a:pos x="133" y="141"/>
                </a:cxn>
                <a:cxn ang="0">
                  <a:pos x="89" y="159"/>
                </a:cxn>
                <a:cxn ang="0">
                  <a:pos x="0" y="170"/>
                </a:cxn>
                <a:cxn ang="0">
                  <a:pos x="59" y="144"/>
                </a:cxn>
                <a:cxn ang="0">
                  <a:pos x="100" y="129"/>
                </a:cxn>
                <a:cxn ang="0">
                  <a:pos x="115" y="118"/>
                </a:cxn>
                <a:cxn ang="0">
                  <a:pos x="130" y="104"/>
                </a:cxn>
                <a:cxn ang="0">
                  <a:pos x="133" y="89"/>
                </a:cxn>
                <a:cxn ang="0">
                  <a:pos x="130" y="70"/>
                </a:cxn>
                <a:cxn ang="0">
                  <a:pos x="126" y="63"/>
                </a:cxn>
                <a:cxn ang="0">
                  <a:pos x="104" y="41"/>
                </a:cxn>
                <a:cxn ang="0">
                  <a:pos x="70" y="15"/>
                </a:cxn>
                <a:cxn ang="0">
                  <a:pos x="48" y="4"/>
                </a:cxn>
                <a:cxn ang="0">
                  <a:pos x="19" y="0"/>
                </a:cxn>
                <a:cxn ang="0">
                  <a:pos x="70" y="0"/>
                </a:cxn>
              </a:cxnLst>
              <a:rect l="0" t="0" r="0" b="0"/>
              <a:pathLst>
                <a:path w="174" h="170">
                  <a:moveTo>
                    <a:pt x="70" y="0"/>
                  </a:moveTo>
                  <a:lnTo>
                    <a:pt x="96" y="4"/>
                  </a:lnTo>
                  <a:lnTo>
                    <a:pt x="115" y="15"/>
                  </a:lnTo>
                  <a:lnTo>
                    <a:pt x="152" y="33"/>
                  </a:lnTo>
                  <a:lnTo>
                    <a:pt x="166" y="56"/>
                  </a:lnTo>
                  <a:lnTo>
                    <a:pt x="170" y="63"/>
                  </a:lnTo>
                  <a:lnTo>
                    <a:pt x="174" y="78"/>
                  </a:lnTo>
                  <a:lnTo>
                    <a:pt x="170" y="100"/>
                  </a:lnTo>
                  <a:lnTo>
                    <a:pt x="155" y="118"/>
                  </a:lnTo>
                  <a:lnTo>
                    <a:pt x="133" y="141"/>
                  </a:lnTo>
                  <a:lnTo>
                    <a:pt x="89" y="159"/>
                  </a:lnTo>
                  <a:lnTo>
                    <a:pt x="0" y="170"/>
                  </a:lnTo>
                  <a:lnTo>
                    <a:pt x="59" y="144"/>
                  </a:lnTo>
                  <a:lnTo>
                    <a:pt x="100" y="129"/>
                  </a:lnTo>
                  <a:lnTo>
                    <a:pt x="115" y="118"/>
                  </a:lnTo>
                  <a:lnTo>
                    <a:pt x="130" y="104"/>
                  </a:lnTo>
                  <a:lnTo>
                    <a:pt x="133" y="89"/>
                  </a:lnTo>
                  <a:lnTo>
                    <a:pt x="130" y="70"/>
                  </a:lnTo>
                  <a:lnTo>
                    <a:pt x="126" y="63"/>
                  </a:lnTo>
                  <a:lnTo>
                    <a:pt x="104" y="41"/>
                  </a:lnTo>
                  <a:lnTo>
                    <a:pt x="70" y="15"/>
                  </a:lnTo>
                  <a:lnTo>
                    <a:pt x="48" y="4"/>
                  </a:lnTo>
                  <a:lnTo>
                    <a:pt x="19" y="0"/>
                  </a:lnTo>
                  <a:lnTo>
                    <a:pt x="70" y="0"/>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34" name="図形 33"/>
            <p:cNvSpPr>
              <a:spLocks/>
            </p:cNvSpPr>
            <p:nvPr/>
          </p:nvSpPr>
          <p:spPr bwMode="auto">
            <a:xfrm>
              <a:off x="1609884" y="4827823"/>
              <a:ext cx="453834" cy="240120"/>
            </a:xfrm>
            <a:custGeom>
              <a:avLst/>
              <a:gdLst/>
              <a:ahLst/>
              <a:cxnLst>
                <a:cxn ang="0">
                  <a:pos x="174" y="0"/>
                </a:cxn>
                <a:cxn ang="0">
                  <a:pos x="207" y="4"/>
                </a:cxn>
                <a:cxn ang="0">
                  <a:pos x="229" y="15"/>
                </a:cxn>
                <a:cxn ang="0">
                  <a:pos x="266" y="41"/>
                </a:cxn>
                <a:cxn ang="0">
                  <a:pos x="284" y="63"/>
                </a:cxn>
                <a:cxn ang="0">
                  <a:pos x="296" y="74"/>
                </a:cxn>
                <a:cxn ang="0">
                  <a:pos x="296" y="89"/>
                </a:cxn>
                <a:cxn ang="0">
                  <a:pos x="292" y="100"/>
                </a:cxn>
                <a:cxn ang="0">
                  <a:pos x="277" y="115"/>
                </a:cxn>
                <a:cxn ang="0">
                  <a:pos x="262" y="129"/>
                </a:cxn>
                <a:cxn ang="0">
                  <a:pos x="214" y="144"/>
                </a:cxn>
                <a:cxn ang="0">
                  <a:pos x="159" y="166"/>
                </a:cxn>
                <a:cxn ang="0">
                  <a:pos x="159" y="170"/>
                </a:cxn>
                <a:cxn ang="0">
                  <a:pos x="100" y="170"/>
                </a:cxn>
                <a:cxn ang="0">
                  <a:pos x="137" y="155"/>
                </a:cxn>
                <a:cxn ang="0">
                  <a:pos x="151" y="144"/>
                </a:cxn>
                <a:cxn ang="0">
                  <a:pos x="155" y="133"/>
                </a:cxn>
                <a:cxn ang="0">
                  <a:pos x="166" y="115"/>
                </a:cxn>
                <a:cxn ang="0">
                  <a:pos x="159" y="100"/>
                </a:cxn>
                <a:cxn ang="0">
                  <a:pos x="155" y="78"/>
                </a:cxn>
                <a:cxn ang="0">
                  <a:pos x="144" y="59"/>
                </a:cxn>
                <a:cxn ang="0">
                  <a:pos x="125" y="44"/>
                </a:cxn>
                <a:cxn ang="0">
                  <a:pos x="85" y="26"/>
                </a:cxn>
                <a:cxn ang="0">
                  <a:pos x="40" y="7"/>
                </a:cxn>
                <a:cxn ang="0">
                  <a:pos x="0" y="0"/>
                </a:cxn>
                <a:cxn ang="0">
                  <a:pos x="174" y="0"/>
                </a:cxn>
              </a:cxnLst>
              <a:rect l="0" t="0" r="0" b="0"/>
              <a:pathLst>
                <a:path w="296" h="170">
                  <a:moveTo>
                    <a:pt x="174" y="0"/>
                  </a:moveTo>
                  <a:lnTo>
                    <a:pt x="207" y="4"/>
                  </a:lnTo>
                  <a:lnTo>
                    <a:pt x="229" y="15"/>
                  </a:lnTo>
                  <a:lnTo>
                    <a:pt x="266" y="41"/>
                  </a:lnTo>
                  <a:lnTo>
                    <a:pt x="284" y="63"/>
                  </a:lnTo>
                  <a:lnTo>
                    <a:pt x="296" y="74"/>
                  </a:lnTo>
                  <a:lnTo>
                    <a:pt x="296" y="89"/>
                  </a:lnTo>
                  <a:lnTo>
                    <a:pt x="292" y="100"/>
                  </a:lnTo>
                  <a:lnTo>
                    <a:pt x="277" y="115"/>
                  </a:lnTo>
                  <a:lnTo>
                    <a:pt x="262" y="129"/>
                  </a:lnTo>
                  <a:lnTo>
                    <a:pt x="214" y="144"/>
                  </a:lnTo>
                  <a:lnTo>
                    <a:pt x="159" y="166"/>
                  </a:lnTo>
                  <a:lnTo>
                    <a:pt x="159" y="170"/>
                  </a:lnTo>
                  <a:lnTo>
                    <a:pt x="100" y="170"/>
                  </a:lnTo>
                  <a:lnTo>
                    <a:pt x="137" y="155"/>
                  </a:lnTo>
                  <a:lnTo>
                    <a:pt x="151" y="144"/>
                  </a:lnTo>
                  <a:lnTo>
                    <a:pt x="155" y="133"/>
                  </a:lnTo>
                  <a:lnTo>
                    <a:pt x="166" y="115"/>
                  </a:lnTo>
                  <a:lnTo>
                    <a:pt x="159" y="100"/>
                  </a:lnTo>
                  <a:lnTo>
                    <a:pt x="155" y="78"/>
                  </a:lnTo>
                  <a:lnTo>
                    <a:pt x="144" y="59"/>
                  </a:lnTo>
                  <a:lnTo>
                    <a:pt x="125" y="44"/>
                  </a:lnTo>
                  <a:lnTo>
                    <a:pt x="85" y="26"/>
                  </a:lnTo>
                  <a:lnTo>
                    <a:pt x="40" y="7"/>
                  </a:lnTo>
                  <a:lnTo>
                    <a:pt x="0" y="0"/>
                  </a:lnTo>
                  <a:lnTo>
                    <a:pt x="174" y="0"/>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35" name="図形 34"/>
            <p:cNvSpPr>
              <a:spLocks/>
            </p:cNvSpPr>
            <p:nvPr/>
          </p:nvSpPr>
          <p:spPr bwMode="auto">
            <a:xfrm>
              <a:off x="1433563" y="4827823"/>
              <a:ext cx="420103" cy="255657"/>
            </a:xfrm>
            <a:custGeom>
              <a:avLst/>
              <a:gdLst/>
              <a:ahLst/>
              <a:cxnLst>
                <a:cxn ang="0">
                  <a:pos x="78" y="0"/>
                </a:cxn>
                <a:cxn ang="0">
                  <a:pos x="118" y="4"/>
                </a:cxn>
                <a:cxn ang="0">
                  <a:pos x="174" y="15"/>
                </a:cxn>
                <a:cxn ang="0">
                  <a:pos x="204" y="26"/>
                </a:cxn>
                <a:cxn ang="0">
                  <a:pos x="229" y="41"/>
                </a:cxn>
                <a:cxn ang="0">
                  <a:pos x="252" y="59"/>
                </a:cxn>
                <a:cxn ang="0">
                  <a:pos x="270" y="78"/>
                </a:cxn>
                <a:cxn ang="0">
                  <a:pos x="274" y="100"/>
                </a:cxn>
                <a:cxn ang="0">
                  <a:pos x="274" y="115"/>
                </a:cxn>
                <a:cxn ang="0">
                  <a:pos x="270" y="133"/>
                </a:cxn>
                <a:cxn ang="0">
                  <a:pos x="259" y="144"/>
                </a:cxn>
                <a:cxn ang="0">
                  <a:pos x="240" y="155"/>
                </a:cxn>
                <a:cxn ang="0">
                  <a:pos x="218" y="166"/>
                </a:cxn>
                <a:cxn ang="0">
                  <a:pos x="196" y="174"/>
                </a:cxn>
                <a:cxn ang="0">
                  <a:pos x="189" y="174"/>
                </a:cxn>
                <a:cxn ang="0">
                  <a:pos x="130" y="181"/>
                </a:cxn>
                <a:cxn ang="0">
                  <a:pos x="148" y="166"/>
                </a:cxn>
                <a:cxn ang="0">
                  <a:pos x="170" y="148"/>
                </a:cxn>
                <a:cxn ang="0">
                  <a:pos x="189" y="129"/>
                </a:cxn>
                <a:cxn ang="0">
                  <a:pos x="196" y="104"/>
                </a:cxn>
                <a:cxn ang="0">
                  <a:pos x="189" y="85"/>
                </a:cxn>
                <a:cxn ang="0">
                  <a:pos x="181" y="70"/>
                </a:cxn>
                <a:cxn ang="0">
                  <a:pos x="155" y="48"/>
                </a:cxn>
                <a:cxn ang="0">
                  <a:pos x="126" y="33"/>
                </a:cxn>
                <a:cxn ang="0">
                  <a:pos x="89" y="19"/>
                </a:cxn>
                <a:cxn ang="0">
                  <a:pos x="48" y="7"/>
                </a:cxn>
                <a:cxn ang="0">
                  <a:pos x="0" y="0"/>
                </a:cxn>
                <a:cxn ang="0">
                  <a:pos x="78" y="0"/>
                </a:cxn>
              </a:cxnLst>
              <a:rect l="0" t="0" r="0" b="0"/>
              <a:pathLst>
                <a:path w="274" h="181">
                  <a:moveTo>
                    <a:pt x="78" y="0"/>
                  </a:moveTo>
                  <a:lnTo>
                    <a:pt x="118" y="4"/>
                  </a:lnTo>
                  <a:lnTo>
                    <a:pt x="174" y="15"/>
                  </a:lnTo>
                  <a:lnTo>
                    <a:pt x="204" y="26"/>
                  </a:lnTo>
                  <a:lnTo>
                    <a:pt x="229" y="41"/>
                  </a:lnTo>
                  <a:lnTo>
                    <a:pt x="252" y="59"/>
                  </a:lnTo>
                  <a:lnTo>
                    <a:pt x="270" y="78"/>
                  </a:lnTo>
                  <a:lnTo>
                    <a:pt x="274" y="100"/>
                  </a:lnTo>
                  <a:lnTo>
                    <a:pt x="274" y="115"/>
                  </a:lnTo>
                  <a:lnTo>
                    <a:pt x="270" y="133"/>
                  </a:lnTo>
                  <a:lnTo>
                    <a:pt x="259" y="144"/>
                  </a:lnTo>
                  <a:lnTo>
                    <a:pt x="240" y="155"/>
                  </a:lnTo>
                  <a:lnTo>
                    <a:pt x="218" y="166"/>
                  </a:lnTo>
                  <a:lnTo>
                    <a:pt x="196" y="174"/>
                  </a:lnTo>
                  <a:lnTo>
                    <a:pt x="189" y="174"/>
                  </a:lnTo>
                  <a:lnTo>
                    <a:pt x="130" y="181"/>
                  </a:lnTo>
                  <a:lnTo>
                    <a:pt x="148" y="166"/>
                  </a:lnTo>
                  <a:lnTo>
                    <a:pt x="170" y="148"/>
                  </a:lnTo>
                  <a:lnTo>
                    <a:pt x="189" y="129"/>
                  </a:lnTo>
                  <a:lnTo>
                    <a:pt x="196" y="104"/>
                  </a:lnTo>
                  <a:lnTo>
                    <a:pt x="189" y="85"/>
                  </a:lnTo>
                  <a:lnTo>
                    <a:pt x="181" y="70"/>
                  </a:lnTo>
                  <a:lnTo>
                    <a:pt x="155" y="48"/>
                  </a:lnTo>
                  <a:lnTo>
                    <a:pt x="126" y="33"/>
                  </a:lnTo>
                  <a:lnTo>
                    <a:pt x="89" y="19"/>
                  </a:lnTo>
                  <a:lnTo>
                    <a:pt x="48" y="7"/>
                  </a:lnTo>
                  <a:lnTo>
                    <a:pt x="0" y="0"/>
                  </a:lnTo>
                  <a:lnTo>
                    <a:pt x="78" y="0"/>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36" name="図形 35"/>
            <p:cNvSpPr>
              <a:spLocks/>
            </p:cNvSpPr>
            <p:nvPr/>
          </p:nvSpPr>
          <p:spPr bwMode="auto">
            <a:xfrm>
              <a:off x="1359968" y="4827823"/>
              <a:ext cx="363374" cy="261307"/>
            </a:xfrm>
            <a:custGeom>
              <a:avLst/>
              <a:gdLst/>
              <a:ahLst/>
              <a:cxnLst>
                <a:cxn ang="0">
                  <a:pos x="33" y="0"/>
                </a:cxn>
                <a:cxn ang="0">
                  <a:pos x="26" y="0"/>
                </a:cxn>
                <a:cxn ang="0">
                  <a:pos x="81" y="7"/>
                </a:cxn>
                <a:cxn ang="0">
                  <a:pos x="126" y="26"/>
                </a:cxn>
                <a:cxn ang="0">
                  <a:pos x="174" y="41"/>
                </a:cxn>
                <a:cxn ang="0">
                  <a:pos x="203" y="56"/>
                </a:cxn>
                <a:cxn ang="0">
                  <a:pos x="222" y="70"/>
                </a:cxn>
                <a:cxn ang="0">
                  <a:pos x="237" y="89"/>
                </a:cxn>
                <a:cxn ang="0">
                  <a:pos x="237" y="104"/>
                </a:cxn>
                <a:cxn ang="0">
                  <a:pos x="237" y="118"/>
                </a:cxn>
                <a:cxn ang="0">
                  <a:pos x="233" y="129"/>
                </a:cxn>
                <a:cxn ang="0">
                  <a:pos x="207" y="148"/>
                </a:cxn>
                <a:cxn ang="0">
                  <a:pos x="181" y="170"/>
                </a:cxn>
                <a:cxn ang="0">
                  <a:pos x="166" y="181"/>
                </a:cxn>
                <a:cxn ang="0">
                  <a:pos x="137" y="185"/>
                </a:cxn>
                <a:cxn ang="0">
                  <a:pos x="174" y="159"/>
                </a:cxn>
                <a:cxn ang="0">
                  <a:pos x="189" y="144"/>
                </a:cxn>
                <a:cxn ang="0">
                  <a:pos x="196" y="126"/>
                </a:cxn>
                <a:cxn ang="0">
                  <a:pos x="192" y="100"/>
                </a:cxn>
                <a:cxn ang="0">
                  <a:pos x="178" y="70"/>
                </a:cxn>
                <a:cxn ang="0">
                  <a:pos x="122" y="41"/>
                </a:cxn>
                <a:cxn ang="0">
                  <a:pos x="67" y="19"/>
                </a:cxn>
                <a:cxn ang="0">
                  <a:pos x="0" y="0"/>
                </a:cxn>
                <a:cxn ang="0">
                  <a:pos x="33" y="0"/>
                </a:cxn>
              </a:cxnLst>
              <a:rect l="0" t="0" r="0" b="0"/>
              <a:pathLst>
                <a:path w="237" h="185">
                  <a:moveTo>
                    <a:pt x="33" y="0"/>
                  </a:moveTo>
                  <a:lnTo>
                    <a:pt x="26" y="0"/>
                  </a:lnTo>
                  <a:lnTo>
                    <a:pt x="81" y="7"/>
                  </a:lnTo>
                  <a:lnTo>
                    <a:pt x="126" y="26"/>
                  </a:lnTo>
                  <a:lnTo>
                    <a:pt x="174" y="41"/>
                  </a:lnTo>
                  <a:lnTo>
                    <a:pt x="203" y="56"/>
                  </a:lnTo>
                  <a:lnTo>
                    <a:pt x="222" y="70"/>
                  </a:lnTo>
                  <a:lnTo>
                    <a:pt x="237" y="89"/>
                  </a:lnTo>
                  <a:lnTo>
                    <a:pt x="237" y="104"/>
                  </a:lnTo>
                  <a:lnTo>
                    <a:pt x="237" y="118"/>
                  </a:lnTo>
                  <a:lnTo>
                    <a:pt x="233" y="129"/>
                  </a:lnTo>
                  <a:lnTo>
                    <a:pt x="207" y="148"/>
                  </a:lnTo>
                  <a:lnTo>
                    <a:pt x="181" y="170"/>
                  </a:lnTo>
                  <a:lnTo>
                    <a:pt x="166" y="181"/>
                  </a:lnTo>
                  <a:lnTo>
                    <a:pt x="137" y="185"/>
                  </a:lnTo>
                  <a:lnTo>
                    <a:pt x="174" y="159"/>
                  </a:lnTo>
                  <a:lnTo>
                    <a:pt x="189" y="144"/>
                  </a:lnTo>
                  <a:lnTo>
                    <a:pt x="196" y="126"/>
                  </a:lnTo>
                  <a:lnTo>
                    <a:pt x="192" y="100"/>
                  </a:lnTo>
                  <a:lnTo>
                    <a:pt x="178" y="70"/>
                  </a:lnTo>
                  <a:lnTo>
                    <a:pt x="122" y="41"/>
                  </a:lnTo>
                  <a:lnTo>
                    <a:pt x="67" y="19"/>
                  </a:lnTo>
                  <a:lnTo>
                    <a:pt x="0" y="0"/>
                  </a:lnTo>
                  <a:lnTo>
                    <a:pt x="33" y="0"/>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37" name="図形 36"/>
            <p:cNvSpPr>
              <a:spLocks/>
            </p:cNvSpPr>
            <p:nvPr/>
          </p:nvSpPr>
          <p:spPr bwMode="auto">
            <a:xfrm>
              <a:off x="985862" y="4827823"/>
              <a:ext cx="668485" cy="673748"/>
            </a:xfrm>
            <a:custGeom>
              <a:avLst/>
              <a:gdLst/>
              <a:ahLst/>
              <a:cxnLst>
                <a:cxn ang="0">
                  <a:pos x="222" y="0"/>
                </a:cxn>
                <a:cxn ang="0">
                  <a:pos x="255" y="4"/>
                </a:cxn>
                <a:cxn ang="0">
                  <a:pos x="292" y="15"/>
                </a:cxn>
                <a:cxn ang="0">
                  <a:pos x="355" y="41"/>
                </a:cxn>
                <a:cxn ang="0">
                  <a:pos x="422" y="74"/>
                </a:cxn>
                <a:cxn ang="0">
                  <a:pos x="433" y="100"/>
                </a:cxn>
                <a:cxn ang="0">
                  <a:pos x="436" y="126"/>
                </a:cxn>
                <a:cxn ang="0">
                  <a:pos x="433" y="141"/>
                </a:cxn>
                <a:cxn ang="0">
                  <a:pos x="422" y="144"/>
                </a:cxn>
                <a:cxn ang="0">
                  <a:pos x="403" y="170"/>
                </a:cxn>
                <a:cxn ang="0">
                  <a:pos x="370" y="189"/>
                </a:cxn>
                <a:cxn ang="0">
                  <a:pos x="337" y="200"/>
                </a:cxn>
                <a:cxn ang="0">
                  <a:pos x="314" y="211"/>
                </a:cxn>
                <a:cxn ang="0">
                  <a:pos x="266" y="229"/>
                </a:cxn>
                <a:cxn ang="0">
                  <a:pos x="207" y="240"/>
                </a:cxn>
                <a:cxn ang="0">
                  <a:pos x="144" y="251"/>
                </a:cxn>
                <a:cxn ang="0">
                  <a:pos x="96" y="266"/>
                </a:cxn>
                <a:cxn ang="0">
                  <a:pos x="59" y="281"/>
                </a:cxn>
                <a:cxn ang="0">
                  <a:pos x="45" y="296"/>
                </a:cxn>
                <a:cxn ang="0">
                  <a:pos x="33" y="307"/>
                </a:cxn>
                <a:cxn ang="0">
                  <a:pos x="30" y="329"/>
                </a:cxn>
                <a:cxn ang="0">
                  <a:pos x="30" y="336"/>
                </a:cxn>
                <a:cxn ang="0">
                  <a:pos x="41" y="366"/>
                </a:cxn>
                <a:cxn ang="0">
                  <a:pos x="48" y="392"/>
                </a:cxn>
                <a:cxn ang="0">
                  <a:pos x="74" y="410"/>
                </a:cxn>
                <a:cxn ang="0">
                  <a:pos x="104" y="421"/>
                </a:cxn>
                <a:cxn ang="0">
                  <a:pos x="159" y="436"/>
                </a:cxn>
                <a:cxn ang="0">
                  <a:pos x="185" y="440"/>
                </a:cxn>
                <a:cxn ang="0">
                  <a:pos x="311" y="462"/>
                </a:cxn>
                <a:cxn ang="0">
                  <a:pos x="425" y="477"/>
                </a:cxn>
                <a:cxn ang="0">
                  <a:pos x="381" y="477"/>
                </a:cxn>
                <a:cxn ang="0">
                  <a:pos x="322" y="466"/>
                </a:cxn>
                <a:cxn ang="0">
                  <a:pos x="255" y="462"/>
                </a:cxn>
                <a:cxn ang="0">
                  <a:pos x="185" y="447"/>
                </a:cxn>
                <a:cxn ang="0">
                  <a:pos x="115" y="436"/>
                </a:cxn>
                <a:cxn ang="0">
                  <a:pos x="48" y="410"/>
                </a:cxn>
                <a:cxn ang="0">
                  <a:pos x="33" y="396"/>
                </a:cxn>
                <a:cxn ang="0">
                  <a:pos x="15" y="377"/>
                </a:cxn>
                <a:cxn ang="0">
                  <a:pos x="4" y="355"/>
                </a:cxn>
                <a:cxn ang="0">
                  <a:pos x="0" y="336"/>
                </a:cxn>
                <a:cxn ang="0">
                  <a:pos x="0" y="322"/>
                </a:cxn>
                <a:cxn ang="0">
                  <a:pos x="4" y="311"/>
                </a:cxn>
                <a:cxn ang="0">
                  <a:pos x="19" y="296"/>
                </a:cxn>
                <a:cxn ang="0">
                  <a:pos x="33" y="274"/>
                </a:cxn>
                <a:cxn ang="0">
                  <a:pos x="56" y="259"/>
                </a:cxn>
                <a:cxn ang="0">
                  <a:pos x="89" y="251"/>
                </a:cxn>
                <a:cxn ang="0">
                  <a:pos x="141" y="240"/>
                </a:cxn>
                <a:cxn ang="0">
                  <a:pos x="170" y="237"/>
                </a:cxn>
                <a:cxn ang="0">
                  <a:pos x="229" y="226"/>
                </a:cxn>
                <a:cxn ang="0">
                  <a:pos x="266" y="214"/>
                </a:cxn>
                <a:cxn ang="0">
                  <a:pos x="307" y="200"/>
                </a:cxn>
                <a:cxn ang="0">
                  <a:pos x="337" y="185"/>
                </a:cxn>
                <a:cxn ang="0">
                  <a:pos x="366" y="159"/>
                </a:cxn>
                <a:cxn ang="0">
                  <a:pos x="370" y="141"/>
                </a:cxn>
                <a:cxn ang="0">
                  <a:pos x="377" y="115"/>
                </a:cxn>
                <a:cxn ang="0">
                  <a:pos x="370" y="85"/>
                </a:cxn>
                <a:cxn ang="0">
                  <a:pos x="351" y="59"/>
                </a:cxn>
                <a:cxn ang="0">
                  <a:pos x="333" y="41"/>
                </a:cxn>
                <a:cxn ang="0">
                  <a:pos x="296" y="26"/>
                </a:cxn>
                <a:cxn ang="0">
                  <a:pos x="255" y="15"/>
                </a:cxn>
                <a:cxn ang="0">
                  <a:pos x="244" y="7"/>
                </a:cxn>
                <a:cxn ang="0">
                  <a:pos x="207" y="0"/>
                </a:cxn>
                <a:cxn ang="0">
                  <a:pos x="222" y="0"/>
                </a:cxn>
              </a:cxnLst>
              <a:rect l="0" t="0" r="0" b="0"/>
              <a:pathLst>
                <a:path w="436" h="477">
                  <a:moveTo>
                    <a:pt x="222" y="0"/>
                  </a:moveTo>
                  <a:lnTo>
                    <a:pt x="255" y="4"/>
                  </a:lnTo>
                  <a:lnTo>
                    <a:pt x="292" y="15"/>
                  </a:lnTo>
                  <a:lnTo>
                    <a:pt x="355" y="41"/>
                  </a:lnTo>
                  <a:lnTo>
                    <a:pt x="422" y="74"/>
                  </a:lnTo>
                  <a:lnTo>
                    <a:pt x="433" y="100"/>
                  </a:lnTo>
                  <a:lnTo>
                    <a:pt x="436" y="126"/>
                  </a:lnTo>
                  <a:lnTo>
                    <a:pt x="433" y="141"/>
                  </a:lnTo>
                  <a:lnTo>
                    <a:pt x="422" y="144"/>
                  </a:lnTo>
                  <a:lnTo>
                    <a:pt x="403" y="170"/>
                  </a:lnTo>
                  <a:lnTo>
                    <a:pt x="370" y="189"/>
                  </a:lnTo>
                  <a:lnTo>
                    <a:pt x="337" y="200"/>
                  </a:lnTo>
                  <a:lnTo>
                    <a:pt x="314" y="211"/>
                  </a:lnTo>
                  <a:lnTo>
                    <a:pt x="266" y="229"/>
                  </a:lnTo>
                  <a:lnTo>
                    <a:pt x="207" y="240"/>
                  </a:lnTo>
                  <a:lnTo>
                    <a:pt x="144" y="251"/>
                  </a:lnTo>
                  <a:lnTo>
                    <a:pt x="96" y="266"/>
                  </a:lnTo>
                  <a:lnTo>
                    <a:pt x="59" y="281"/>
                  </a:lnTo>
                  <a:lnTo>
                    <a:pt x="45" y="296"/>
                  </a:lnTo>
                  <a:lnTo>
                    <a:pt x="33" y="307"/>
                  </a:lnTo>
                  <a:lnTo>
                    <a:pt x="30" y="329"/>
                  </a:lnTo>
                  <a:lnTo>
                    <a:pt x="30" y="336"/>
                  </a:lnTo>
                  <a:lnTo>
                    <a:pt x="41" y="366"/>
                  </a:lnTo>
                  <a:lnTo>
                    <a:pt x="48" y="392"/>
                  </a:lnTo>
                  <a:lnTo>
                    <a:pt x="74" y="410"/>
                  </a:lnTo>
                  <a:lnTo>
                    <a:pt x="104" y="421"/>
                  </a:lnTo>
                  <a:lnTo>
                    <a:pt x="159" y="436"/>
                  </a:lnTo>
                  <a:lnTo>
                    <a:pt x="185" y="440"/>
                  </a:lnTo>
                  <a:lnTo>
                    <a:pt x="311" y="462"/>
                  </a:lnTo>
                  <a:lnTo>
                    <a:pt x="425" y="477"/>
                  </a:lnTo>
                  <a:lnTo>
                    <a:pt x="381" y="477"/>
                  </a:lnTo>
                  <a:lnTo>
                    <a:pt x="322" y="466"/>
                  </a:lnTo>
                  <a:lnTo>
                    <a:pt x="255" y="462"/>
                  </a:lnTo>
                  <a:lnTo>
                    <a:pt x="185" y="447"/>
                  </a:lnTo>
                  <a:lnTo>
                    <a:pt x="115" y="436"/>
                  </a:lnTo>
                  <a:lnTo>
                    <a:pt x="48" y="410"/>
                  </a:lnTo>
                  <a:lnTo>
                    <a:pt x="33" y="396"/>
                  </a:lnTo>
                  <a:lnTo>
                    <a:pt x="15" y="377"/>
                  </a:lnTo>
                  <a:lnTo>
                    <a:pt x="4" y="355"/>
                  </a:lnTo>
                  <a:lnTo>
                    <a:pt x="0" y="336"/>
                  </a:lnTo>
                  <a:lnTo>
                    <a:pt x="0" y="322"/>
                  </a:lnTo>
                  <a:lnTo>
                    <a:pt x="4" y="311"/>
                  </a:lnTo>
                  <a:lnTo>
                    <a:pt x="19" y="296"/>
                  </a:lnTo>
                  <a:lnTo>
                    <a:pt x="33" y="274"/>
                  </a:lnTo>
                  <a:lnTo>
                    <a:pt x="56" y="259"/>
                  </a:lnTo>
                  <a:lnTo>
                    <a:pt x="89" y="251"/>
                  </a:lnTo>
                  <a:lnTo>
                    <a:pt x="141" y="240"/>
                  </a:lnTo>
                  <a:lnTo>
                    <a:pt x="170" y="237"/>
                  </a:lnTo>
                  <a:lnTo>
                    <a:pt x="229" y="226"/>
                  </a:lnTo>
                  <a:lnTo>
                    <a:pt x="266" y="214"/>
                  </a:lnTo>
                  <a:lnTo>
                    <a:pt x="307" y="200"/>
                  </a:lnTo>
                  <a:lnTo>
                    <a:pt x="337" y="185"/>
                  </a:lnTo>
                  <a:lnTo>
                    <a:pt x="366" y="159"/>
                  </a:lnTo>
                  <a:lnTo>
                    <a:pt x="370" y="141"/>
                  </a:lnTo>
                  <a:lnTo>
                    <a:pt x="377" y="115"/>
                  </a:lnTo>
                  <a:lnTo>
                    <a:pt x="370" y="85"/>
                  </a:lnTo>
                  <a:lnTo>
                    <a:pt x="351" y="59"/>
                  </a:lnTo>
                  <a:lnTo>
                    <a:pt x="333" y="41"/>
                  </a:lnTo>
                  <a:lnTo>
                    <a:pt x="296" y="26"/>
                  </a:lnTo>
                  <a:lnTo>
                    <a:pt x="255" y="15"/>
                  </a:lnTo>
                  <a:lnTo>
                    <a:pt x="244" y="7"/>
                  </a:lnTo>
                  <a:lnTo>
                    <a:pt x="207" y="0"/>
                  </a:lnTo>
                  <a:lnTo>
                    <a:pt x="222" y="0"/>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38" name="図形 37"/>
            <p:cNvSpPr>
              <a:spLocks/>
            </p:cNvSpPr>
            <p:nvPr/>
          </p:nvSpPr>
          <p:spPr bwMode="auto">
            <a:xfrm>
              <a:off x="662352" y="5147041"/>
              <a:ext cx="884670" cy="360180"/>
            </a:xfrm>
            <a:custGeom>
              <a:avLst/>
              <a:gdLst/>
              <a:ahLst/>
              <a:cxnLst>
                <a:cxn ang="0">
                  <a:pos x="0" y="110"/>
                </a:cxn>
                <a:cxn ang="0">
                  <a:pos x="0" y="99"/>
                </a:cxn>
                <a:cxn ang="0">
                  <a:pos x="4" y="88"/>
                </a:cxn>
                <a:cxn ang="0">
                  <a:pos x="19" y="73"/>
                </a:cxn>
                <a:cxn ang="0">
                  <a:pos x="49" y="55"/>
                </a:cxn>
                <a:cxn ang="0">
                  <a:pos x="111" y="33"/>
                </a:cxn>
                <a:cxn ang="0">
                  <a:pos x="196" y="14"/>
                </a:cxn>
                <a:cxn ang="0">
                  <a:pos x="293" y="0"/>
                </a:cxn>
                <a:cxn ang="0">
                  <a:pos x="226" y="14"/>
                </a:cxn>
                <a:cxn ang="0">
                  <a:pos x="156" y="40"/>
                </a:cxn>
                <a:cxn ang="0">
                  <a:pos x="119" y="55"/>
                </a:cxn>
                <a:cxn ang="0">
                  <a:pos x="97" y="70"/>
                </a:cxn>
                <a:cxn ang="0">
                  <a:pos x="74" y="96"/>
                </a:cxn>
                <a:cxn ang="0">
                  <a:pos x="63" y="118"/>
                </a:cxn>
                <a:cxn ang="0">
                  <a:pos x="63" y="125"/>
                </a:cxn>
                <a:cxn ang="0">
                  <a:pos x="71" y="133"/>
                </a:cxn>
                <a:cxn ang="0">
                  <a:pos x="86" y="151"/>
                </a:cxn>
                <a:cxn ang="0">
                  <a:pos x="126" y="170"/>
                </a:cxn>
                <a:cxn ang="0">
                  <a:pos x="189" y="195"/>
                </a:cxn>
                <a:cxn ang="0">
                  <a:pos x="285" y="221"/>
                </a:cxn>
                <a:cxn ang="0">
                  <a:pos x="448" y="236"/>
                </a:cxn>
                <a:cxn ang="0">
                  <a:pos x="522" y="244"/>
                </a:cxn>
                <a:cxn ang="0">
                  <a:pos x="577" y="251"/>
                </a:cxn>
                <a:cxn ang="0">
                  <a:pos x="525" y="255"/>
                </a:cxn>
                <a:cxn ang="0">
                  <a:pos x="511" y="251"/>
                </a:cxn>
                <a:cxn ang="0">
                  <a:pos x="507" y="251"/>
                </a:cxn>
                <a:cxn ang="0">
                  <a:pos x="448" y="251"/>
                </a:cxn>
                <a:cxn ang="0">
                  <a:pos x="378" y="240"/>
                </a:cxn>
                <a:cxn ang="0">
                  <a:pos x="226" y="214"/>
                </a:cxn>
                <a:cxn ang="0">
                  <a:pos x="141" y="195"/>
                </a:cxn>
                <a:cxn ang="0">
                  <a:pos x="71" y="170"/>
                </a:cxn>
                <a:cxn ang="0">
                  <a:pos x="41" y="155"/>
                </a:cxn>
                <a:cxn ang="0">
                  <a:pos x="19" y="140"/>
                </a:cxn>
                <a:cxn ang="0">
                  <a:pos x="4" y="125"/>
                </a:cxn>
                <a:cxn ang="0">
                  <a:pos x="0" y="110"/>
                </a:cxn>
              </a:cxnLst>
              <a:rect l="0" t="0" r="0" b="0"/>
              <a:pathLst>
                <a:path w="577" h="255">
                  <a:moveTo>
                    <a:pt x="0" y="110"/>
                  </a:moveTo>
                  <a:lnTo>
                    <a:pt x="0" y="99"/>
                  </a:lnTo>
                  <a:lnTo>
                    <a:pt x="4" y="88"/>
                  </a:lnTo>
                  <a:lnTo>
                    <a:pt x="19" y="73"/>
                  </a:lnTo>
                  <a:lnTo>
                    <a:pt x="49" y="55"/>
                  </a:lnTo>
                  <a:lnTo>
                    <a:pt x="111" y="33"/>
                  </a:lnTo>
                  <a:lnTo>
                    <a:pt x="196" y="14"/>
                  </a:lnTo>
                  <a:lnTo>
                    <a:pt x="293" y="0"/>
                  </a:lnTo>
                  <a:lnTo>
                    <a:pt x="226" y="14"/>
                  </a:lnTo>
                  <a:lnTo>
                    <a:pt x="156" y="40"/>
                  </a:lnTo>
                  <a:lnTo>
                    <a:pt x="119" y="55"/>
                  </a:lnTo>
                  <a:lnTo>
                    <a:pt x="97" y="70"/>
                  </a:lnTo>
                  <a:lnTo>
                    <a:pt x="74" y="96"/>
                  </a:lnTo>
                  <a:lnTo>
                    <a:pt x="63" y="118"/>
                  </a:lnTo>
                  <a:lnTo>
                    <a:pt x="63" y="125"/>
                  </a:lnTo>
                  <a:lnTo>
                    <a:pt x="71" y="133"/>
                  </a:lnTo>
                  <a:lnTo>
                    <a:pt x="86" y="151"/>
                  </a:lnTo>
                  <a:lnTo>
                    <a:pt x="126" y="170"/>
                  </a:lnTo>
                  <a:lnTo>
                    <a:pt x="189" y="195"/>
                  </a:lnTo>
                  <a:lnTo>
                    <a:pt x="285" y="221"/>
                  </a:lnTo>
                  <a:lnTo>
                    <a:pt x="448" y="236"/>
                  </a:lnTo>
                  <a:lnTo>
                    <a:pt x="522" y="244"/>
                  </a:lnTo>
                  <a:lnTo>
                    <a:pt x="577" y="251"/>
                  </a:lnTo>
                  <a:lnTo>
                    <a:pt x="525" y="255"/>
                  </a:lnTo>
                  <a:lnTo>
                    <a:pt x="511" y="251"/>
                  </a:lnTo>
                  <a:lnTo>
                    <a:pt x="507" y="251"/>
                  </a:lnTo>
                  <a:lnTo>
                    <a:pt x="448" y="251"/>
                  </a:lnTo>
                  <a:lnTo>
                    <a:pt x="378" y="240"/>
                  </a:lnTo>
                  <a:lnTo>
                    <a:pt x="226" y="214"/>
                  </a:lnTo>
                  <a:lnTo>
                    <a:pt x="141" y="195"/>
                  </a:lnTo>
                  <a:lnTo>
                    <a:pt x="71" y="170"/>
                  </a:lnTo>
                  <a:lnTo>
                    <a:pt x="41" y="155"/>
                  </a:lnTo>
                  <a:lnTo>
                    <a:pt x="19" y="140"/>
                  </a:lnTo>
                  <a:lnTo>
                    <a:pt x="4" y="125"/>
                  </a:lnTo>
                  <a:lnTo>
                    <a:pt x="0" y="110"/>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39" name="図形 38"/>
            <p:cNvSpPr>
              <a:spLocks/>
            </p:cNvSpPr>
            <p:nvPr/>
          </p:nvSpPr>
          <p:spPr bwMode="auto">
            <a:xfrm>
              <a:off x="578025" y="5135742"/>
              <a:ext cx="748213" cy="365830"/>
            </a:xfrm>
            <a:custGeom>
              <a:avLst/>
              <a:gdLst/>
              <a:ahLst/>
              <a:cxnLst>
                <a:cxn ang="0">
                  <a:pos x="174" y="207"/>
                </a:cxn>
                <a:cxn ang="0">
                  <a:pos x="96" y="189"/>
                </a:cxn>
                <a:cxn ang="0">
                  <a:pos x="41" y="167"/>
                </a:cxn>
                <a:cxn ang="0">
                  <a:pos x="11" y="141"/>
                </a:cxn>
                <a:cxn ang="0">
                  <a:pos x="0" y="122"/>
                </a:cxn>
                <a:cxn ang="0">
                  <a:pos x="0" y="111"/>
                </a:cxn>
                <a:cxn ang="0">
                  <a:pos x="0" y="96"/>
                </a:cxn>
                <a:cxn ang="0">
                  <a:pos x="4" y="93"/>
                </a:cxn>
                <a:cxn ang="0">
                  <a:pos x="19" y="78"/>
                </a:cxn>
                <a:cxn ang="0">
                  <a:pos x="33" y="63"/>
                </a:cxn>
                <a:cxn ang="0">
                  <a:pos x="85" y="41"/>
                </a:cxn>
                <a:cxn ang="0">
                  <a:pos x="141" y="26"/>
                </a:cxn>
                <a:cxn ang="0">
                  <a:pos x="200" y="19"/>
                </a:cxn>
                <a:cxn ang="0">
                  <a:pos x="307" y="8"/>
                </a:cxn>
                <a:cxn ang="0">
                  <a:pos x="348" y="8"/>
                </a:cxn>
                <a:cxn ang="0">
                  <a:pos x="377" y="0"/>
                </a:cxn>
                <a:cxn ang="0">
                  <a:pos x="362" y="0"/>
                </a:cxn>
                <a:cxn ang="0">
                  <a:pos x="251" y="19"/>
                </a:cxn>
                <a:cxn ang="0">
                  <a:pos x="166" y="37"/>
                </a:cxn>
                <a:cxn ang="0">
                  <a:pos x="111" y="56"/>
                </a:cxn>
                <a:cxn ang="0">
                  <a:pos x="74" y="78"/>
                </a:cxn>
                <a:cxn ang="0">
                  <a:pos x="55" y="96"/>
                </a:cxn>
                <a:cxn ang="0">
                  <a:pos x="48" y="107"/>
                </a:cxn>
                <a:cxn ang="0">
                  <a:pos x="48" y="118"/>
                </a:cxn>
                <a:cxn ang="0">
                  <a:pos x="55" y="133"/>
                </a:cxn>
                <a:cxn ang="0">
                  <a:pos x="67" y="148"/>
                </a:cxn>
                <a:cxn ang="0">
                  <a:pos x="85" y="163"/>
                </a:cxn>
                <a:cxn ang="0">
                  <a:pos x="104" y="174"/>
                </a:cxn>
                <a:cxn ang="0">
                  <a:pos x="170" y="196"/>
                </a:cxn>
                <a:cxn ang="0">
                  <a:pos x="240" y="218"/>
                </a:cxn>
                <a:cxn ang="0">
                  <a:pos x="381" y="244"/>
                </a:cxn>
                <a:cxn ang="0">
                  <a:pos x="488" y="259"/>
                </a:cxn>
                <a:cxn ang="0">
                  <a:pos x="447" y="259"/>
                </a:cxn>
                <a:cxn ang="0">
                  <a:pos x="447" y="252"/>
                </a:cxn>
                <a:cxn ang="0">
                  <a:pos x="348" y="244"/>
                </a:cxn>
                <a:cxn ang="0">
                  <a:pos x="266" y="229"/>
                </a:cxn>
                <a:cxn ang="0">
                  <a:pos x="174" y="207"/>
                </a:cxn>
              </a:cxnLst>
              <a:rect l="0" t="0" r="0" b="0"/>
              <a:pathLst>
                <a:path w="488" h="259">
                  <a:moveTo>
                    <a:pt x="174" y="207"/>
                  </a:moveTo>
                  <a:lnTo>
                    <a:pt x="96" y="189"/>
                  </a:lnTo>
                  <a:lnTo>
                    <a:pt x="41" y="167"/>
                  </a:lnTo>
                  <a:lnTo>
                    <a:pt x="11" y="141"/>
                  </a:lnTo>
                  <a:lnTo>
                    <a:pt x="0" y="122"/>
                  </a:lnTo>
                  <a:lnTo>
                    <a:pt x="0" y="111"/>
                  </a:lnTo>
                  <a:lnTo>
                    <a:pt x="0" y="96"/>
                  </a:lnTo>
                  <a:lnTo>
                    <a:pt x="4" y="93"/>
                  </a:lnTo>
                  <a:lnTo>
                    <a:pt x="19" y="78"/>
                  </a:lnTo>
                  <a:lnTo>
                    <a:pt x="33" y="63"/>
                  </a:lnTo>
                  <a:lnTo>
                    <a:pt x="85" y="41"/>
                  </a:lnTo>
                  <a:lnTo>
                    <a:pt x="141" y="26"/>
                  </a:lnTo>
                  <a:lnTo>
                    <a:pt x="200" y="19"/>
                  </a:lnTo>
                  <a:lnTo>
                    <a:pt x="307" y="8"/>
                  </a:lnTo>
                  <a:lnTo>
                    <a:pt x="348" y="8"/>
                  </a:lnTo>
                  <a:lnTo>
                    <a:pt x="377" y="0"/>
                  </a:lnTo>
                  <a:lnTo>
                    <a:pt x="362" y="0"/>
                  </a:lnTo>
                  <a:lnTo>
                    <a:pt x="251" y="19"/>
                  </a:lnTo>
                  <a:lnTo>
                    <a:pt x="166" y="37"/>
                  </a:lnTo>
                  <a:lnTo>
                    <a:pt x="111" y="56"/>
                  </a:lnTo>
                  <a:lnTo>
                    <a:pt x="74" y="78"/>
                  </a:lnTo>
                  <a:lnTo>
                    <a:pt x="55" y="96"/>
                  </a:lnTo>
                  <a:lnTo>
                    <a:pt x="48" y="107"/>
                  </a:lnTo>
                  <a:lnTo>
                    <a:pt x="48" y="118"/>
                  </a:lnTo>
                  <a:lnTo>
                    <a:pt x="55" y="133"/>
                  </a:lnTo>
                  <a:lnTo>
                    <a:pt x="67" y="148"/>
                  </a:lnTo>
                  <a:lnTo>
                    <a:pt x="85" y="163"/>
                  </a:lnTo>
                  <a:lnTo>
                    <a:pt x="104" y="174"/>
                  </a:lnTo>
                  <a:lnTo>
                    <a:pt x="170" y="196"/>
                  </a:lnTo>
                  <a:lnTo>
                    <a:pt x="240" y="218"/>
                  </a:lnTo>
                  <a:lnTo>
                    <a:pt x="381" y="244"/>
                  </a:lnTo>
                  <a:lnTo>
                    <a:pt x="488" y="259"/>
                  </a:lnTo>
                  <a:lnTo>
                    <a:pt x="447" y="259"/>
                  </a:lnTo>
                  <a:lnTo>
                    <a:pt x="447" y="252"/>
                  </a:lnTo>
                  <a:lnTo>
                    <a:pt x="348" y="244"/>
                  </a:lnTo>
                  <a:lnTo>
                    <a:pt x="266" y="229"/>
                  </a:lnTo>
                  <a:lnTo>
                    <a:pt x="174" y="207"/>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40" name="図形 39"/>
            <p:cNvSpPr>
              <a:spLocks/>
            </p:cNvSpPr>
            <p:nvPr/>
          </p:nvSpPr>
          <p:spPr bwMode="auto">
            <a:xfrm>
              <a:off x="771211" y="4827823"/>
              <a:ext cx="781944" cy="637024"/>
            </a:xfrm>
            <a:custGeom>
              <a:avLst/>
              <a:gdLst/>
              <a:ahLst/>
              <a:cxnLst>
                <a:cxn ang="0">
                  <a:pos x="321" y="0"/>
                </a:cxn>
                <a:cxn ang="0">
                  <a:pos x="377" y="7"/>
                </a:cxn>
                <a:cxn ang="0">
                  <a:pos x="395" y="15"/>
                </a:cxn>
                <a:cxn ang="0">
                  <a:pos x="436" y="30"/>
                </a:cxn>
                <a:cxn ang="0">
                  <a:pos x="465" y="44"/>
                </a:cxn>
                <a:cxn ang="0">
                  <a:pos x="491" y="59"/>
                </a:cxn>
                <a:cxn ang="0">
                  <a:pos x="506" y="85"/>
                </a:cxn>
                <a:cxn ang="0">
                  <a:pos x="510" y="115"/>
                </a:cxn>
                <a:cxn ang="0">
                  <a:pos x="510" y="141"/>
                </a:cxn>
                <a:cxn ang="0">
                  <a:pos x="502" y="159"/>
                </a:cxn>
                <a:cxn ang="0">
                  <a:pos x="477" y="181"/>
                </a:cxn>
                <a:cxn ang="0">
                  <a:pos x="440" y="200"/>
                </a:cxn>
                <a:cxn ang="0">
                  <a:pos x="406" y="211"/>
                </a:cxn>
                <a:cxn ang="0">
                  <a:pos x="366" y="218"/>
                </a:cxn>
                <a:cxn ang="0">
                  <a:pos x="307" y="237"/>
                </a:cxn>
                <a:cxn ang="0">
                  <a:pos x="281" y="237"/>
                </a:cxn>
                <a:cxn ang="0">
                  <a:pos x="229" y="244"/>
                </a:cxn>
                <a:cxn ang="0">
                  <a:pos x="188" y="259"/>
                </a:cxn>
                <a:cxn ang="0">
                  <a:pos x="173" y="274"/>
                </a:cxn>
                <a:cxn ang="0">
                  <a:pos x="155" y="288"/>
                </a:cxn>
                <a:cxn ang="0">
                  <a:pos x="144" y="307"/>
                </a:cxn>
                <a:cxn ang="0">
                  <a:pos x="136" y="322"/>
                </a:cxn>
                <a:cxn ang="0">
                  <a:pos x="136" y="336"/>
                </a:cxn>
                <a:cxn ang="0">
                  <a:pos x="140" y="355"/>
                </a:cxn>
                <a:cxn ang="0">
                  <a:pos x="151" y="377"/>
                </a:cxn>
                <a:cxn ang="0">
                  <a:pos x="170" y="396"/>
                </a:cxn>
                <a:cxn ang="0">
                  <a:pos x="185" y="410"/>
                </a:cxn>
                <a:cxn ang="0">
                  <a:pos x="244" y="436"/>
                </a:cxn>
                <a:cxn ang="0">
                  <a:pos x="310" y="451"/>
                </a:cxn>
                <a:cxn ang="0">
                  <a:pos x="214" y="440"/>
                </a:cxn>
                <a:cxn ang="0">
                  <a:pos x="151" y="425"/>
                </a:cxn>
                <a:cxn ang="0">
                  <a:pos x="88" y="407"/>
                </a:cxn>
                <a:cxn ang="0">
                  <a:pos x="48" y="392"/>
                </a:cxn>
                <a:cxn ang="0">
                  <a:pos x="26" y="377"/>
                </a:cxn>
                <a:cxn ang="0">
                  <a:pos x="11" y="366"/>
                </a:cxn>
                <a:cxn ang="0">
                  <a:pos x="0" y="355"/>
                </a:cxn>
                <a:cxn ang="0">
                  <a:pos x="0" y="344"/>
                </a:cxn>
                <a:cxn ang="0">
                  <a:pos x="3" y="325"/>
                </a:cxn>
                <a:cxn ang="0">
                  <a:pos x="15" y="311"/>
                </a:cxn>
                <a:cxn ang="0">
                  <a:pos x="29" y="296"/>
                </a:cxn>
                <a:cxn ang="0">
                  <a:pos x="48" y="285"/>
                </a:cxn>
                <a:cxn ang="0">
                  <a:pos x="96" y="266"/>
                </a:cxn>
                <a:cxn ang="0">
                  <a:pos x="144" y="251"/>
                </a:cxn>
                <a:cxn ang="0">
                  <a:pos x="236" y="229"/>
                </a:cxn>
                <a:cxn ang="0">
                  <a:pos x="281" y="226"/>
                </a:cxn>
                <a:cxn ang="0">
                  <a:pos x="336" y="214"/>
                </a:cxn>
                <a:cxn ang="0">
                  <a:pos x="380" y="200"/>
                </a:cxn>
                <a:cxn ang="0">
                  <a:pos x="417" y="181"/>
                </a:cxn>
                <a:cxn ang="0">
                  <a:pos x="436" y="155"/>
                </a:cxn>
                <a:cxn ang="0">
                  <a:pos x="451" y="141"/>
                </a:cxn>
                <a:cxn ang="0">
                  <a:pos x="454" y="118"/>
                </a:cxn>
                <a:cxn ang="0">
                  <a:pos x="462" y="104"/>
                </a:cxn>
                <a:cxn ang="0">
                  <a:pos x="454" y="78"/>
                </a:cxn>
                <a:cxn ang="0">
                  <a:pos x="440" y="63"/>
                </a:cxn>
                <a:cxn ang="0">
                  <a:pos x="421" y="44"/>
                </a:cxn>
                <a:cxn ang="0">
                  <a:pos x="403" y="33"/>
                </a:cxn>
                <a:cxn ang="0">
                  <a:pos x="351" y="7"/>
                </a:cxn>
                <a:cxn ang="0">
                  <a:pos x="321" y="0"/>
                </a:cxn>
              </a:cxnLst>
              <a:rect l="0" t="0" r="0" b="0"/>
              <a:pathLst>
                <a:path w="510" h="451">
                  <a:moveTo>
                    <a:pt x="321" y="0"/>
                  </a:moveTo>
                  <a:lnTo>
                    <a:pt x="377" y="7"/>
                  </a:lnTo>
                  <a:lnTo>
                    <a:pt x="395" y="15"/>
                  </a:lnTo>
                  <a:lnTo>
                    <a:pt x="436" y="30"/>
                  </a:lnTo>
                  <a:lnTo>
                    <a:pt x="465" y="44"/>
                  </a:lnTo>
                  <a:lnTo>
                    <a:pt x="491" y="59"/>
                  </a:lnTo>
                  <a:lnTo>
                    <a:pt x="506" y="85"/>
                  </a:lnTo>
                  <a:lnTo>
                    <a:pt x="510" y="115"/>
                  </a:lnTo>
                  <a:lnTo>
                    <a:pt x="510" y="141"/>
                  </a:lnTo>
                  <a:lnTo>
                    <a:pt x="502" y="159"/>
                  </a:lnTo>
                  <a:lnTo>
                    <a:pt x="477" y="181"/>
                  </a:lnTo>
                  <a:lnTo>
                    <a:pt x="440" y="200"/>
                  </a:lnTo>
                  <a:lnTo>
                    <a:pt x="406" y="211"/>
                  </a:lnTo>
                  <a:lnTo>
                    <a:pt x="366" y="218"/>
                  </a:lnTo>
                  <a:lnTo>
                    <a:pt x="307" y="237"/>
                  </a:lnTo>
                  <a:lnTo>
                    <a:pt x="281" y="237"/>
                  </a:lnTo>
                  <a:lnTo>
                    <a:pt x="229" y="244"/>
                  </a:lnTo>
                  <a:lnTo>
                    <a:pt x="188" y="259"/>
                  </a:lnTo>
                  <a:lnTo>
                    <a:pt x="173" y="274"/>
                  </a:lnTo>
                  <a:lnTo>
                    <a:pt x="155" y="288"/>
                  </a:lnTo>
                  <a:lnTo>
                    <a:pt x="144" y="307"/>
                  </a:lnTo>
                  <a:lnTo>
                    <a:pt x="136" y="322"/>
                  </a:lnTo>
                  <a:lnTo>
                    <a:pt x="136" y="336"/>
                  </a:lnTo>
                  <a:lnTo>
                    <a:pt x="140" y="355"/>
                  </a:lnTo>
                  <a:lnTo>
                    <a:pt x="151" y="377"/>
                  </a:lnTo>
                  <a:lnTo>
                    <a:pt x="170" y="396"/>
                  </a:lnTo>
                  <a:lnTo>
                    <a:pt x="185" y="410"/>
                  </a:lnTo>
                  <a:lnTo>
                    <a:pt x="244" y="436"/>
                  </a:lnTo>
                  <a:lnTo>
                    <a:pt x="310" y="451"/>
                  </a:lnTo>
                  <a:lnTo>
                    <a:pt x="214" y="440"/>
                  </a:lnTo>
                  <a:lnTo>
                    <a:pt x="151" y="425"/>
                  </a:lnTo>
                  <a:lnTo>
                    <a:pt x="88" y="407"/>
                  </a:lnTo>
                  <a:lnTo>
                    <a:pt x="48" y="392"/>
                  </a:lnTo>
                  <a:lnTo>
                    <a:pt x="26" y="377"/>
                  </a:lnTo>
                  <a:lnTo>
                    <a:pt x="11" y="366"/>
                  </a:lnTo>
                  <a:lnTo>
                    <a:pt x="0" y="355"/>
                  </a:lnTo>
                  <a:lnTo>
                    <a:pt x="0" y="344"/>
                  </a:lnTo>
                  <a:lnTo>
                    <a:pt x="3" y="325"/>
                  </a:lnTo>
                  <a:lnTo>
                    <a:pt x="15" y="311"/>
                  </a:lnTo>
                  <a:lnTo>
                    <a:pt x="29" y="296"/>
                  </a:lnTo>
                  <a:lnTo>
                    <a:pt x="48" y="285"/>
                  </a:lnTo>
                  <a:lnTo>
                    <a:pt x="96" y="266"/>
                  </a:lnTo>
                  <a:lnTo>
                    <a:pt x="144" y="251"/>
                  </a:lnTo>
                  <a:lnTo>
                    <a:pt x="236" y="229"/>
                  </a:lnTo>
                  <a:lnTo>
                    <a:pt x="281" y="226"/>
                  </a:lnTo>
                  <a:lnTo>
                    <a:pt x="336" y="214"/>
                  </a:lnTo>
                  <a:lnTo>
                    <a:pt x="380" y="200"/>
                  </a:lnTo>
                  <a:lnTo>
                    <a:pt x="417" y="181"/>
                  </a:lnTo>
                  <a:lnTo>
                    <a:pt x="436" y="155"/>
                  </a:lnTo>
                  <a:lnTo>
                    <a:pt x="451" y="141"/>
                  </a:lnTo>
                  <a:lnTo>
                    <a:pt x="454" y="118"/>
                  </a:lnTo>
                  <a:lnTo>
                    <a:pt x="462" y="104"/>
                  </a:lnTo>
                  <a:lnTo>
                    <a:pt x="454" y="78"/>
                  </a:lnTo>
                  <a:lnTo>
                    <a:pt x="440" y="63"/>
                  </a:lnTo>
                  <a:lnTo>
                    <a:pt x="421" y="44"/>
                  </a:lnTo>
                  <a:lnTo>
                    <a:pt x="403" y="33"/>
                  </a:lnTo>
                  <a:lnTo>
                    <a:pt x="351" y="7"/>
                  </a:lnTo>
                  <a:lnTo>
                    <a:pt x="321" y="0"/>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41" name="図形 40"/>
            <p:cNvSpPr>
              <a:spLocks/>
            </p:cNvSpPr>
            <p:nvPr/>
          </p:nvSpPr>
          <p:spPr bwMode="auto">
            <a:xfrm>
              <a:off x="1139184" y="4827823"/>
              <a:ext cx="328110" cy="319218"/>
            </a:xfrm>
            <a:custGeom>
              <a:avLst/>
              <a:gdLst/>
              <a:ahLst/>
              <a:cxnLst>
                <a:cxn ang="0">
                  <a:pos x="59" y="0"/>
                </a:cxn>
                <a:cxn ang="0">
                  <a:pos x="85" y="4"/>
                </a:cxn>
                <a:cxn ang="0">
                  <a:pos x="137" y="26"/>
                </a:cxn>
                <a:cxn ang="0">
                  <a:pos x="166" y="41"/>
                </a:cxn>
                <a:cxn ang="0">
                  <a:pos x="192" y="59"/>
                </a:cxn>
                <a:cxn ang="0">
                  <a:pos x="207" y="78"/>
                </a:cxn>
                <a:cxn ang="0">
                  <a:pos x="214" y="104"/>
                </a:cxn>
                <a:cxn ang="0">
                  <a:pos x="214" y="118"/>
                </a:cxn>
                <a:cxn ang="0">
                  <a:pos x="207" y="141"/>
                </a:cxn>
                <a:cxn ang="0">
                  <a:pos x="196" y="155"/>
                </a:cxn>
                <a:cxn ang="0">
                  <a:pos x="170" y="174"/>
                </a:cxn>
                <a:cxn ang="0">
                  <a:pos x="140" y="196"/>
                </a:cxn>
                <a:cxn ang="0">
                  <a:pos x="96" y="211"/>
                </a:cxn>
                <a:cxn ang="0">
                  <a:pos x="41" y="218"/>
                </a:cxn>
                <a:cxn ang="0">
                  <a:pos x="0" y="226"/>
                </a:cxn>
                <a:cxn ang="0">
                  <a:pos x="55" y="211"/>
                </a:cxn>
                <a:cxn ang="0">
                  <a:pos x="85" y="200"/>
                </a:cxn>
                <a:cxn ang="0">
                  <a:pos x="111" y="181"/>
                </a:cxn>
                <a:cxn ang="0">
                  <a:pos x="129" y="166"/>
                </a:cxn>
                <a:cxn ang="0">
                  <a:pos x="140" y="144"/>
                </a:cxn>
                <a:cxn ang="0">
                  <a:pos x="144" y="133"/>
                </a:cxn>
                <a:cxn ang="0">
                  <a:pos x="144" y="115"/>
                </a:cxn>
                <a:cxn ang="0">
                  <a:pos x="140" y="96"/>
                </a:cxn>
                <a:cxn ang="0">
                  <a:pos x="129" y="74"/>
                </a:cxn>
                <a:cxn ang="0">
                  <a:pos x="92" y="44"/>
                </a:cxn>
                <a:cxn ang="0">
                  <a:pos x="52" y="19"/>
                </a:cxn>
                <a:cxn ang="0">
                  <a:pos x="0" y="0"/>
                </a:cxn>
                <a:cxn ang="0">
                  <a:pos x="59" y="0"/>
                </a:cxn>
              </a:cxnLst>
              <a:rect l="0" t="0" r="0" b="0"/>
              <a:pathLst>
                <a:path w="214" h="226">
                  <a:moveTo>
                    <a:pt x="59" y="0"/>
                  </a:moveTo>
                  <a:lnTo>
                    <a:pt x="85" y="4"/>
                  </a:lnTo>
                  <a:lnTo>
                    <a:pt x="137" y="26"/>
                  </a:lnTo>
                  <a:lnTo>
                    <a:pt x="166" y="41"/>
                  </a:lnTo>
                  <a:lnTo>
                    <a:pt x="192" y="59"/>
                  </a:lnTo>
                  <a:lnTo>
                    <a:pt x="207" y="78"/>
                  </a:lnTo>
                  <a:lnTo>
                    <a:pt x="214" y="104"/>
                  </a:lnTo>
                  <a:lnTo>
                    <a:pt x="214" y="118"/>
                  </a:lnTo>
                  <a:lnTo>
                    <a:pt x="207" y="141"/>
                  </a:lnTo>
                  <a:lnTo>
                    <a:pt x="196" y="155"/>
                  </a:lnTo>
                  <a:lnTo>
                    <a:pt x="170" y="174"/>
                  </a:lnTo>
                  <a:lnTo>
                    <a:pt x="140" y="196"/>
                  </a:lnTo>
                  <a:lnTo>
                    <a:pt x="96" y="211"/>
                  </a:lnTo>
                  <a:lnTo>
                    <a:pt x="41" y="218"/>
                  </a:lnTo>
                  <a:lnTo>
                    <a:pt x="0" y="226"/>
                  </a:lnTo>
                  <a:lnTo>
                    <a:pt x="55" y="211"/>
                  </a:lnTo>
                  <a:lnTo>
                    <a:pt x="85" y="200"/>
                  </a:lnTo>
                  <a:lnTo>
                    <a:pt x="111" y="181"/>
                  </a:lnTo>
                  <a:lnTo>
                    <a:pt x="129" y="166"/>
                  </a:lnTo>
                  <a:lnTo>
                    <a:pt x="140" y="144"/>
                  </a:lnTo>
                  <a:lnTo>
                    <a:pt x="144" y="133"/>
                  </a:lnTo>
                  <a:lnTo>
                    <a:pt x="144" y="115"/>
                  </a:lnTo>
                  <a:lnTo>
                    <a:pt x="140" y="96"/>
                  </a:lnTo>
                  <a:lnTo>
                    <a:pt x="129" y="74"/>
                  </a:lnTo>
                  <a:lnTo>
                    <a:pt x="92" y="44"/>
                  </a:lnTo>
                  <a:lnTo>
                    <a:pt x="52" y="19"/>
                  </a:lnTo>
                  <a:lnTo>
                    <a:pt x="0" y="0"/>
                  </a:lnTo>
                  <a:lnTo>
                    <a:pt x="59" y="0"/>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42" name="図形 41"/>
            <p:cNvSpPr>
              <a:spLocks/>
            </p:cNvSpPr>
            <p:nvPr/>
          </p:nvSpPr>
          <p:spPr bwMode="auto">
            <a:xfrm>
              <a:off x="470699" y="4889972"/>
              <a:ext cx="243782" cy="261307"/>
            </a:xfrm>
            <a:custGeom>
              <a:avLst/>
              <a:gdLst/>
              <a:ahLst/>
              <a:cxnLst>
                <a:cxn ang="0">
                  <a:pos x="59" y="182"/>
                </a:cxn>
                <a:cxn ang="0">
                  <a:pos x="29" y="185"/>
                </a:cxn>
                <a:cxn ang="0">
                  <a:pos x="70" y="159"/>
                </a:cxn>
                <a:cxn ang="0">
                  <a:pos x="96" y="145"/>
                </a:cxn>
                <a:cxn ang="0">
                  <a:pos x="111" y="122"/>
                </a:cxn>
                <a:cxn ang="0">
                  <a:pos x="114" y="97"/>
                </a:cxn>
                <a:cxn ang="0">
                  <a:pos x="114" y="74"/>
                </a:cxn>
                <a:cxn ang="0">
                  <a:pos x="103" y="67"/>
                </a:cxn>
                <a:cxn ang="0">
                  <a:pos x="85" y="45"/>
                </a:cxn>
                <a:cxn ang="0">
                  <a:pos x="48" y="19"/>
                </a:cxn>
                <a:cxn ang="0">
                  <a:pos x="29" y="12"/>
                </a:cxn>
                <a:cxn ang="0">
                  <a:pos x="0" y="0"/>
                </a:cxn>
                <a:cxn ang="0">
                  <a:pos x="33" y="0"/>
                </a:cxn>
                <a:cxn ang="0">
                  <a:pos x="55" y="4"/>
                </a:cxn>
                <a:cxn ang="0">
                  <a:pos x="100" y="19"/>
                </a:cxn>
                <a:cxn ang="0">
                  <a:pos x="125" y="34"/>
                </a:cxn>
                <a:cxn ang="0">
                  <a:pos x="144" y="52"/>
                </a:cxn>
                <a:cxn ang="0">
                  <a:pos x="155" y="74"/>
                </a:cxn>
                <a:cxn ang="0">
                  <a:pos x="159" y="100"/>
                </a:cxn>
                <a:cxn ang="0">
                  <a:pos x="155" y="111"/>
                </a:cxn>
                <a:cxn ang="0">
                  <a:pos x="140" y="137"/>
                </a:cxn>
                <a:cxn ang="0">
                  <a:pos x="125" y="152"/>
                </a:cxn>
                <a:cxn ang="0">
                  <a:pos x="111" y="167"/>
                </a:cxn>
                <a:cxn ang="0">
                  <a:pos x="89" y="174"/>
                </a:cxn>
                <a:cxn ang="0">
                  <a:pos x="59" y="182"/>
                </a:cxn>
              </a:cxnLst>
              <a:rect l="0" t="0" r="0" b="0"/>
              <a:pathLst>
                <a:path w="159" h="185">
                  <a:moveTo>
                    <a:pt x="59" y="182"/>
                  </a:moveTo>
                  <a:lnTo>
                    <a:pt x="29" y="185"/>
                  </a:lnTo>
                  <a:lnTo>
                    <a:pt x="70" y="159"/>
                  </a:lnTo>
                  <a:lnTo>
                    <a:pt x="96" y="145"/>
                  </a:lnTo>
                  <a:lnTo>
                    <a:pt x="111" y="122"/>
                  </a:lnTo>
                  <a:lnTo>
                    <a:pt x="114" y="97"/>
                  </a:lnTo>
                  <a:lnTo>
                    <a:pt x="114" y="74"/>
                  </a:lnTo>
                  <a:lnTo>
                    <a:pt x="103" y="67"/>
                  </a:lnTo>
                  <a:lnTo>
                    <a:pt x="85" y="45"/>
                  </a:lnTo>
                  <a:lnTo>
                    <a:pt x="48" y="19"/>
                  </a:lnTo>
                  <a:lnTo>
                    <a:pt x="29" y="12"/>
                  </a:lnTo>
                  <a:lnTo>
                    <a:pt x="0" y="0"/>
                  </a:lnTo>
                  <a:lnTo>
                    <a:pt x="33" y="0"/>
                  </a:lnTo>
                  <a:lnTo>
                    <a:pt x="55" y="4"/>
                  </a:lnTo>
                  <a:lnTo>
                    <a:pt x="100" y="19"/>
                  </a:lnTo>
                  <a:lnTo>
                    <a:pt x="125" y="34"/>
                  </a:lnTo>
                  <a:lnTo>
                    <a:pt x="144" y="52"/>
                  </a:lnTo>
                  <a:lnTo>
                    <a:pt x="155" y="74"/>
                  </a:lnTo>
                  <a:lnTo>
                    <a:pt x="159" y="100"/>
                  </a:lnTo>
                  <a:lnTo>
                    <a:pt x="155" y="111"/>
                  </a:lnTo>
                  <a:lnTo>
                    <a:pt x="140" y="137"/>
                  </a:lnTo>
                  <a:lnTo>
                    <a:pt x="125" y="152"/>
                  </a:lnTo>
                  <a:lnTo>
                    <a:pt x="111" y="167"/>
                  </a:lnTo>
                  <a:lnTo>
                    <a:pt x="89" y="174"/>
                  </a:lnTo>
                  <a:lnTo>
                    <a:pt x="59" y="182"/>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43" name="図形 42"/>
            <p:cNvSpPr>
              <a:spLocks/>
            </p:cNvSpPr>
            <p:nvPr/>
          </p:nvSpPr>
          <p:spPr bwMode="auto">
            <a:xfrm>
              <a:off x="617888" y="4911159"/>
              <a:ext cx="277513" cy="224583"/>
            </a:xfrm>
            <a:custGeom>
              <a:avLst/>
              <a:gdLst/>
              <a:ahLst/>
              <a:cxnLst>
                <a:cxn ang="0">
                  <a:pos x="118" y="144"/>
                </a:cxn>
                <a:cxn ang="0">
                  <a:pos x="78" y="152"/>
                </a:cxn>
                <a:cxn ang="0">
                  <a:pos x="0" y="159"/>
                </a:cxn>
                <a:cxn ang="0">
                  <a:pos x="33" y="141"/>
                </a:cxn>
                <a:cxn ang="0">
                  <a:pos x="55" y="115"/>
                </a:cxn>
                <a:cxn ang="0">
                  <a:pos x="70" y="85"/>
                </a:cxn>
                <a:cxn ang="0">
                  <a:pos x="63" y="59"/>
                </a:cxn>
                <a:cxn ang="0">
                  <a:pos x="55" y="37"/>
                </a:cxn>
                <a:cxn ang="0">
                  <a:pos x="33" y="15"/>
                </a:cxn>
                <a:cxn ang="0">
                  <a:pos x="7" y="0"/>
                </a:cxn>
                <a:cxn ang="0">
                  <a:pos x="74" y="15"/>
                </a:cxn>
                <a:cxn ang="0">
                  <a:pos x="115" y="26"/>
                </a:cxn>
                <a:cxn ang="0">
                  <a:pos x="140" y="41"/>
                </a:cxn>
                <a:cxn ang="0">
                  <a:pos x="144" y="45"/>
                </a:cxn>
                <a:cxn ang="0">
                  <a:pos x="170" y="67"/>
                </a:cxn>
                <a:cxn ang="0">
                  <a:pos x="174" y="82"/>
                </a:cxn>
                <a:cxn ang="0">
                  <a:pos x="181" y="85"/>
                </a:cxn>
                <a:cxn ang="0">
                  <a:pos x="170" y="107"/>
                </a:cxn>
                <a:cxn ang="0">
                  <a:pos x="148" y="126"/>
                </a:cxn>
                <a:cxn ang="0">
                  <a:pos x="118" y="144"/>
                </a:cxn>
              </a:cxnLst>
              <a:rect l="0" t="0" r="0" b="0"/>
              <a:pathLst>
                <a:path w="181" h="159">
                  <a:moveTo>
                    <a:pt x="118" y="144"/>
                  </a:moveTo>
                  <a:lnTo>
                    <a:pt x="78" y="152"/>
                  </a:lnTo>
                  <a:lnTo>
                    <a:pt x="0" y="159"/>
                  </a:lnTo>
                  <a:lnTo>
                    <a:pt x="33" y="141"/>
                  </a:lnTo>
                  <a:lnTo>
                    <a:pt x="55" y="115"/>
                  </a:lnTo>
                  <a:lnTo>
                    <a:pt x="70" y="85"/>
                  </a:lnTo>
                  <a:lnTo>
                    <a:pt x="63" y="59"/>
                  </a:lnTo>
                  <a:lnTo>
                    <a:pt x="55" y="37"/>
                  </a:lnTo>
                  <a:lnTo>
                    <a:pt x="33" y="15"/>
                  </a:lnTo>
                  <a:lnTo>
                    <a:pt x="7" y="0"/>
                  </a:lnTo>
                  <a:lnTo>
                    <a:pt x="74" y="15"/>
                  </a:lnTo>
                  <a:lnTo>
                    <a:pt x="115" y="26"/>
                  </a:lnTo>
                  <a:lnTo>
                    <a:pt x="140" y="41"/>
                  </a:lnTo>
                  <a:lnTo>
                    <a:pt x="144" y="45"/>
                  </a:lnTo>
                  <a:lnTo>
                    <a:pt x="170" y="67"/>
                  </a:lnTo>
                  <a:lnTo>
                    <a:pt x="174" y="82"/>
                  </a:lnTo>
                  <a:lnTo>
                    <a:pt x="181" y="85"/>
                  </a:lnTo>
                  <a:lnTo>
                    <a:pt x="170" y="107"/>
                  </a:lnTo>
                  <a:lnTo>
                    <a:pt x="148" y="126"/>
                  </a:lnTo>
                  <a:lnTo>
                    <a:pt x="118" y="144"/>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44" name="図形 43"/>
            <p:cNvSpPr>
              <a:spLocks/>
            </p:cNvSpPr>
            <p:nvPr/>
          </p:nvSpPr>
          <p:spPr bwMode="auto">
            <a:xfrm>
              <a:off x="538161" y="4885735"/>
              <a:ext cx="441568" cy="224583"/>
            </a:xfrm>
            <a:custGeom>
              <a:avLst/>
              <a:gdLst/>
              <a:ahLst/>
              <a:cxnLst>
                <a:cxn ang="0">
                  <a:pos x="277" y="59"/>
                </a:cxn>
                <a:cxn ang="0">
                  <a:pos x="281" y="70"/>
                </a:cxn>
                <a:cxn ang="0">
                  <a:pos x="288" y="85"/>
                </a:cxn>
                <a:cxn ang="0">
                  <a:pos x="288" y="92"/>
                </a:cxn>
                <a:cxn ang="0">
                  <a:pos x="281" y="103"/>
                </a:cxn>
                <a:cxn ang="0">
                  <a:pos x="277" y="114"/>
                </a:cxn>
                <a:cxn ang="0">
                  <a:pos x="252" y="140"/>
                </a:cxn>
                <a:cxn ang="0">
                  <a:pos x="218" y="155"/>
                </a:cxn>
                <a:cxn ang="0">
                  <a:pos x="181" y="159"/>
                </a:cxn>
                <a:cxn ang="0">
                  <a:pos x="211" y="140"/>
                </a:cxn>
                <a:cxn ang="0">
                  <a:pos x="226" y="125"/>
                </a:cxn>
                <a:cxn ang="0">
                  <a:pos x="233" y="103"/>
                </a:cxn>
                <a:cxn ang="0">
                  <a:pos x="233" y="92"/>
                </a:cxn>
                <a:cxn ang="0">
                  <a:pos x="226" y="85"/>
                </a:cxn>
                <a:cxn ang="0">
                  <a:pos x="200" y="59"/>
                </a:cxn>
                <a:cxn ang="0">
                  <a:pos x="192" y="55"/>
                </a:cxn>
                <a:cxn ang="0">
                  <a:pos x="167" y="44"/>
                </a:cxn>
                <a:cxn ang="0">
                  <a:pos x="122" y="29"/>
                </a:cxn>
                <a:cxn ang="0">
                  <a:pos x="52" y="18"/>
                </a:cxn>
                <a:cxn ang="0">
                  <a:pos x="0" y="3"/>
                </a:cxn>
                <a:cxn ang="0">
                  <a:pos x="37" y="0"/>
                </a:cxn>
                <a:cxn ang="0">
                  <a:pos x="67" y="0"/>
                </a:cxn>
                <a:cxn ang="0">
                  <a:pos x="155" y="7"/>
                </a:cxn>
                <a:cxn ang="0">
                  <a:pos x="218" y="18"/>
                </a:cxn>
                <a:cxn ang="0">
                  <a:pos x="255" y="37"/>
                </a:cxn>
                <a:cxn ang="0">
                  <a:pos x="277" y="59"/>
                </a:cxn>
              </a:cxnLst>
              <a:rect l="0" t="0" r="0" b="0"/>
              <a:pathLst>
                <a:path w="288" h="159">
                  <a:moveTo>
                    <a:pt x="277" y="59"/>
                  </a:moveTo>
                  <a:lnTo>
                    <a:pt x="281" y="70"/>
                  </a:lnTo>
                  <a:lnTo>
                    <a:pt x="288" y="85"/>
                  </a:lnTo>
                  <a:lnTo>
                    <a:pt x="288" y="92"/>
                  </a:lnTo>
                  <a:lnTo>
                    <a:pt x="281" y="103"/>
                  </a:lnTo>
                  <a:lnTo>
                    <a:pt x="277" y="114"/>
                  </a:lnTo>
                  <a:lnTo>
                    <a:pt x="252" y="140"/>
                  </a:lnTo>
                  <a:lnTo>
                    <a:pt x="218" y="155"/>
                  </a:lnTo>
                  <a:lnTo>
                    <a:pt x="181" y="159"/>
                  </a:lnTo>
                  <a:lnTo>
                    <a:pt x="211" y="140"/>
                  </a:lnTo>
                  <a:lnTo>
                    <a:pt x="226" y="125"/>
                  </a:lnTo>
                  <a:lnTo>
                    <a:pt x="233" y="103"/>
                  </a:lnTo>
                  <a:lnTo>
                    <a:pt x="233" y="92"/>
                  </a:lnTo>
                  <a:lnTo>
                    <a:pt x="226" y="85"/>
                  </a:lnTo>
                  <a:lnTo>
                    <a:pt x="200" y="59"/>
                  </a:lnTo>
                  <a:lnTo>
                    <a:pt x="192" y="55"/>
                  </a:lnTo>
                  <a:lnTo>
                    <a:pt x="167" y="44"/>
                  </a:lnTo>
                  <a:lnTo>
                    <a:pt x="122" y="29"/>
                  </a:lnTo>
                  <a:lnTo>
                    <a:pt x="52" y="18"/>
                  </a:lnTo>
                  <a:lnTo>
                    <a:pt x="0" y="3"/>
                  </a:lnTo>
                  <a:lnTo>
                    <a:pt x="37" y="0"/>
                  </a:lnTo>
                  <a:lnTo>
                    <a:pt x="67" y="0"/>
                  </a:lnTo>
                  <a:lnTo>
                    <a:pt x="155" y="7"/>
                  </a:lnTo>
                  <a:lnTo>
                    <a:pt x="218" y="18"/>
                  </a:lnTo>
                  <a:lnTo>
                    <a:pt x="255" y="37"/>
                  </a:lnTo>
                  <a:lnTo>
                    <a:pt x="277" y="59"/>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45" name="図形 44"/>
            <p:cNvSpPr>
              <a:spLocks/>
            </p:cNvSpPr>
            <p:nvPr/>
          </p:nvSpPr>
          <p:spPr bwMode="auto">
            <a:xfrm>
              <a:off x="680751" y="4885735"/>
              <a:ext cx="10733" cy="1412"/>
            </a:xfrm>
            <a:custGeom>
              <a:avLst/>
              <a:gdLst/>
              <a:ahLst/>
              <a:cxnLst>
                <a:cxn ang="0">
                  <a:pos x="0" y="0"/>
                </a:cxn>
                <a:cxn ang="0">
                  <a:pos x="7" y="0"/>
                </a:cxn>
                <a:cxn ang="0">
                  <a:pos x="0" y="0"/>
                </a:cxn>
              </a:cxnLst>
              <a:rect l="0" t="0" r="0" b="0"/>
              <a:pathLst>
                <a:path w="7">
                  <a:moveTo>
                    <a:pt x="0" y="0"/>
                  </a:moveTo>
                  <a:lnTo>
                    <a:pt x="7" y="0"/>
                  </a:lnTo>
                  <a:lnTo>
                    <a:pt x="0" y="0"/>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46" name="図形 45"/>
            <p:cNvSpPr>
              <a:spLocks/>
            </p:cNvSpPr>
            <p:nvPr/>
          </p:nvSpPr>
          <p:spPr bwMode="auto">
            <a:xfrm>
              <a:off x="628621" y="4827823"/>
              <a:ext cx="102726" cy="46612"/>
            </a:xfrm>
            <a:custGeom>
              <a:avLst/>
              <a:gdLst/>
              <a:ahLst/>
              <a:cxnLst>
                <a:cxn ang="0">
                  <a:pos x="52" y="33"/>
                </a:cxn>
                <a:cxn ang="0">
                  <a:pos x="8" y="33"/>
                </a:cxn>
                <a:cxn ang="0">
                  <a:pos x="22" y="30"/>
                </a:cxn>
                <a:cxn ang="0">
                  <a:pos x="26" y="19"/>
                </a:cxn>
                <a:cxn ang="0">
                  <a:pos x="22" y="7"/>
                </a:cxn>
                <a:cxn ang="0">
                  <a:pos x="0" y="0"/>
                </a:cxn>
                <a:cxn ang="0">
                  <a:pos x="41" y="0"/>
                </a:cxn>
                <a:cxn ang="0">
                  <a:pos x="41" y="4"/>
                </a:cxn>
                <a:cxn ang="0">
                  <a:pos x="63" y="7"/>
                </a:cxn>
                <a:cxn ang="0">
                  <a:pos x="67" y="15"/>
                </a:cxn>
                <a:cxn ang="0">
                  <a:pos x="63" y="26"/>
                </a:cxn>
                <a:cxn ang="0">
                  <a:pos x="52" y="33"/>
                </a:cxn>
              </a:cxnLst>
              <a:rect l="0" t="0" r="0" b="0"/>
              <a:pathLst>
                <a:path w="67" h="33">
                  <a:moveTo>
                    <a:pt x="52" y="33"/>
                  </a:moveTo>
                  <a:lnTo>
                    <a:pt x="8" y="33"/>
                  </a:lnTo>
                  <a:lnTo>
                    <a:pt x="22" y="30"/>
                  </a:lnTo>
                  <a:lnTo>
                    <a:pt x="26" y="19"/>
                  </a:lnTo>
                  <a:lnTo>
                    <a:pt x="22" y="7"/>
                  </a:lnTo>
                  <a:lnTo>
                    <a:pt x="0" y="0"/>
                  </a:lnTo>
                  <a:lnTo>
                    <a:pt x="41" y="0"/>
                  </a:lnTo>
                  <a:lnTo>
                    <a:pt x="41" y="4"/>
                  </a:lnTo>
                  <a:lnTo>
                    <a:pt x="63" y="7"/>
                  </a:lnTo>
                  <a:lnTo>
                    <a:pt x="67" y="15"/>
                  </a:lnTo>
                  <a:lnTo>
                    <a:pt x="63" y="26"/>
                  </a:lnTo>
                  <a:lnTo>
                    <a:pt x="52" y="33"/>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47" name="図形 46"/>
            <p:cNvSpPr>
              <a:spLocks/>
            </p:cNvSpPr>
            <p:nvPr/>
          </p:nvSpPr>
          <p:spPr bwMode="auto">
            <a:xfrm>
              <a:off x="708349" y="4827823"/>
              <a:ext cx="90460" cy="46612"/>
            </a:xfrm>
            <a:custGeom>
              <a:avLst/>
              <a:gdLst/>
              <a:ahLst/>
              <a:cxnLst>
                <a:cxn ang="0">
                  <a:pos x="33" y="30"/>
                </a:cxn>
                <a:cxn ang="0">
                  <a:pos x="4" y="33"/>
                </a:cxn>
                <a:cxn ang="0">
                  <a:pos x="15" y="26"/>
                </a:cxn>
                <a:cxn ang="0">
                  <a:pos x="19" y="15"/>
                </a:cxn>
                <a:cxn ang="0">
                  <a:pos x="15" y="7"/>
                </a:cxn>
                <a:cxn ang="0">
                  <a:pos x="0" y="0"/>
                </a:cxn>
                <a:cxn ang="0">
                  <a:pos x="30" y="0"/>
                </a:cxn>
                <a:cxn ang="0">
                  <a:pos x="52" y="7"/>
                </a:cxn>
                <a:cxn ang="0">
                  <a:pos x="59" y="15"/>
                </a:cxn>
                <a:cxn ang="0">
                  <a:pos x="56" y="26"/>
                </a:cxn>
                <a:cxn ang="0">
                  <a:pos x="33" y="30"/>
                </a:cxn>
              </a:cxnLst>
              <a:rect l="0" t="0" r="0" b="0"/>
              <a:pathLst>
                <a:path w="59" h="33">
                  <a:moveTo>
                    <a:pt x="33" y="30"/>
                  </a:moveTo>
                  <a:lnTo>
                    <a:pt x="4" y="33"/>
                  </a:lnTo>
                  <a:lnTo>
                    <a:pt x="15" y="26"/>
                  </a:lnTo>
                  <a:lnTo>
                    <a:pt x="19" y="15"/>
                  </a:lnTo>
                  <a:lnTo>
                    <a:pt x="15" y="7"/>
                  </a:lnTo>
                  <a:lnTo>
                    <a:pt x="0" y="0"/>
                  </a:lnTo>
                  <a:lnTo>
                    <a:pt x="30" y="0"/>
                  </a:lnTo>
                  <a:lnTo>
                    <a:pt x="52" y="7"/>
                  </a:lnTo>
                  <a:lnTo>
                    <a:pt x="59" y="15"/>
                  </a:lnTo>
                  <a:lnTo>
                    <a:pt x="56" y="26"/>
                  </a:lnTo>
                  <a:lnTo>
                    <a:pt x="33" y="30"/>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48" name="図形 47"/>
            <p:cNvSpPr>
              <a:spLocks/>
            </p:cNvSpPr>
            <p:nvPr/>
          </p:nvSpPr>
          <p:spPr bwMode="auto">
            <a:xfrm>
              <a:off x="153322" y="5188003"/>
              <a:ext cx="617889" cy="276844"/>
            </a:xfrm>
            <a:custGeom>
              <a:avLst/>
              <a:gdLst/>
              <a:ahLst/>
              <a:cxnLst>
                <a:cxn ang="0">
                  <a:pos x="7" y="100"/>
                </a:cxn>
                <a:cxn ang="0">
                  <a:pos x="0" y="89"/>
                </a:cxn>
                <a:cxn ang="0">
                  <a:pos x="7" y="74"/>
                </a:cxn>
                <a:cxn ang="0">
                  <a:pos x="11" y="67"/>
                </a:cxn>
                <a:cxn ang="0">
                  <a:pos x="26" y="44"/>
                </a:cxn>
                <a:cxn ang="0">
                  <a:pos x="55" y="30"/>
                </a:cxn>
                <a:cxn ang="0">
                  <a:pos x="100" y="11"/>
                </a:cxn>
                <a:cxn ang="0">
                  <a:pos x="166" y="0"/>
                </a:cxn>
                <a:cxn ang="0">
                  <a:pos x="196" y="0"/>
                </a:cxn>
                <a:cxn ang="0">
                  <a:pos x="122" y="19"/>
                </a:cxn>
                <a:cxn ang="0">
                  <a:pos x="96" y="30"/>
                </a:cxn>
                <a:cxn ang="0">
                  <a:pos x="59" y="44"/>
                </a:cxn>
                <a:cxn ang="0">
                  <a:pos x="52" y="59"/>
                </a:cxn>
                <a:cxn ang="0">
                  <a:pos x="44" y="70"/>
                </a:cxn>
                <a:cxn ang="0">
                  <a:pos x="52" y="89"/>
                </a:cxn>
                <a:cxn ang="0">
                  <a:pos x="59" y="104"/>
                </a:cxn>
                <a:cxn ang="0">
                  <a:pos x="77" y="122"/>
                </a:cxn>
                <a:cxn ang="0">
                  <a:pos x="96" y="137"/>
                </a:cxn>
                <a:cxn ang="0">
                  <a:pos x="129" y="152"/>
                </a:cxn>
                <a:cxn ang="0">
                  <a:pos x="222" y="174"/>
                </a:cxn>
                <a:cxn ang="0">
                  <a:pos x="321" y="192"/>
                </a:cxn>
                <a:cxn ang="0">
                  <a:pos x="403" y="196"/>
                </a:cxn>
                <a:cxn ang="0">
                  <a:pos x="318" y="192"/>
                </a:cxn>
                <a:cxn ang="0">
                  <a:pos x="185" y="181"/>
                </a:cxn>
                <a:cxn ang="0">
                  <a:pos x="122" y="166"/>
                </a:cxn>
                <a:cxn ang="0">
                  <a:pos x="66" y="152"/>
                </a:cxn>
                <a:cxn ang="0">
                  <a:pos x="26" y="126"/>
                </a:cxn>
                <a:cxn ang="0">
                  <a:pos x="11" y="115"/>
                </a:cxn>
                <a:cxn ang="0">
                  <a:pos x="7" y="100"/>
                </a:cxn>
              </a:cxnLst>
              <a:rect l="0" t="0" r="0" b="0"/>
              <a:pathLst>
                <a:path w="403" h="196">
                  <a:moveTo>
                    <a:pt x="7" y="100"/>
                  </a:moveTo>
                  <a:lnTo>
                    <a:pt x="0" y="89"/>
                  </a:lnTo>
                  <a:lnTo>
                    <a:pt x="7" y="74"/>
                  </a:lnTo>
                  <a:lnTo>
                    <a:pt x="11" y="67"/>
                  </a:lnTo>
                  <a:lnTo>
                    <a:pt x="26" y="44"/>
                  </a:lnTo>
                  <a:lnTo>
                    <a:pt x="55" y="30"/>
                  </a:lnTo>
                  <a:lnTo>
                    <a:pt x="100" y="11"/>
                  </a:lnTo>
                  <a:lnTo>
                    <a:pt x="166" y="0"/>
                  </a:lnTo>
                  <a:lnTo>
                    <a:pt x="196" y="0"/>
                  </a:lnTo>
                  <a:lnTo>
                    <a:pt x="122" y="19"/>
                  </a:lnTo>
                  <a:lnTo>
                    <a:pt x="96" y="30"/>
                  </a:lnTo>
                  <a:lnTo>
                    <a:pt x="59" y="44"/>
                  </a:lnTo>
                  <a:lnTo>
                    <a:pt x="52" y="59"/>
                  </a:lnTo>
                  <a:lnTo>
                    <a:pt x="44" y="70"/>
                  </a:lnTo>
                  <a:lnTo>
                    <a:pt x="52" y="89"/>
                  </a:lnTo>
                  <a:lnTo>
                    <a:pt x="59" y="104"/>
                  </a:lnTo>
                  <a:lnTo>
                    <a:pt x="77" y="122"/>
                  </a:lnTo>
                  <a:lnTo>
                    <a:pt x="96" y="137"/>
                  </a:lnTo>
                  <a:lnTo>
                    <a:pt x="129" y="152"/>
                  </a:lnTo>
                  <a:lnTo>
                    <a:pt x="222" y="174"/>
                  </a:lnTo>
                  <a:lnTo>
                    <a:pt x="321" y="192"/>
                  </a:lnTo>
                  <a:lnTo>
                    <a:pt x="403" y="196"/>
                  </a:lnTo>
                  <a:lnTo>
                    <a:pt x="318" y="192"/>
                  </a:lnTo>
                  <a:lnTo>
                    <a:pt x="185" y="181"/>
                  </a:lnTo>
                  <a:lnTo>
                    <a:pt x="122" y="166"/>
                  </a:lnTo>
                  <a:lnTo>
                    <a:pt x="66" y="152"/>
                  </a:lnTo>
                  <a:lnTo>
                    <a:pt x="26" y="126"/>
                  </a:lnTo>
                  <a:lnTo>
                    <a:pt x="11" y="115"/>
                  </a:lnTo>
                  <a:lnTo>
                    <a:pt x="7" y="100"/>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49" name="図形 48"/>
            <p:cNvSpPr>
              <a:spLocks/>
            </p:cNvSpPr>
            <p:nvPr/>
          </p:nvSpPr>
          <p:spPr bwMode="auto">
            <a:xfrm>
              <a:off x="233049" y="4827823"/>
              <a:ext cx="1126919" cy="673748"/>
            </a:xfrm>
            <a:custGeom>
              <a:avLst/>
              <a:gdLst/>
              <a:ahLst/>
              <a:cxnLst>
                <a:cxn ang="0">
                  <a:pos x="561" y="466"/>
                </a:cxn>
                <a:cxn ang="0">
                  <a:pos x="329" y="447"/>
                </a:cxn>
                <a:cxn ang="0">
                  <a:pos x="159" y="421"/>
                </a:cxn>
                <a:cxn ang="0">
                  <a:pos x="55" y="392"/>
                </a:cxn>
                <a:cxn ang="0">
                  <a:pos x="14" y="355"/>
                </a:cxn>
                <a:cxn ang="0">
                  <a:pos x="0" y="325"/>
                </a:cxn>
                <a:cxn ang="0">
                  <a:pos x="7" y="307"/>
                </a:cxn>
                <a:cxn ang="0">
                  <a:pos x="77" y="274"/>
                </a:cxn>
                <a:cxn ang="0">
                  <a:pos x="173" y="251"/>
                </a:cxn>
                <a:cxn ang="0">
                  <a:pos x="314" y="237"/>
                </a:cxn>
                <a:cxn ang="0">
                  <a:pos x="421" y="226"/>
                </a:cxn>
                <a:cxn ang="0">
                  <a:pos x="502" y="200"/>
                </a:cxn>
                <a:cxn ang="0">
                  <a:pos x="550" y="159"/>
                </a:cxn>
                <a:cxn ang="0">
                  <a:pos x="565" y="104"/>
                </a:cxn>
                <a:cxn ang="0">
                  <a:pos x="550" y="78"/>
                </a:cxn>
                <a:cxn ang="0">
                  <a:pos x="521" y="56"/>
                </a:cxn>
                <a:cxn ang="0">
                  <a:pos x="439" y="33"/>
                </a:cxn>
                <a:cxn ang="0">
                  <a:pos x="362" y="30"/>
                </a:cxn>
                <a:cxn ang="0">
                  <a:pos x="369" y="15"/>
                </a:cxn>
                <a:cxn ang="0">
                  <a:pos x="354" y="0"/>
                </a:cxn>
                <a:cxn ang="0">
                  <a:pos x="595" y="4"/>
                </a:cxn>
                <a:cxn ang="0">
                  <a:pos x="676" y="41"/>
                </a:cxn>
                <a:cxn ang="0">
                  <a:pos x="717" y="74"/>
                </a:cxn>
                <a:cxn ang="0">
                  <a:pos x="735" y="115"/>
                </a:cxn>
                <a:cxn ang="0">
                  <a:pos x="731" y="144"/>
                </a:cxn>
                <a:cxn ang="0">
                  <a:pos x="691" y="181"/>
                </a:cxn>
                <a:cxn ang="0">
                  <a:pos x="643" y="203"/>
                </a:cxn>
                <a:cxn ang="0">
                  <a:pos x="573" y="218"/>
                </a:cxn>
                <a:cxn ang="0">
                  <a:pos x="421" y="229"/>
                </a:cxn>
                <a:cxn ang="0">
                  <a:pos x="306" y="255"/>
                </a:cxn>
                <a:cxn ang="0">
                  <a:pos x="240" y="288"/>
                </a:cxn>
                <a:cxn ang="0">
                  <a:pos x="221" y="314"/>
                </a:cxn>
                <a:cxn ang="0">
                  <a:pos x="221" y="340"/>
                </a:cxn>
                <a:cxn ang="0">
                  <a:pos x="266" y="385"/>
                </a:cxn>
                <a:cxn ang="0">
                  <a:pos x="399" y="429"/>
                </a:cxn>
                <a:cxn ang="0">
                  <a:pos x="565" y="462"/>
                </a:cxn>
                <a:cxn ang="0">
                  <a:pos x="621" y="477"/>
                </a:cxn>
              </a:cxnLst>
              <a:rect l="0" t="0" r="0" b="0"/>
              <a:pathLst>
                <a:path w="735" h="477">
                  <a:moveTo>
                    <a:pt x="602" y="470"/>
                  </a:moveTo>
                  <a:lnTo>
                    <a:pt x="561" y="466"/>
                  </a:lnTo>
                  <a:lnTo>
                    <a:pt x="380" y="451"/>
                  </a:lnTo>
                  <a:lnTo>
                    <a:pt x="329" y="447"/>
                  </a:lnTo>
                  <a:lnTo>
                    <a:pt x="221" y="436"/>
                  </a:lnTo>
                  <a:lnTo>
                    <a:pt x="159" y="421"/>
                  </a:lnTo>
                  <a:lnTo>
                    <a:pt x="99" y="410"/>
                  </a:lnTo>
                  <a:lnTo>
                    <a:pt x="55" y="392"/>
                  </a:lnTo>
                  <a:lnTo>
                    <a:pt x="29" y="370"/>
                  </a:lnTo>
                  <a:lnTo>
                    <a:pt x="14" y="355"/>
                  </a:lnTo>
                  <a:lnTo>
                    <a:pt x="3" y="340"/>
                  </a:lnTo>
                  <a:lnTo>
                    <a:pt x="0" y="325"/>
                  </a:lnTo>
                  <a:lnTo>
                    <a:pt x="3" y="314"/>
                  </a:lnTo>
                  <a:lnTo>
                    <a:pt x="7" y="307"/>
                  </a:lnTo>
                  <a:lnTo>
                    <a:pt x="44" y="288"/>
                  </a:lnTo>
                  <a:lnTo>
                    <a:pt x="77" y="274"/>
                  </a:lnTo>
                  <a:lnTo>
                    <a:pt x="170" y="251"/>
                  </a:lnTo>
                  <a:lnTo>
                    <a:pt x="173" y="251"/>
                  </a:lnTo>
                  <a:lnTo>
                    <a:pt x="244" y="240"/>
                  </a:lnTo>
                  <a:lnTo>
                    <a:pt x="314" y="237"/>
                  </a:lnTo>
                  <a:lnTo>
                    <a:pt x="351" y="229"/>
                  </a:lnTo>
                  <a:lnTo>
                    <a:pt x="421" y="226"/>
                  </a:lnTo>
                  <a:lnTo>
                    <a:pt x="462" y="214"/>
                  </a:lnTo>
                  <a:lnTo>
                    <a:pt x="502" y="200"/>
                  </a:lnTo>
                  <a:lnTo>
                    <a:pt x="532" y="185"/>
                  </a:lnTo>
                  <a:lnTo>
                    <a:pt x="550" y="159"/>
                  </a:lnTo>
                  <a:lnTo>
                    <a:pt x="565" y="141"/>
                  </a:lnTo>
                  <a:lnTo>
                    <a:pt x="565" y="104"/>
                  </a:lnTo>
                  <a:lnTo>
                    <a:pt x="561" y="96"/>
                  </a:lnTo>
                  <a:lnTo>
                    <a:pt x="550" y="78"/>
                  </a:lnTo>
                  <a:lnTo>
                    <a:pt x="536" y="70"/>
                  </a:lnTo>
                  <a:lnTo>
                    <a:pt x="521" y="56"/>
                  </a:lnTo>
                  <a:lnTo>
                    <a:pt x="487" y="41"/>
                  </a:lnTo>
                  <a:lnTo>
                    <a:pt x="439" y="33"/>
                  </a:lnTo>
                  <a:lnTo>
                    <a:pt x="384" y="30"/>
                  </a:lnTo>
                  <a:lnTo>
                    <a:pt x="362" y="30"/>
                  </a:lnTo>
                  <a:lnTo>
                    <a:pt x="369" y="26"/>
                  </a:lnTo>
                  <a:lnTo>
                    <a:pt x="369" y="15"/>
                  </a:lnTo>
                  <a:lnTo>
                    <a:pt x="366" y="4"/>
                  </a:lnTo>
                  <a:lnTo>
                    <a:pt x="354" y="0"/>
                  </a:lnTo>
                  <a:lnTo>
                    <a:pt x="565" y="0"/>
                  </a:lnTo>
                  <a:lnTo>
                    <a:pt x="595" y="4"/>
                  </a:lnTo>
                  <a:lnTo>
                    <a:pt x="628" y="15"/>
                  </a:lnTo>
                  <a:lnTo>
                    <a:pt x="676" y="41"/>
                  </a:lnTo>
                  <a:lnTo>
                    <a:pt x="706" y="63"/>
                  </a:lnTo>
                  <a:lnTo>
                    <a:pt x="717" y="74"/>
                  </a:lnTo>
                  <a:lnTo>
                    <a:pt x="731" y="96"/>
                  </a:lnTo>
                  <a:lnTo>
                    <a:pt x="735" y="115"/>
                  </a:lnTo>
                  <a:lnTo>
                    <a:pt x="735" y="133"/>
                  </a:lnTo>
                  <a:lnTo>
                    <a:pt x="731" y="144"/>
                  </a:lnTo>
                  <a:lnTo>
                    <a:pt x="717" y="166"/>
                  </a:lnTo>
                  <a:lnTo>
                    <a:pt x="691" y="181"/>
                  </a:lnTo>
                  <a:lnTo>
                    <a:pt x="672" y="196"/>
                  </a:lnTo>
                  <a:lnTo>
                    <a:pt x="643" y="203"/>
                  </a:lnTo>
                  <a:lnTo>
                    <a:pt x="591" y="214"/>
                  </a:lnTo>
                  <a:lnTo>
                    <a:pt x="573" y="218"/>
                  </a:lnTo>
                  <a:lnTo>
                    <a:pt x="532" y="218"/>
                  </a:lnTo>
                  <a:lnTo>
                    <a:pt x="421" y="229"/>
                  </a:lnTo>
                  <a:lnTo>
                    <a:pt x="362" y="240"/>
                  </a:lnTo>
                  <a:lnTo>
                    <a:pt x="306" y="255"/>
                  </a:lnTo>
                  <a:lnTo>
                    <a:pt x="258" y="281"/>
                  </a:lnTo>
                  <a:lnTo>
                    <a:pt x="240" y="288"/>
                  </a:lnTo>
                  <a:lnTo>
                    <a:pt x="229" y="307"/>
                  </a:lnTo>
                  <a:lnTo>
                    <a:pt x="221" y="314"/>
                  </a:lnTo>
                  <a:lnTo>
                    <a:pt x="221" y="325"/>
                  </a:lnTo>
                  <a:lnTo>
                    <a:pt x="221" y="340"/>
                  </a:lnTo>
                  <a:lnTo>
                    <a:pt x="236" y="366"/>
                  </a:lnTo>
                  <a:lnTo>
                    <a:pt x="266" y="385"/>
                  </a:lnTo>
                  <a:lnTo>
                    <a:pt x="314" y="410"/>
                  </a:lnTo>
                  <a:lnTo>
                    <a:pt x="399" y="429"/>
                  </a:lnTo>
                  <a:lnTo>
                    <a:pt x="487" y="447"/>
                  </a:lnTo>
                  <a:lnTo>
                    <a:pt x="565" y="462"/>
                  </a:lnTo>
                  <a:lnTo>
                    <a:pt x="661" y="477"/>
                  </a:lnTo>
                  <a:lnTo>
                    <a:pt x="621" y="477"/>
                  </a:lnTo>
                  <a:lnTo>
                    <a:pt x="602" y="470"/>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50" name="図形 49"/>
            <p:cNvSpPr>
              <a:spLocks/>
            </p:cNvSpPr>
            <p:nvPr/>
          </p:nvSpPr>
          <p:spPr bwMode="auto">
            <a:xfrm>
              <a:off x="390971" y="5710617"/>
              <a:ext cx="720615" cy="313568"/>
            </a:xfrm>
            <a:custGeom>
              <a:avLst/>
              <a:gdLst/>
              <a:ahLst/>
              <a:cxnLst>
                <a:cxn ang="0">
                  <a:pos x="0" y="125"/>
                </a:cxn>
                <a:cxn ang="0">
                  <a:pos x="0" y="122"/>
                </a:cxn>
                <a:cxn ang="0">
                  <a:pos x="7" y="107"/>
                </a:cxn>
                <a:cxn ang="0">
                  <a:pos x="15" y="92"/>
                </a:cxn>
                <a:cxn ang="0">
                  <a:pos x="41" y="77"/>
                </a:cxn>
                <a:cxn ang="0">
                  <a:pos x="81" y="55"/>
                </a:cxn>
                <a:cxn ang="0">
                  <a:pos x="141" y="40"/>
                </a:cxn>
                <a:cxn ang="0">
                  <a:pos x="222" y="33"/>
                </a:cxn>
                <a:cxn ang="0">
                  <a:pos x="384" y="11"/>
                </a:cxn>
                <a:cxn ang="0">
                  <a:pos x="407" y="7"/>
                </a:cxn>
                <a:cxn ang="0">
                  <a:pos x="470" y="0"/>
                </a:cxn>
                <a:cxn ang="0">
                  <a:pos x="436" y="11"/>
                </a:cxn>
                <a:cxn ang="0">
                  <a:pos x="421" y="22"/>
                </a:cxn>
                <a:cxn ang="0">
                  <a:pos x="407" y="22"/>
                </a:cxn>
                <a:cxn ang="0">
                  <a:pos x="233" y="37"/>
                </a:cxn>
                <a:cxn ang="0">
                  <a:pos x="181" y="48"/>
                </a:cxn>
                <a:cxn ang="0">
                  <a:pos x="122" y="55"/>
                </a:cxn>
                <a:cxn ang="0">
                  <a:pos x="81" y="70"/>
                </a:cxn>
                <a:cxn ang="0">
                  <a:pos x="56" y="85"/>
                </a:cxn>
                <a:cxn ang="0">
                  <a:pos x="48" y="103"/>
                </a:cxn>
                <a:cxn ang="0">
                  <a:pos x="41" y="122"/>
                </a:cxn>
                <a:cxn ang="0">
                  <a:pos x="48" y="125"/>
                </a:cxn>
                <a:cxn ang="0">
                  <a:pos x="63" y="140"/>
                </a:cxn>
                <a:cxn ang="0">
                  <a:pos x="81" y="155"/>
                </a:cxn>
                <a:cxn ang="0">
                  <a:pos x="133" y="188"/>
                </a:cxn>
                <a:cxn ang="0">
                  <a:pos x="196" y="207"/>
                </a:cxn>
                <a:cxn ang="0">
                  <a:pos x="263" y="222"/>
                </a:cxn>
                <a:cxn ang="0">
                  <a:pos x="203" y="218"/>
                </a:cxn>
                <a:cxn ang="0">
                  <a:pos x="118" y="196"/>
                </a:cxn>
                <a:cxn ang="0">
                  <a:pos x="78" y="188"/>
                </a:cxn>
                <a:cxn ang="0">
                  <a:pos x="41" y="166"/>
                </a:cxn>
                <a:cxn ang="0">
                  <a:pos x="15" y="148"/>
                </a:cxn>
                <a:cxn ang="0">
                  <a:pos x="7" y="133"/>
                </a:cxn>
                <a:cxn ang="0">
                  <a:pos x="0" y="125"/>
                </a:cxn>
              </a:cxnLst>
              <a:rect l="0" t="0" r="0" b="0"/>
              <a:pathLst>
                <a:path w="470" h="222">
                  <a:moveTo>
                    <a:pt x="0" y="125"/>
                  </a:moveTo>
                  <a:lnTo>
                    <a:pt x="0" y="122"/>
                  </a:lnTo>
                  <a:lnTo>
                    <a:pt x="7" y="107"/>
                  </a:lnTo>
                  <a:lnTo>
                    <a:pt x="15" y="92"/>
                  </a:lnTo>
                  <a:lnTo>
                    <a:pt x="41" y="77"/>
                  </a:lnTo>
                  <a:lnTo>
                    <a:pt x="81" y="55"/>
                  </a:lnTo>
                  <a:lnTo>
                    <a:pt x="141" y="40"/>
                  </a:lnTo>
                  <a:lnTo>
                    <a:pt x="222" y="33"/>
                  </a:lnTo>
                  <a:lnTo>
                    <a:pt x="384" y="11"/>
                  </a:lnTo>
                  <a:lnTo>
                    <a:pt x="407" y="7"/>
                  </a:lnTo>
                  <a:lnTo>
                    <a:pt x="470" y="0"/>
                  </a:lnTo>
                  <a:lnTo>
                    <a:pt x="436" y="11"/>
                  </a:lnTo>
                  <a:lnTo>
                    <a:pt x="421" y="22"/>
                  </a:lnTo>
                  <a:lnTo>
                    <a:pt x="407" y="22"/>
                  </a:lnTo>
                  <a:lnTo>
                    <a:pt x="233" y="37"/>
                  </a:lnTo>
                  <a:lnTo>
                    <a:pt x="181" y="48"/>
                  </a:lnTo>
                  <a:lnTo>
                    <a:pt x="122" y="55"/>
                  </a:lnTo>
                  <a:lnTo>
                    <a:pt x="81" y="70"/>
                  </a:lnTo>
                  <a:lnTo>
                    <a:pt x="56" y="85"/>
                  </a:lnTo>
                  <a:lnTo>
                    <a:pt x="48" y="103"/>
                  </a:lnTo>
                  <a:lnTo>
                    <a:pt x="41" y="122"/>
                  </a:lnTo>
                  <a:lnTo>
                    <a:pt x="48" y="125"/>
                  </a:lnTo>
                  <a:lnTo>
                    <a:pt x="63" y="140"/>
                  </a:lnTo>
                  <a:lnTo>
                    <a:pt x="81" y="155"/>
                  </a:lnTo>
                  <a:lnTo>
                    <a:pt x="133" y="188"/>
                  </a:lnTo>
                  <a:lnTo>
                    <a:pt x="196" y="207"/>
                  </a:lnTo>
                  <a:lnTo>
                    <a:pt x="263" y="222"/>
                  </a:lnTo>
                  <a:lnTo>
                    <a:pt x="203" y="218"/>
                  </a:lnTo>
                  <a:lnTo>
                    <a:pt x="118" y="196"/>
                  </a:lnTo>
                  <a:lnTo>
                    <a:pt x="78" y="188"/>
                  </a:lnTo>
                  <a:lnTo>
                    <a:pt x="41" y="166"/>
                  </a:lnTo>
                  <a:lnTo>
                    <a:pt x="15" y="148"/>
                  </a:lnTo>
                  <a:lnTo>
                    <a:pt x="7" y="133"/>
                  </a:lnTo>
                  <a:lnTo>
                    <a:pt x="0" y="125"/>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51" name="図形 50"/>
            <p:cNvSpPr>
              <a:spLocks/>
            </p:cNvSpPr>
            <p:nvPr/>
          </p:nvSpPr>
          <p:spPr bwMode="auto">
            <a:xfrm>
              <a:off x="968996" y="5486034"/>
              <a:ext cx="311244" cy="218933"/>
            </a:xfrm>
            <a:custGeom>
              <a:avLst/>
              <a:gdLst/>
              <a:ahLst/>
              <a:cxnLst>
                <a:cxn ang="0">
                  <a:pos x="93" y="15"/>
                </a:cxn>
                <a:cxn ang="0">
                  <a:pos x="141" y="26"/>
                </a:cxn>
                <a:cxn ang="0">
                  <a:pos x="178" y="40"/>
                </a:cxn>
                <a:cxn ang="0">
                  <a:pos x="196" y="55"/>
                </a:cxn>
                <a:cxn ang="0">
                  <a:pos x="203" y="66"/>
                </a:cxn>
                <a:cxn ang="0">
                  <a:pos x="203" y="81"/>
                </a:cxn>
                <a:cxn ang="0">
                  <a:pos x="203" y="89"/>
                </a:cxn>
                <a:cxn ang="0">
                  <a:pos x="196" y="96"/>
                </a:cxn>
                <a:cxn ang="0">
                  <a:pos x="192" y="111"/>
                </a:cxn>
                <a:cxn ang="0">
                  <a:pos x="166" y="122"/>
                </a:cxn>
                <a:cxn ang="0">
                  <a:pos x="111" y="137"/>
                </a:cxn>
                <a:cxn ang="0">
                  <a:pos x="56" y="144"/>
                </a:cxn>
                <a:cxn ang="0">
                  <a:pos x="0" y="155"/>
                </a:cxn>
                <a:cxn ang="0">
                  <a:pos x="37" y="144"/>
                </a:cxn>
                <a:cxn ang="0">
                  <a:pos x="59" y="126"/>
                </a:cxn>
                <a:cxn ang="0">
                  <a:pos x="85" y="103"/>
                </a:cxn>
                <a:cxn ang="0">
                  <a:pos x="96" y="96"/>
                </a:cxn>
                <a:cxn ang="0">
                  <a:pos x="96" y="81"/>
                </a:cxn>
                <a:cxn ang="0">
                  <a:pos x="96" y="66"/>
                </a:cxn>
                <a:cxn ang="0">
                  <a:pos x="85" y="52"/>
                </a:cxn>
                <a:cxn ang="0">
                  <a:pos x="67" y="33"/>
                </a:cxn>
                <a:cxn ang="0">
                  <a:pos x="52" y="18"/>
                </a:cxn>
                <a:cxn ang="0">
                  <a:pos x="41" y="15"/>
                </a:cxn>
                <a:cxn ang="0">
                  <a:pos x="0" y="0"/>
                </a:cxn>
                <a:cxn ang="0">
                  <a:pos x="59" y="11"/>
                </a:cxn>
                <a:cxn ang="0">
                  <a:pos x="93" y="15"/>
                </a:cxn>
              </a:cxnLst>
              <a:rect l="0" t="0" r="0" b="0"/>
              <a:pathLst>
                <a:path w="203" h="155">
                  <a:moveTo>
                    <a:pt x="93" y="15"/>
                  </a:moveTo>
                  <a:lnTo>
                    <a:pt x="141" y="26"/>
                  </a:lnTo>
                  <a:lnTo>
                    <a:pt x="178" y="40"/>
                  </a:lnTo>
                  <a:lnTo>
                    <a:pt x="196" y="55"/>
                  </a:lnTo>
                  <a:lnTo>
                    <a:pt x="203" y="66"/>
                  </a:lnTo>
                  <a:lnTo>
                    <a:pt x="203" y="81"/>
                  </a:lnTo>
                  <a:lnTo>
                    <a:pt x="203" y="89"/>
                  </a:lnTo>
                  <a:lnTo>
                    <a:pt x="196" y="96"/>
                  </a:lnTo>
                  <a:lnTo>
                    <a:pt x="192" y="111"/>
                  </a:lnTo>
                  <a:lnTo>
                    <a:pt x="166" y="122"/>
                  </a:lnTo>
                  <a:lnTo>
                    <a:pt x="111" y="137"/>
                  </a:lnTo>
                  <a:lnTo>
                    <a:pt x="56" y="144"/>
                  </a:lnTo>
                  <a:lnTo>
                    <a:pt x="0" y="155"/>
                  </a:lnTo>
                  <a:lnTo>
                    <a:pt x="37" y="144"/>
                  </a:lnTo>
                  <a:lnTo>
                    <a:pt x="59" y="126"/>
                  </a:lnTo>
                  <a:lnTo>
                    <a:pt x="85" y="103"/>
                  </a:lnTo>
                  <a:lnTo>
                    <a:pt x="96" y="96"/>
                  </a:lnTo>
                  <a:lnTo>
                    <a:pt x="96" y="81"/>
                  </a:lnTo>
                  <a:lnTo>
                    <a:pt x="96" y="66"/>
                  </a:lnTo>
                  <a:lnTo>
                    <a:pt x="85" y="52"/>
                  </a:lnTo>
                  <a:lnTo>
                    <a:pt x="67" y="33"/>
                  </a:lnTo>
                  <a:lnTo>
                    <a:pt x="52" y="18"/>
                  </a:lnTo>
                  <a:lnTo>
                    <a:pt x="41" y="15"/>
                  </a:lnTo>
                  <a:lnTo>
                    <a:pt x="0" y="0"/>
                  </a:lnTo>
                  <a:lnTo>
                    <a:pt x="59" y="11"/>
                  </a:lnTo>
                  <a:lnTo>
                    <a:pt x="93" y="15"/>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52" name="図形 51"/>
            <p:cNvSpPr>
              <a:spLocks/>
            </p:cNvSpPr>
            <p:nvPr/>
          </p:nvSpPr>
          <p:spPr bwMode="auto">
            <a:xfrm>
              <a:off x="210051" y="5486034"/>
              <a:ext cx="906135" cy="521201"/>
            </a:xfrm>
            <a:custGeom>
              <a:avLst/>
              <a:gdLst/>
              <a:ahLst/>
              <a:cxnLst>
                <a:cxn ang="0">
                  <a:pos x="436" y="0"/>
                </a:cxn>
                <a:cxn ang="0">
                  <a:pos x="480" y="4"/>
                </a:cxn>
                <a:cxn ang="0">
                  <a:pos x="517" y="11"/>
                </a:cxn>
                <a:cxn ang="0">
                  <a:pos x="547" y="18"/>
                </a:cxn>
                <a:cxn ang="0">
                  <a:pos x="562" y="33"/>
                </a:cxn>
                <a:cxn ang="0">
                  <a:pos x="576" y="52"/>
                </a:cxn>
                <a:cxn ang="0">
                  <a:pos x="588" y="66"/>
                </a:cxn>
                <a:cxn ang="0">
                  <a:pos x="591" y="81"/>
                </a:cxn>
                <a:cxn ang="0">
                  <a:pos x="588" y="96"/>
                </a:cxn>
                <a:cxn ang="0">
                  <a:pos x="576" y="103"/>
                </a:cxn>
                <a:cxn ang="0">
                  <a:pos x="554" y="126"/>
                </a:cxn>
                <a:cxn ang="0">
                  <a:pos x="532" y="140"/>
                </a:cxn>
                <a:cxn ang="0">
                  <a:pos x="451" y="159"/>
                </a:cxn>
                <a:cxn ang="0">
                  <a:pos x="344" y="174"/>
                </a:cxn>
                <a:cxn ang="0">
                  <a:pos x="203" y="196"/>
                </a:cxn>
                <a:cxn ang="0">
                  <a:pos x="155" y="199"/>
                </a:cxn>
                <a:cxn ang="0">
                  <a:pos x="114" y="214"/>
                </a:cxn>
                <a:cxn ang="0">
                  <a:pos x="88" y="225"/>
                </a:cxn>
                <a:cxn ang="0">
                  <a:pos x="70" y="240"/>
                </a:cxn>
                <a:cxn ang="0">
                  <a:pos x="59" y="255"/>
                </a:cxn>
                <a:cxn ang="0">
                  <a:pos x="55" y="266"/>
                </a:cxn>
                <a:cxn ang="0">
                  <a:pos x="55" y="281"/>
                </a:cxn>
                <a:cxn ang="0">
                  <a:pos x="59" y="292"/>
                </a:cxn>
                <a:cxn ang="0">
                  <a:pos x="70" y="310"/>
                </a:cxn>
                <a:cxn ang="0">
                  <a:pos x="88" y="325"/>
                </a:cxn>
                <a:cxn ang="0">
                  <a:pos x="111" y="336"/>
                </a:cxn>
                <a:cxn ang="0">
                  <a:pos x="159" y="355"/>
                </a:cxn>
                <a:cxn ang="0">
                  <a:pos x="218" y="369"/>
                </a:cxn>
                <a:cxn ang="0">
                  <a:pos x="166" y="362"/>
                </a:cxn>
                <a:cxn ang="0">
                  <a:pos x="118" y="347"/>
                </a:cxn>
                <a:cxn ang="0">
                  <a:pos x="55" y="321"/>
                </a:cxn>
                <a:cxn ang="0">
                  <a:pos x="18" y="296"/>
                </a:cxn>
                <a:cxn ang="0">
                  <a:pos x="7" y="292"/>
                </a:cxn>
                <a:cxn ang="0">
                  <a:pos x="0" y="277"/>
                </a:cxn>
                <a:cxn ang="0">
                  <a:pos x="3" y="255"/>
                </a:cxn>
                <a:cxn ang="0">
                  <a:pos x="18" y="236"/>
                </a:cxn>
                <a:cxn ang="0">
                  <a:pos x="48" y="222"/>
                </a:cxn>
                <a:cxn ang="0">
                  <a:pos x="85" y="207"/>
                </a:cxn>
                <a:cxn ang="0">
                  <a:pos x="118" y="196"/>
                </a:cxn>
                <a:cxn ang="0">
                  <a:pos x="174" y="185"/>
                </a:cxn>
                <a:cxn ang="0">
                  <a:pos x="454" y="137"/>
                </a:cxn>
                <a:cxn ang="0">
                  <a:pos x="484" y="126"/>
                </a:cxn>
                <a:cxn ang="0">
                  <a:pos x="510" y="114"/>
                </a:cxn>
                <a:cxn ang="0">
                  <a:pos x="525" y="100"/>
                </a:cxn>
                <a:cxn ang="0">
                  <a:pos x="532" y="89"/>
                </a:cxn>
                <a:cxn ang="0">
                  <a:pos x="532" y="70"/>
                </a:cxn>
                <a:cxn ang="0">
                  <a:pos x="521" y="59"/>
                </a:cxn>
                <a:cxn ang="0">
                  <a:pos x="502" y="44"/>
                </a:cxn>
                <a:cxn ang="0">
                  <a:pos x="469" y="26"/>
                </a:cxn>
                <a:cxn ang="0">
                  <a:pos x="432" y="15"/>
                </a:cxn>
                <a:cxn ang="0">
                  <a:pos x="384" y="4"/>
                </a:cxn>
                <a:cxn ang="0">
                  <a:pos x="336" y="0"/>
                </a:cxn>
                <a:cxn ang="0">
                  <a:pos x="436" y="0"/>
                </a:cxn>
              </a:cxnLst>
              <a:rect l="0" t="0" r="0" b="0"/>
              <a:pathLst>
                <a:path w="591" h="369">
                  <a:moveTo>
                    <a:pt x="436" y="0"/>
                  </a:moveTo>
                  <a:lnTo>
                    <a:pt x="480" y="4"/>
                  </a:lnTo>
                  <a:lnTo>
                    <a:pt x="517" y="11"/>
                  </a:lnTo>
                  <a:lnTo>
                    <a:pt x="547" y="18"/>
                  </a:lnTo>
                  <a:lnTo>
                    <a:pt x="562" y="33"/>
                  </a:lnTo>
                  <a:lnTo>
                    <a:pt x="576" y="52"/>
                  </a:lnTo>
                  <a:lnTo>
                    <a:pt x="588" y="66"/>
                  </a:lnTo>
                  <a:lnTo>
                    <a:pt x="591" y="81"/>
                  </a:lnTo>
                  <a:lnTo>
                    <a:pt x="588" y="96"/>
                  </a:lnTo>
                  <a:lnTo>
                    <a:pt x="576" y="103"/>
                  </a:lnTo>
                  <a:lnTo>
                    <a:pt x="554" y="126"/>
                  </a:lnTo>
                  <a:lnTo>
                    <a:pt x="532" y="140"/>
                  </a:lnTo>
                  <a:lnTo>
                    <a:pt x="451" y="159"/>
                  </a:lnTo>
                  <a:lnTo>
                    <a:pt x="344" y="174"/>
                  </a:lnTo>
                  <a:lnTo>
                    <a:pt x="203" y="196"/>
                  </a:lnTo>
                  <a:lnTo>
                    <a:pt x="155" y="199"/>
                  </a:lnTo>
                  <a:lnTo>
                    <a:pt x="114" y="214"/>
                  </a:lnTo>
                  <a:lnTo>
                    <a:pt x="88" y="225"/>
                  </a:lnTo>
                  <a:lnTo>
                    <a:pt x="70" y="240"/>
                  </a:lnTo>
                  <a:lnTo>
                    <a:pt x="59" y="255"/>
                  </a:lnTo>
                  <a:lnTo>
                    <a:pt x="55" y="266"/>
                  </a:lnTo>
                  <a:lnTo>
                    <a:pt x="55" y="281"/>
                  </a:lnTo>
                  <a:lnTo>
                    <a:pt x="59" y="292"/>
                  </a:lnTo>
                  <a:lnTo>
                    <a:pt x="70" y="310"/>
                  </a:lnTo>
                  <a:lnTo>
                    <a:pt x="88" y="325"/>
                  </a:lnTo>
                  <a:lnTo>
                    <a:pt x="111" y="336"/>
                  </a:lnTo>
                  <a:lnTo>
                    <a:pt x="159" y="355"/>
                  </a:lnTo>
                  <a:lnTo>
                    <a:pt x="218" y="369"/>
                  </a:lnTo>
                  <a:lnTo>
                    <a:pt x="166" y="362"/>
                  </a:lnTo>
                  <a:lnTo>
                    <a:pt x="118" y="347"/>
                  </a:lnTo>
                  <a:lnTo>
                    <a:pt x="55" y="321"/>
                  </a:lnTo>
                  <a:lnTo>
                    <a:pt x="18" y="296"/>
                  </a:lnTo>
                  <a:lnTo>
                    <a:pt x="7" y="292"/>
                  </a:lnTo>
                  <a:lnTo>
                    <a:pt x="0" y="277"/>
                  </a:lnTo>
                  <a:lnTo>
                    <a:pt x="3" y="255"/>
                  </a:lnTo>
                  <a:lnTo>
                    <a:pt x="18" y="236"/>
                  </a:lnTo>
                  <a:lnTo>
                    <a:pt x="48" y="222"/>
                  </a:lnTo>
                  <a:lnTo>
                    <a:pt x="85" y="207"/>
                  </a:lnTo>
                  <a:lnTo>
                    <a:pt x="118" y="196"/>
                  </a:lnTo>
                  <a:lnTo>
                    <a:pt x="174" y="185"/>
                  </a:lnTo>
                  <a:lnTo>
                    <a:pt x="454" y="137"/>
                  </a:lnTo>
                  <a:lnTo>
                    <a:pt x="484" y="126"/>
                  </a:lnTo>
                  <a:lnTo>
                    <a:pt x="510" y="114"/>
                  </a:lnTo>
                  <a:lnTo>
                    <a:pt x="525" y="100"/>
                  </a:lnTo>
                  <a:lnTo>
                    <a:pt x="532" y="89"/>
                  </a:lnTo>
                  <a:lnTo>
                    <a:pt x="532" y="70"/>
                  </a:lnTo>
                  <a:lnTo>
                    <a:pt x="521" y="59"/>
                  </a:lnTo>
                  <a:lnTo>
                    <a:pt x="502" y="44"/>
                  </a:lnTo>
                  <a:lnTo>
                    <a:pt x="469" y="26"/>
                  </a:lnTo>
                  <a:lnTo>
                    <a:pt x="432" y="15"/>
                  </a:lnTo>
                  <a:lnTo>
                    <a:pt x="384" y="4"/>
                  </a:lnTo>
                  <a:lnTo>
                    <a:pt x="336" y="0"/>
                  </a:lnTo>
                  <a:lnTo>
                    <a:pt x="436" y="0"/>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53" name="図形 52"/>
            <p:cNvSpPr>
              <a:spLocks/>
            </p:cNvSpPr>
            <p:nvPr/>
          </p:nvSpPr>
          <p:spPr bwMode="auto">
            <a:xfrm>
              <a:off x="16865" y="5767116"/>
              <a:ext cx="22998" cy="1412"/>
            </a:xfrm>
            <a:custGeom>
              <a:avLst/>
              <a:gdLst/>
              <a:ahLst/>
              <a:cxnLst>
                <a:cxn ang="0">
                  <a:pos x="0" y="0"/>
                </a:cxn>
                <a:cxn ang="0">
                  <a:pos x="15" y="0"/>
                </a:cxn>
                <a:cxn ang="0">
                  <a:pos x="0" y="0"/>
                </a:cxn>
              </a:cxnLst>
              <a:rect l="0" t="0" r="0" b="0"/>
              <a:pathLst>
                <a:path w="15">
                  <a:moveTo>
                    <a:pt x="0" y="0"/>
                  </a:moveTo>
                  <a:lnTo>
                    <a:pt x="15" y="0"/>
                  </a:lnTo>
                  <a:lnTo>
                    <a:pt x="0" y="0"/>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54" name="図形 53"/>
            <p:cNvSpPr>
              <a:spLocks/>
            </p:cNvSpPr>
            <p:nvPr/>
          </p:nvSpPr>
          <p:spPr bwMode="auto">
            <a:xfrm>
              <a:off x="62862" y="5486034"/>
              <a:ext cx="447701" cy="276844"/>
            </a:xfrm>
            <a:custGeom>
              <a:avLst/>
              <a:gdLst/>
              <a:ahLst/>
              <a:cxnLst>
                <a:cxn ang="0">
                  <a:pos x="151" y="155"/>
                </a:cxn>
                <a:cxn ang="0">
                  <a:pos x="184" y="137"/>
                </a:cxn>
                <a:cxn ang="0">
                  <a:pos x="196" y="122"/>
                </a:cxn>
                <a:cxn ang="0">
                  <a:pos x="199" y="111"/>
                </a:cxn>
                <a:cxn ang="0">
                  <a:pos x="210" y="89"/>
                </a:cxn>
                <a:cxn ang="0">
                  <a:pos x="207" y="70"/>
                </a:cxn>
                <a:cxn ang="0">
                  <a:pos x="207" y="55"/>
                </a:cxn>
                <a:cxn ang="0">
                  <a:pos x="188" y="33"/>
                </a:cxn>
                <a:cxn ang="0">
                  <a:pos x="170" y="18"/>
                </a:cxn>
                <a:cxn ang="0">
                  <a:pos x="125" y="0"/>
                </a:cxn>
                <a:cxn ang="0">
                  <a:pos x="173" y="0"/>
                </a:cxn>
                <a:cxn ang="0">
                  <a:pos x="210" y="11"/>
                </a:cxn>
                <a:cxn ang="0">
                  <a:pos x="244" y="26"/>
                </a:cxn>
                <a:cxn ang="0">
                  <a:pos x="277" y="44"/>
                </a:cxn>
                <a:cxn ang="0">
                  <a:pos x="284" y="59"/>
                </a:cxn>
                <a:cxn ang="0">
                  <a:pos x="292" y="70"/>
                </a:cxn>
                <a:cxn ang="0">
                  <a:pos x="284" y="96"/>
                </a:cxn>
                <a:cxn ang="0">
                  <a:pos x="270" y="111"/>
                </a:cxn>
                <a:cxn ang="0">
                  <a:pos x="251" y="129"/>
                </a:cxn>
                <a:cxn ang="0">
                  <a:pos x="221" y="144"/>
                </a:cxn>
                <a:cxn ang="0">
                  <a:pos x="188" y="155"/>
                </a:cxn>
                <a:cxn ang="0">
                  <a:pos x="118" y="174"/>
                </a:cxn>
                <a:cxn ang="0">
                  <a:pos x="48" y="192"/>
                </a:cxn>
                <a:cxn ang="0">
                  <a:pos x="0" y="196"/>
                </a:cxn>
                <a:cxn ang="0">
                  <a:pos x="59" y="185"/>
                </a:cxn>
                <a:cxn ang="0">
                  <a:pos x="103" y="170"/>
                </a:cxn>
                <a:cxn ang="0">
                  <a:pos x="151" y="155"/>
                </a:cxn>
              </a:cxnLst>
              <a:rect l="0" t="0" r="0" b="0"/>
              <a:pathLst>
                <a:path w="292" h="196">
                  <a:moveTo>
                    <a:pt x="151" y="155"/>
                  </a:moveTo>
                  <a:lnTo>
                    <a:pt x="184" y="137"/>
                  </a:lnTo>
                  <a:lnTo>
                    <a:pt x="196" y="122"/>
                  </a:lnTo>
                  <a:lnTo>
                    <a:pt x="199" y="111"/>
                  </a:lnTo>
                  <a:lnTo>
                    <a:pt x="210" y="89"/>
                  </a:lnTo>
                  <a:lnTo>
                    <a:pt x="207" y="70"/>
                  </a:lnTo>
                  <a:lnTo>
                    <a:pt x="207" y="55"/>
                  </a:lnTo>
                  <a:lnTo>
                    <a:pt x="188" y="33"/>
                  </a:lnTo>
                  <a:lnTo>
                    <a:pt x="170" y="18"/>
                  </a:lnTo>
                  <a:lnTo>
                    <a:pt x="125" y="0"/>
                  </a:lnTo>
                  <a:lnTo>
                    <a:pt x="173" y="0"/>
                  </a:lnTo>
                  <a:lnTo>
                    <a:pt x="210" y="11"/>
                  </a:lnTo>
                  <a:lnTo>
                    <a:pt x="244" y="26"/>
                  </a:lnTo>
                  <a:lnTo>
                    <a:pt x="277" y="44"/>
                  </a:lnTo>
                  <a:lnTo>
                    <a:pt x="284" y="59"/>
                  </a:lnTo>
                  <a:lnTo>
                    <a:pt x="292" y="70"/>
                  </a:lnTo>
                  <a:lnTo>
                    <a:pt x="284" y="96"/>
                  </a:lnTo>
                  <a:lnTo>
                    <a:pt x="270" y="111"/>
                  </a:lnTo>
                  <a:lnTo>
                    <a:pt x="251" y="129"/>
                  </a:lnTo>
                  <a:lnTo>
                    <a:pt x="221" y="144"/>
                  </a:lnTo>
                  <a:lnTo>
                    <a:pt x="188" y="155"/>
                  </a:lnTo>
                  <a:lnTo>
                    <a:pt x="118" y="174"/>
                  </a:lnTo>
                  <a:lnTo>
                    <a:pt x="48" y="192"/>
                  </a:lnTo>
                  <a:lnTo>
                    <a:pt x="0" y="196"/>
                  </a:lnTo>
                  <a:lnTo>
                    <a:pt x="59" y="185"/>
                  </a:lnTo>
                  <a:lnTo>
                    <a:pt x="103" y="170"/>
                  </a:lnTo>
                  <a:lnTo>
                    <a:pt x="151" y="155"/>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55" name="図形 54"/>
            <p:cNvSpPr>
              <a:spLocks/>
            </p:cNvSpPr>
            <p:nvPr/>
          </p:nvSpPr>
          <p:spPr bwMode="auto">
            <a:xfrm>
              <a:off x="367973" y="5522758"/>
              <a:ext cx="226917" cy="187859"/>
            </a:xfrm>
            <a:custGeom>
              <a:avLst/>
              <a:gdLst/>
              <a:ahLst/>
              <a:cxnLst>
                <a:cxn ang="0">
                  <a:pos x="56" y="0"/>
                </a:cxn>
                <a:cxn ang="0">
                  <a:pos x="107" y="7"/>
                </a:cxn>
                <a:cxn ang="0">
                  <a:pos x="126" y="14"/>
                </a:cxn>
                <a:cxn ang="0">
                  <a:pos x="137" y="29"/>
                </a:cxn>
                <a:cxn ang="0">
                  <a:pos x="141" y="40"/>
                </a:cxn>
                <a:cxn ang="0">
                  <a:pos x="148" y="48"/>
                </a:cxn>
                <a:cxn ang="0">
                  <a:pos x="148" y="59"/>
                </a:cxn>
                <a:cxn ang="0">
                  <a:pos x="137" y="77"/>
                </a:cxn>
                <a:cxn ang="0">
                  <a:pos x="122" y="96"/>
                </a:cxn>
                <a:cxn ang="0">
                  <a:pos x="96" y="111"/>
                </a:cxn>
                <a:cxn ang="0">
                  <a:pos x="78" y="118"/>
                </a:cxn>
                <a:cxn ang="0">
                  <a:pos x="26" y="129"/>
                </a:cxn>
                <a:cxn ang="0">
                  <a:pos x="0" y="133"/>
                </a:cxn>
                <a:cxn ang="0">
                  <a:pos x="56" y="103"/>
                </a:cxn>
                <a:cxn ang="0">
                  <a:pos x="78" y="88"/>
                </a:cxn>
                <a:cxn ang="0">
                  <a:pos x="85" y="70"/>
                </a:cxn>
                <a:cxn ang="0">
                  <a:pos x="93" y="44"/>
                </a:cxn>
                <a:cxn ang="0">
                  <a:pos x="93" y="33"/>
                </a:cxn>
                <a:cxn ang="0">
                  <a:pos x="82" y="26"/>
                </a:cxn>
                <a:cxn ang="0">
                  <a:pos x="56" y="0"/>
                </a:cxn>
              </a:cxnLst>
              <a:rect l="0" t="0" r="0" b="0"/>
              <a:pathLst>
                <a:path w="148" h="133">
                  <a:moveTo>
                    <a:pt x="56" y="0"/>
                  </a:moveTo>
                  <a:lnTo>
                    <a:pt x="107" y="7"/>
                  </a:lnTo>
                  <a:lnTo>
                    <a:pt x="126" y="14"/>
                  </a:lnTo>
                  <a:lnTo>
                    <a:pt x="137" y="29"/>
                  </a:lnTo>
                  <a:lnTo>
                    <a:pt x="141" y="40"/>
                  </a:lnTo>
                  <a:lnTo>
                    <a:pt x="148" y="48"/>
                  </a:lnTo>
                  <a:lnTo>
                    <a:pt x="148" y="59"/>
                  </a:lnTo>
                  <a:lnTo>
                    <a:pt x="137" y="77"/>
                  </a:lnTo>
                  <a:lnTo>
                    <a:pt x="122" y="96"/>
                  </a:lnTo>
                  <a:lnTo>
                    <a:pt x="96" y="111"/>
                  </a:lnTo>
                  <a:lnTo>
                    <a:pt x="78" y="118"/>
                  </a:lnTo>
                  <a:lnTo>
                    <a:pt x="26" y="129"/>
                  </a:lnTo>
                  <a:lnTo>
                    <a:pt x="0" y="133"/>
                  </a:lnTo>
                  <a:lnTo>
                    <a:pt x="56" y="103"/>
                  </a:lnTo>
                  <a:lnTo>
                    <a:pt x="78" y="88"/>
                  </a:lnTo>
                  <a:lnTo>
                    <a:pt x="85" y="70"/>
                  </a:lnTo>
                  <a:lnTo>
                    <a:pt x="93" y="44"/>
                  </a:lnTo>
                  <a:lnTo>
                    <a:pt x="93" y="33"/>
                  </a:lnTo>
                  <a:lnTo>
                    <a:pt x="82" y="26"/>
                  </a:lnTo>
                  <a:lnTo>
                    <a:pt x="56" y="0"/>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56" name="図形 55"/>
            <p:cNvSpPr>
              <a:spLocks/>
            </p:cNvSpPr>
            <p:nvPr/>
          </p:nvSpPr>
          <p:spPr bwMode="auto">
            <a:xfrm>
              <a:off x="84327" y="5459197"/>
              <a:ext cx="941399" cy="307918"/>
            </a:xfrm>
            <a:custGeom>
              <a:avLst/>
              <a:gdLst/>
              <a:ahLst/>
              <a:cxnLst>
                <a:cxn ang="0">
                  <a:pos x="0" y="218"/>
                </a:cxn>
                <a:cxn ang="0">
                  <a:pos x="82" y="204"/>
                </a:cxn>
                <a:cxn ang="0">
                  <a:pos x="130" y="193"/>
                </a:cxn>
                <a:cxn ang="0">
                  <a:pos x="182" y="178"/>
                </a:cxn>
                <a:cxn ang="0">
                  <a:pos x="207" y="178"/>
                </a:cxn>
                <a:cxn ang="0">
                  <a:pos x="256" y="170"/>
                </a:cxn>
                <a:cxn ang="0">
                  <a:pos x="281" y="159"/>
                </a:cxn>
                <a:cxn ang="0">
                  <a:pos x="307" y="145"/>
                </a:cxn>
                <a:cxn ang="0">
                  <a:pos x="326" y="130"/>
                </a:cxn>
                <a:cxn ang="0">
                  <a:pos x="337" y="104"/>
                </a:cxn>
                <a:cxn ang="0">
                  <a:pos x="337" y="93"/>
                </a:cxn>
                <a:cxn ang="0">
                  <a:pos x="333" y="85"/>
                </a:cxn>
                <a:cxn ang="0">
                  <a:pos x="326" y="71"/>
                </a:cxn>
                <a:cxn ang="0">
                  <a:pos x="311" y="59"/>
                </a:cxn>
                <a:cxn ang="0">
                  <a:pos x="292" y="48"/>
                </a:cxn>
                <a:cxn ang="0">
                  <a:pos x="270" y="45"/>
                </a:cxn>
                <a:cxn ang="0">
                  <a:pos x="241" y="37"/>
                </a:cxn>
                <a:cxn ang="0">
                  <a:pos x="241" y="45"/>
                </a:cxn>
                <a:cxn ang="0">
                  <a:pos x="237" y="37"/>
                </a:cxn>
                <a:cxn ang="0">
                  <a:pos x="200" y="23"/>
                </a:cxn>
                <a:cxn ang="0">
                  <a:pos x="159" y="19"/>
                </a:cxn>
                <a:cxn ang="0">
                  <a:pos x="111" y="15"/>
                </a:cxn>
                <a:cxn ang="0">
                  <a:pos x="111" y="19"/>
                </a:cxn>
                <a:cxn ang="0">
                  <a:pos x="71" y="4"/>
                </a:cxn>
                <a:cxn ang="0">
                  <a:pos x="30" y="0"/>
                </a:cxn>
                <a:cxn ang="0">
                  <a:pos x="52" y="0"/>
                </a:cxn>
                <a:cxn ang="0">
                  <a:pos x="292" y="15"/>
                </a:cxn>
                <a:cxn ang="0">
                  <a:pos x="333" y="19"/>
                </a:cxn>
                <a:cxn ang="0">
                  <a:pos x="411" y="19"/>
                </a:cxn>
                <a:cxn ang="0">
                  <a:pos x="463" y="30"/>
                </a:cxn>
                <a:cxn ang="0">
                  <a:pos x="507" y="34"/>
                </a:cxn>
                <a:cxn ang="0">
                  <a:pos x="551" y="48"/>
                </a:cxn>
                <a:cxn ang="0">
                  <a:pos x="584" y="63"/>
                </a:cxn>
                <a:cxn ang="0">
                  <a:pos x="599" y="78"/>
                </a:cxn>
                <a:cxn ang="0">
                  <a:pos x="607" y="89"/>
                </a:cxn>
                <a:cxn ang="0">
                  <a:pos x="614" y="108"/>
                </a:cxn>
                <a:cxn ang="0">
                  <a:pos x="603" y="119"/>
                </a:cxn>
                <a:cxn ang="0">
                  <a:pos x="592" y="130"/>
                </a:cxn>
                <a:cxn ang="0">
                  <a:pos x="566" y="145"/>
                </a:cxn>
                <a:cxn ang="0">
                  <a:pos x="536" y="148"/>
                </a:cxn>
                <a:cxn ang="0">
                  <a:pos x="256" y="200"/>
                </a:cxn>
                <a:cxn ang="0">
                  <a:pos x="200" y="211"/>
                </a:cxn>
                <a:cxn ang="0">
                  <a:pos x="196" y="211"/>
                </a:cxn>
                <a:cxn ang="0">
                  <a:pos x="152" y="215"/>
                </a:cxn>
                <a:cxn ang="0">
                  <a:pos x="115" y="218"/>
                </a:cxn>
                <a:cxn ang="0">
                  <a:pos x="67" y="215"/>
                </a:cxn>
                <a:cxn ang="0">
                  <a:pos x="0" y="218"/>
                </a:cxn>
              </a:cxnLst>
              <a:rect l="0" t="0" r="0" b="0"/>
              <a:pathLst>
                <a:path w="614" h="218">
                  <a:moveTo>
                    <a:pt x="0" y="218"/>
                  </a:moveTo>
                  <a:lnTo>
                    <a:pt x="82" y="204"/>
                  </a:lnTo>
                  <a:lnTo>
                    <a:pt x="130" y="193"/>
                  </a:lnTo>
                  <a:lnTo>
                    <a:pt x="182" y="178"/>
                  </a:lnTo>
                  <a:lnTo>
                    <a:pt x="207" y="178"/>
                  </a:lnTo>
                  <a:lnTo>
                    <a:pt x="256" y="170"/>
                  </a:lnTo>
                  <a:lnTo>
                    <a:pt x="281" y="159"/>
                  </a:lnTo>
                  <a:lnTo>
                    <a:pt x="307" y="145"/>
                  </a:lnTo>
                  <a:lnTo>
                    <a:pt x="326" y="130"/>
                  </a:lnTo>
                  <a:lnTo>
                    <a:pt x="337" y="104"/>
                  </a:lnTo>
                  <a:lnTo>
                    <a:pt x="337" y="93"/>
                  </a:lnTo>
                  <a:lnTo>
                    <a:pt x="333" y="85"/>
                  </a:lnTo>
                  <a:lnTo>
                    <a:pt x="326" y="71"/>
                  </a:lnTo>
                  <a:lnTo>
                    <a:pt x="311" y="59"/>
                  </a:lnTo>
                  <a:lnTo>
                    <a:pt x="292" y="48"/>
                  </a:lnTo>
                  <a:lnTo>
                    <a:pt x="270" y="45"/>
                  </a:lnTo>
                  <a:lnTo>
                    <a:pt x="241" y="37"/>
                  </a:lnTo>
                  <a:lnTo>
                    <a:pt x="241" y="45"/>
                  </a:lnTo>
                  <a:lnTo>
                    <a:pt x="237" y="37"/>
                  </a:lnTo>
                  <a:lnTo>
                    <a:pt x="200" y="23"/>
                  </a:lnTo>
                  <a:lnTo>
                    <a:pt x="159" y="19"/>
                  </a:lnTo>
                  <a:lnTo>
                    <a:pt x="111" y="15"/>
                  </a:lnTo>
                  <a:lnTo>
                    <a:pt x="111" y="19"/>
                  </a:lnTo>
                  <a:lnTo>
                    <a:pt x="71" y="4"/>
                  </a:lnTo>
                  <a:lnTo>
                    <a:pt x="30" y="0"/>
                  </a:lnTo>
                  <a:lnTo>
                    <a:pt x="52" y="0"/>
                  </a:lnTo>
                  <a:lnTo>
                    <a:pt x="292" y="15"/>
                  </a:lnTo>
                  <a:lnTo>
                    <a:pt x="333" y="19"/>
                  </a:lnTo>
                  <a:lnTo>
                    <a:pt x="411" y="19"/>
                  </a:lnTo>
                  <a:lnTo>
                    <a:pt x="463" y="30"/>
                  </a:lnTo>
                  <a:lnTo>
                    <a:pt x="507" y="34"/>
                  </a:lnTo>
                  <a:lnTo>
                    <a:pt x="551" y="48"/>
                  </a:lnTo>
                  <a:lnTo>
                    <a:pt x="584" y="63"/>
                  </a:lnTo>
                  <a:lnTo>
                    <a:pt x="599" y="78"/>
                  </a:lnTo>
                  <a:lnTo>
                    <a:pt x="607" y="89"/>
                  </a:lnTo>
                  <a:lnTo>
                    <a:pt x="614" y="108"/>
                  </a:lnTo>
                  <a:lnTo>
                    <a:pt x="603" y="119"/>
                  </a:lnTo>
                  <a:lnTo>
                    <a:pt x="592" y="130"/>
                  </a:lnTo>
                  <a:lnTo>
                    <a:pt x="566" y="145"/>
                  </a:lnTo>
                  <a:lnTo>
                    <a:pt x="536" y="148"/>
                  </a:lnTo>
                  <a:lnTo>
                    <a:pt x="256" y="200"/>
                  </a:lnTo>
                  <a:lnTo>
                    <a:pt x="200" y="211"/>
                  </a:lnTo>
                  <a:lnTo>
                    <a:pt x="196" y="211"/>
                  </a:lnTo>
                  <a:lnTo>
                    <a:pt x="152" y="215"/>
                  </a:lnTo>
                  <a:lnTo>
                    <a:pt x="115" y="218"/>
                  </a:lnTo>
                  <a:lnTo>
                    <a:pt x="67" y="215"/>
                  </a:lnTo>
                  <a:lnTo>
                    <a:pt x="0" y="218"/>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57" name="図形 56"/>
            <p:cNvSpPr>
              <a:spLocks/>
            </p:cNvSpPr>
            <p:nvPr/>
          </p:nvSpPr>
          <p:spPr bwMode="auto">
            <a:xfrm>
              <a:off x="90460" y="5747341"/>
              <a:ext cx="964397" cy="317806"/>
            </a:xfrm>
            <a:custGeom>
              <a:avLst/>
              <a:gdLst/>
              <a:ahLst/>
              <a:cxnLst>
                <a:cxn ang="0">
                  <a:pos x="617" y="221"/>
                </a:cxn>
                <a:cxn ang="0">
                  <a:pos x="569" y="225"/>
                </a:cxn>
                <a:cxn ang="0">
                  <a:pos x="558" y="221"/>
                </a:cxn>
                <a:cxn ang="0">
                  <a:pos x="477" y="225"/>
                </a:cxn>
                <a:cxn ang="0">
                  <a:pos x="281" y="210"/>
                </a:cxn>
                <a:cxn ang="0">
                  <a:pos x="196" y="192"/>
                </a:cxn>
                <a:cxn ang="0">
                  <a:pos x="96" y="155"/>
                </a:cxn>
                <a:cxn ang="0">
                  <a:pos x="30" y="125"/>
                </a:cxn>
                <a:cxn ang="0">
                  <a:pos x="0" y="99"/>
                </a:cxn>
                <a:cxn ang="0">
                  <a:pos x="0" y="92"/>
                </a:cxn>
                <a:cxn ang="0">
                  <a:pos x="22" y="66"/>
                </a:cxn>
                <a:cxn ang="0">
                  <a:pos x="100" y="22"/>
                </a:cxn>
                <a:cxn ang="0">
                  <a:pos x="141" y="14"/>
                </a:cxn>
                <a:cxn ang="0">
                  <a:pos x="152" y="22"/>
                </a:cxn>
                <a:cxn ang="0">
                  <a:pos x="93" y="51"/>
                </a:cxn>
                <a:cxn ang="0">
                  <a:pos x="78" y="92"/>
                </a:cxn>
                <a:cxn ang="0">
                  <a:pos x="96" y="114"/>
                </a:cxn>
                <a:cxn ang="0">
                  <a:pos x="196" y="166"/>
                </a:cxn>
                <a:cxn ang="0">
                  <a:pos x="303" y="192"/>
                </a:cxn>
                <a:cxn ang="0">
                  <a:pos x="422" y="196"/>
                </a:cxn>
                <a:cxn ang="0">
                  <a:pos x="470" y="196"/>
                </a:cxn>
                <a:cxn ang="0">
                  <a:pos x="569" y="207"/>
                </a:cxn>
                <a:cxn ang="0">
                  <a:pos x="422" y="184"/>
                </a:cxn>
                <a:cxn ang="0">
                  <a:pos x="318" y="151"/>
                </a:cxn>
                <a:cxn ang="0">
                  <a:pos x="259" y="111"/>
                </a:cxn>
                <a:cxn ang="0">
                  <a:pos x="244" y="96"/>
                </a:cxn>
                <a:cxn ang="0">
                  <a:pos x="259" y="66"/>
                </a:cxn>
                <a:cxn ang="0">
                  <a:pos x="318" y="37"/>
                </a:cxn>
                <a:cxn ang="0">
                  <a:pos x="429" y="14"/>
                </a:cxn>
                <a:cxn ang="0">
                  <a:pos x="584" y="0"/>
                </a:cxn>
                <a:cxn ang="0">
                  <a:pos x="540" y="7"/>
                </a:cxn>
                <a:cxn ang="0">
                  <a:pos x="470" y="14"/>
                </a:cxn>
                <a:cxn ang="0">
                  <a:pos x="385" y="37"/>
                </a:cxn>
                <a:cxn ang="0">
                  <a:pos x="322" y="66"/>
                </a:cxn>
                <a:cxn ang="0">
                  <a:pos x="307" y="96"/>
                </a:cxn>
                <a:cxn ang="0">
                  <a:pos x="318" y="111"/>
                </a:cxn>
                <a:cxn ang="0">
                  <a:pos x="333" y="129"/>
                </a:cxn>
                <a:cxn ang="0">
                  <a:pos x="418" y="162"/>
                </a:cxn>
                <a:cxn ang="0">
                  <a:pos x="573" y="184"/>
                </a:cxn>
                <a:cxn ang="0">
                  <a:pos x="617" y="199"/>
                </a:cxn>
              </a:cxnLst>
              <a:rect l="0" t="0" r="0" b="0"/>
              <a:pathLst>
                <a:path w="629" h="225">
                  <a:moveTo>
                    <a:pt x="617" y="218"/>
                  </a:moveTo>
                  <a:lnTo>
                    <a:pt x="617" y="221"/>
                  </a:lnTo>
                  <a:lnTo>
                    <a:pt x="617" y="225"/>
                  </a:lnTo>
                  <a:lnTo>
                    <a:pt x="569" y="225"/>
                  </a:lnTo>
                  <a:lnTo>
                    <a:pt x="562" y="221"/>
                  </a:lnTo>
                  <a:lnTo>
                    <a:pt x="558" y="221"/>
                  </a:lnTo>
                  <a:lnTo>
                    <a:pt x="562" y="225"/>
                  </a:lnTo>
                  <a:lnTo>
                    <a:pt x="477" y="225"/>
                  </a:lnTo>
                  <a:lnTo>
                    <a:pt x="385" y="221"/>
                  </a:lnTo>
                  <a:lnTo>
                    <a:pt x="281" y="210"/>
                  </a:lnTo>
                  <a:lnTo>
                    <a:pt x="237" y="199"/>
                  </a:lnTo>
                  <a:lnTo>
                    <a:pt x="196" y="192"/>
                  </a:lnTo>
                  <a:lnTo>
                    <a:pt x="166" y="181"/>
                  </a:lnTo>
                  <a:lnTo>
                    <a:pt x="96" y="155"/>
                  </a:lnTo>
                  <a:lnTo>
                    <a:pt x="63" y="140"/>
                  </a:lnTo>
                  <a:lnTo>
                    <a:pt x="30" y="125"/>
                  </a:lnTo>
                  <a:lnTo>
                    <a:pt x="8" y="107"/>
                  </a:lnTo>
                  <a:lnTo>
                    <a:pt x="0" y="99"/>
                  </a:lnTo>
                  <a:lnTo>
                    <a:pt x="0" y="96"/>
                  </a:lnTo>
                  <a:lnTo>
                    <a:pt x="0" y="92"/>
                  </a:lnTo>
                  <a:lnTo>
                    <a:pt x="8" y="85"/>
                  </a:lnTo>
                  <a:lnTo>
                    <a:pt x="22" y="66"/>
                  </a:lnTo>
                  <a:lnTo>
                    <a:pt x="52" y="44"/>
                  </a:lnTo>
                  <a:lnTo>
                    <a:pt x="100" y="22"/>
                  </a:lnTo>
                  <a:lnTo>
                    <a:pt x="107" y="22"/>
                  </a:lnTo>
                  <a:lnTo>
                    <a:pt x="141" y="14"/>
                  </a:lnTo>
                  <a:lnTo>
                    <a:pt x="189" y="11"/>
                  </a:lnTo>
                  <a:lnTo>
                    <a:pt x="152" y="22"/>
                  </a:lnTo>
                  <a:lnTo>
                    <a:pt x="118" y="37"/>
                  </a:lnTo>
                  <a:lnTo>
                    <a:pt x="93" y="51"/>
                  </a:lnTo>
                  <a:lnTo>
                    <a:pt x="78" y="70"/>
                  </a:lnTo>
                  <a:lnTo>
                    <a:pt x="78" y="92"/>
                  </a:lnTo>
                  <a:lnTo>
                    <a:pt x="85" y="107"/>
                  </a:lnTo>
                  <a:lnTo>
                    <a:pt x="96" y="114"/>
                  </a:lnTo>
                  <a:lnTo>
                    <a:pt x="133" y="140"/>
                  </a:lnTo>
                  <a:lnTo>
                    <a:pt x="196" y="166"/>
                  </a:lnTo>
                  <a:lnTo>
                    <a:pt x="248" y="181"/>
                  </a:lnTo>
                  <a:lnTo>
                    <a:pt x="303" y="192"/>
                  </a:lnTo>
                  <a:lnTo>
                    <a:pt x="366" y="196"/>
                  </a:lnTo>
                  <a:lnTo>
                    <a:pt x="422" y="196"/>
                  </a:lnTo>
                  <a:lnTo>
                    <a:pt x="470" y="199"/>
                  </a:lnTo>
                  <a:lnTo>
                    <a:pt x="470" y="196"/>
                  </a:lnTo>
                  <a:lnTo>
                    <a:pt x="569" y="210"/>
                  </a:lnTo>
                  <a:lnTo>
                    <a:pt x="569" y="207"/>
                  </a:lnTo>
                  <a:lnTo>
                    <a:pt x="525" y="199"/>
                  </a:lnTo>
                  <a:lnTo>
                    <a:pt x="422" y="184"/>
                  </a:lnTo>
                  <a:lnTo>
                    <a:pt x="366" y="170"/>
                  </a:lnTo>
                  <a:lnTo>
                    <a:pt x="318" y="151"/>
                  </a:lnTo>
                  <a:lnTo>
                    <a:pt x="274" y="125"/>
                  </a:lnTo>
                  <a:lnTo>
                    <a:pt x="259" y="111"/>
                  </a:lnTo>
                  <a:lnTo>
                    <a:pt x="244" y="99"/>
                  </a:lnTo>
                  <a:lnTo>
                    <a:pt x="244" y="96"/>
                  </a:lnTo>
                  <a:lnTo>
                    <a:pt x="244" y="81"/>
                  </a:lnTo>
                  <a:lnTo>
                    <a:pt x="259" y="66"/>
                  </a:lnTo>
                  <a:lnTo>
                    <a:pt x="277" y="51"/>
                  </a:lnTo>
                  <a:lnTo>
                    <a:pt x="318" y="37"/>
                  </a:lnTo>
                  <a:lnTo>
                    <a:pt x="377" y="26"/>
                  </a:lnTo>
                  <a:lnTo>
                    <a:pt x="429" y="14"/>
                  </a:lnTo>
                  <a:lnTo>
                    <a:pt x="588" y="0"/>
                  </a:lnTo>
                  <a:lnTo>
                    <a:pt x="584" y="0"/>
                  </a:lnTo>
                  <a:lnTo>
                    <a:pt x="562" y="0"/>
                  </a:lnTo>
                  <a:lnTo>
                    <a:pt x="540" y="7"/>
                  </a:lnTo>
                  <a:lnTo>
                    <a:pt x="532" y="7"/>
                  </a:lnTo>
                  <a:lnTo>
                    <a:pt x="470" y="14"/>
                  </a:lnTo>
                  <a:lnTo>
                    <a:pt x="433" y="26"/>
                  </a:lnTo>
                  <a:lnTo>
                    <a:pt x="385" y="37"/>
                  </a:lnTo>
                  <a:lnTo>
                    <a:pt x="348" y="51"/>
                  </a:lnTo>
                  <a:lnTo>
                    <a:pt x="322" y="66"/>
                  </a:lnTo>
                  <a:lnTo>
                    <a:pt x="307" y="85"/>
                  </a:lnTo>
                  <a:lnTo>
                    <a:pt x="307" y="96"/>
                  </a:lnTo>
                  <a:lnTo>
                    <a:pt x="307" y="99"/>
                  </a:lnTo>
                  <a:lnTo>
                    <a:pt x="318" y="111"/>
                  </a:lnTo>
                  <a:lnTo>
                    <a:pt x="322" y="122"/>
                  </a:lnTo>
                  <a:lnTo>
                    <a:pt x="333" y="129"/>
                  </a:lnTo>
                  <a:lnTo>
                    <a:pt x="373" y="148"/>
                  </a:lnTo>
                  <a:lnTo>
                    <a:pt x="418" y="162"/>
                  </a:lnTo>
                  <a:lnTo>
                    <a:pt x="473" y="170"/>
                  </a:lnTo>
                  <a:lnTo>
                    <a:pt x="573" y="184"/>
                  </a:lnTo>
                  <a:lnTo>
                    <a:pt x="629" y="192"/>
                  </a:lnTo>
                  <a:lnTo>
                    <a:pt x="617" y="199"/>
                  </a:lnTo>
                  <a:lnTo>
                    <a:pt x="617" y="218"/>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58" name="図形 57"/>
            <p:cNvSpPr>
              <a:spLocks/>
            </p:cNvSpPr>
            <p:nvPr/>
          </p:nvSpPr>
          <p:spPr bwMode="auto">
            <a:xfrm>
              <a:off x="838673" y="5757229"/>
              <a:ext cx="237650" cy="199158"/>
            </a:xfrm>
            <a:custGeom>
              <a:avLst/>
              <a:gdLst/>
              <a:ahLst/>
              <a:cxnLst>
                <a:cxn ang="0">
                  <a:pos x="41" y="74"/>
                </a:cxn>
                <a:cxn ang="0">
                  <a:pos x="44" y="85"/>
                </a:cxn>
                <a:cxn ang="0">
                  <a:pos x="56" y="92"/>
                </a:cxn>
                <a:cxn ang="0">
                  <a:pos x="92" y="115"/>
                </a:cxn>
                <a:cxn ang="0">
                  <a:pos x="129" y="129"/>
                </a:cxn>
                <a:cxn ang="0">
                  <a:pos x="155" y="141"/>
                </a:cxn>
                <a:cxn ang="0">
                  <a:pos x="122" y="129"/>
                </a:cxn>
                <a:cxn ang="0">
                  <a:pos x="67" y="115"/>
                </a:cxn>
                <a:cxn ang="0">
                  <a:pos x="26" y="92"/>
                </a:cxn>
                <a:cxn ang="0">
                  <a:pos x="11" y="85"/>
                </a:cxn>
                <a:cxn ang="0">
                  <a:pos x="0" y="70"/>
                </a:cxn>
                <a:cxn ang="0">
                  <a:pos x="0" y="59"/>
                </a:cxn>
                <a:cxn ang="0">
                  <a:pos x="0" y="48"/>
                </a:cxn>
                <a:cxn ang="0">
                  <a:pos x="11" y="33"/>
                </a:cxn>
                <a:cxn ang="0">
                  <a:pos x="22" y="19"/>
                </a:cxn>
                <a:cxn ang="0">
                  <a:pos x="37" y="7"/>
                </a:cxn>
                <a:cxn ang="0">
                  <a:pos x="74" y="0"/>
                </a:cxn>
                <a:cxn ang="0">
                  <a:pos x="92" y="0"/>
                </a:cxn>
                <a:cxn ang="0">
                  <a:pos x="81" y="4"/>
                </a:cxn>
                <a:cxn ang="0">
                  <a:pos x="56" y="15"/>
                </a:cxn>
                <a:cxn ang="0">
                  <a:pos x="44" y="33"/>
                </a:cxn>
                <a:cxn ang="0">
                  <a:pos x="41" y="48"/>
                </a:cxn>
                <a:cxn ang="0">
                  <a:pos x="37" y="59"/>
                </a:cxn>
                <a:cxn ang="0">
                  <a:pos x="41" y="74"/>
                </a:cxn>
              </a:cxnLst>
              <a:rect l="0" t="0" r="0" b="0"/>
              <a:pathLst>
                <a:path w="155" h="141">
                  <a:moveTo>
                    <a:pt x="41" y="74"/>
                  </a:moveTo>
                  <a:lnTo>
                    <a:pt x="44" y="85"/>
                  </a:lnTo>
                  <a:lnTo>
                    <a:pt x="56" y="92"/>
                  </a:lnTo>
                  <a:lnTo>
                    <a:pt x="92" y="115"/>
                  </a:lnTo>
                  <a:lnTo>
                    <a:pt x="129" y="129"/>
                  </a:lnTo>
                  <a:lnTo>
                    <a:pt x="155" y="141"/>
                  </a:lnTo>
                  <a:lnTo>
                    <a:pt x="122" y="129"/>
                  </a:lnTo>
                  <a:lnTo>
                    <a:pt x="67" y="115"/>
                  </a:lnTo>
                  <a:lnTo>
                    <a:pt x="26" y="92"/>
                  </a:lnTo>
                  <a:lnTo>
                    <a:pt x="11" y="85"/>
                  </a:lnTo>
                  <a:lnTo>
                    <a:pt x="0" y="70"/>
                  </a:lnTo>
                  <a:lnTo>
                    <a:pt x="0" y="59"/>
                  </a:lnTo>
                  <a:lnTo>
                    <a:pt x="0" y="48"/>
                  </a:lnTo>
                  <a:lnTo>
                    <a:pt x="11" y="33"/>
                  </a:lnTo>
                  <a:lnTo>
                    <a:pt x="22" y="19"/>
                  </a:lnTo>
                  <a:lnTo>
                    <a:pt x="37" y="7"/>
                  </a:lnTo>
                  <a:lnTo>
                    <a:pt x="74" y="0"/>
                  </a:lnTo>
                  <a:lnTo>
                    <a:pt x="92" y="0"/>
                  </a:lnTo>
                  <a:lnTo>
                    <a:pt x="81" y="4"/>
                  </a:lnTo>
                  <a:lnTo>
                    <a:pt x="56" y="15"/>
                  </a:lnTo>
                  <a:lnTo>
                    <a:pt x="44" y="33"/>
                  </a:lnTo>
                  <a:lnTo>
                    <a:pt x="41" y="48"/>
                  </a:lnTo>
                  <a:lnTo>
                    <a:pt x="37" y="59"/>
                  </a:lnTo>
                  <a:lnTo>
                    <a:pt x="41" y="74"/>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59" name="図形 58"/>
            <p:cNvSpPr>
              <a:spLocks/>
            </p:cNvSpPr>
            <p:nvPr/>
          </p:nvSpPr>
          <p:spPr bwMode="auto">
            <a:xfrm>
              <a:off x="702216" y="5778416"/>
              <a:ext cx="352641" cy="203396"/>
            </a:xfrm>
            <a:custGeom>
              <a:avLst/>
              <a:gdLst/>
              <a:ahLst/>
              <a:cxnLst>
                <a:cxn ang="0">
                  <a:pos x="56" y="74"/>
                </a:cxn>
                <a:cxn ang="0">
                  <a:pos x="63" y="85"/>
                </a:cxn>
                <a:cxn ang="0">
                  <a:pos x="85" y="100"/>
                </a:cxn>
                <a:cxn ang="0">
                  <a:pos x="130" y="118"/>
                </a:cxn>
                <a:cxn ang="0">
                  <a:pos x="185" y="140"/>
                </a:cxn>
                <a:cxn ang="0">
                  <a:pos x="230" y="144"/>
                </a:cxn>
                <a:cxn ang="0">
                  <a:pos x="170" y="140"/>
                </a:cxn>
                <a:cxn ang="0">
                  <a:pos x="100" y="126"/>
                </a:cxn>
                <a:cxn ang="0">
                  <a:pos x="63" y="114"/>
                </a:cxn>
                <a:cxn ang="0">
                  <a:pos x="34" y="100"/>
                </a:cxn>
                <a:cxn ang="0">
                  <a:pos x="8" y="85"/>
                </a:cxn>
                <a:cxn ang="0">
                  <a:pos x="0" y="63"/>
                </a:cxn>
                <a:cxn ang="0">
                  <a:pos x="0" y="55"/>
                </a:cxn>
                <a:cxn ang="0">
                  <a:pos x="8" y="37"/>
                </a:cxn>
                <a:cxn ang="0">
                  <a:pos x="19" y="22"/>
                </a:cxn>
                <a:cxn ang="0">
                  <a:pos x="37" y="15"/>
                </a:cxn>
                <a:cxn ang="0">
                  <a:pos x="71" y="4"/>
                </a:cxn>
                <a:cxn ang="0">
                  <a:pos x="115" y="0"/>
                </a:cxn>
                <a:cxn ang="0">
                  <a:pos x="93" y="15"/>
                </a:cxn>
                <a:cxn ang="0">
                  <a:pos x="89" y="18"/>
                </a:cxn>
                <a:cxn ang="0">
                  <a:pos x="74" y="22"/>
                </a:cxn>
                <a:cxn ang="0">
                  <a:pos x="63" y="29"/>
                </a:cxn>
                <a:cxn ang="0">
                  <a:pos x="60" y="44"/>
                </a:cxn>
                <a:cxn ang="0">
                  <a:pos x="56" y="59"/>
                </a:cxn>
                <a:cxn ang="0">
                  <a:pos x="56" y="74"/>
                </a:cxn>
              </a:cxnLst>
              <a:rect l="0" t="0" r="0" b="0"/>
              <a:pathLst>
                <a:path w="230" h="144">
                  <a:moveTo>
                    <a:pt x="56" y="74"/>
                  </a:moveTo>
                  <a:lnTo>
                    <a:pt x="63" y="85"/>
                  </a:lnTo>
                  <a:lnTo>
                    <a:pt x="85" y="100"/>
                  </a:lnTo>
                  <a:lnTo>
                    <a:pt x="130" y="118"/>
                  </a:lnTo>
                  <a:lnTo>
                    <a:pt x="185" y="140"/>
                  </a:lnTo>
                  <a:lnTo>
                    <a:pt x="230" y="144"/>
                  </a:lnTo>
                  <a:lnTo>
                    <a:pt x="170" y="140"/>
                  </a:lnTo>
                  <a:lnTo>
                    <a:pt x="100" y="126"/>
                  </a:lnTo>
                  <a:lnTo>
                    <a:pt x="63" y="114"/>
                  </a:lnTo>
                  <a:lnTo>
                    <a:pt x="34" y="100"/>
                  </a:lnTo>
                  <a:lnTo>
                    <a:pt x="8" y="85"/>
                  </a:lnTo>
                  <a:lnTo>
                    <a:pt x="0" y="63"/>
                  </a:lnTo>
                  <a:lnTo>
                    <a:pt x="0" y="55"/>
                  </a:lnTo>
                  <a:lnTo>
                    <a:pt x="8" y="37"/>
                  </a:lnTo>
                  <a:lnTo>
                    <a:pt x="19" y="22"/>
                  </a:lnTo>
                  <a:lnTo>
                    <a:pt x="37" y="15"/>
                  </a:lnTo>
                  <a:lnTo>
                    <a:pt x="71" y="4"/>
                  </a:lnTo>
                  <a:lnTo>
                    <a:pt x="115" y="0"/>
                  </a:lnTo>
                  <a:lnTo>
                    <a:pt x="93" y="15"/>
                  </a:lnTo>
                  <a:lnTo>
                    <a:pt x="89" y="18"/>
                  </a:lnTo>
                  <a:lnTo>
                    <a:pt x="74" y="22"/>
                  </a:lnTo>
                  <a:lnTo>
                    <a:pt x="63" y="29"/>
                  </a:lnTo>
                  <a:lnTo>
                    <a:pt x="60" y="44"/>
                  </a:lnTo>
                  <a:lnTo>
                    <a:pt x="56" y="59"/>
                  </a:lnTo>
                  <a:lnTo>
                    <a:pt x="56" y="74"/>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60" name="図形 59"/>
            <p:cNvSpPr>
              <a:spLocks/>
            </p:cNvSpPr>
            <p:nvPr/>
          </p:nvSpPr>
          <p:spPr bwMode="auto">
            <a:xfrm>
              <a:off x="561159" y="5762878"/>
              <a:ext cx="515163" cy="255657"/>
            </a:xfrm>
            <a:custGeom>
              <a:avLst/>
              <a:gdLst/>
              <a:ahLst/>
              <a:cxnLst>
                <a:cxn ang="0">
                  <a:pos x="322" y="181"/>
                </a:cxn>
                <a:cxn ang="0">
                  <a:pos x="322" y="173"/>
                </a:cxn>
                <a:cxn ang="0">
                  <a:pos x="277" y="170"/>
                </a:cxn>
                <a:cxn ang="0">
                  <a:pos x="177" y="155"/>
                </a:cxn>
                <a:cxn ang="0">
                  <a:pos x="122" y="144"/>
                </a:cxn>
                <a:cxn ang="0">
                  <a:pos x="70" y="137"/>
                </a:cxn>
                <a:cxn ang="0">
                  <a:pos x="30" y="114"/>
                </a:cxn>
                <a:cxn ang="0">
                  <a:pos x="22" y="111"/>
                </a:cxn>
                <a:cxn ang="0">
                  <a:pos x="11" y="100"/>
                </a:cxn>
                <a:cxn ang="0">
                  <a:pos x="7" y="88"/>
                </a:cxn>
                <a:cxn ang="0">
                  <a:pos x="0" y="85"/>
                </a:cxn>
                <a:cxn ang="0">
                  <a:pos x="7" y="74"/>
                </a:cxn>
                <a:cxn ang="0">
                  <a:pos x="11" y="59"/>
                </a:cxn>
                <a:cxn ang="0">
                  <a:pos x="37" y="44"/>
                </a:cxn>
                <a:cxn ang="0">
                  <a:pos x="70" y="29"/>
                </a:cxn>
                <a:cxn ang="0">
                  <a:pos x="126" y="15"/>
                </a:cxn>
                <a:cxn ang="0">
                  <a:pos x="163" y="11"/>
                </a:cxn>
                <a:cxn ang="0">
                  <a:pos x="225" y="0"/>
                </a:cxn>
                <a:cxn ang="0">
                  <a:pos x="211" y="3"/>
                </a:cxn>
                <a:cxn ang="0">
                  <a:pos x="163" y="11"/>
                </a:cxn>
                <a:cxn ang="0">
                  <a:pos x="129" y="18"/>
                </a:cxn>
                <a:cxn ang="0">
                  <a:pos x="107" y="33"/>
                </a:cxn>
                <a:cxn ang="0">
                  <a:pos x="96" y="44"/>
                </a:cxn>
                <a:cxn ang="0">
                  <a:pos x="85" y="66"/>
                </a:cxn>
                <a:cxn ang="0">
                  <a:pos x="85" y="74"/>
                </a:cxn>
                <a:cxn ang="0">
                  <a:pos x="96" y="88"/>
                </a:cxn>
                <a:cxn ang="0">
                  <a:pos x="107" y="100"/>
                </a:cxn>
                <a:cxn ang="0">
                  <a:pos x="137" y="118"/>
                </a:cxn>
                <a:cxn ang="0">
                  <a:pos x="177" y="137"/>
                </a:cxn>
                <a:cxn ang="0">
                  <a:pos x="222" y="151"/>
                </a:cxn>
                <a:cxn ang="0">
                  <a:pos x="303" y="159"/>
                </a:cxn>
                <a:cxn ang="0">
                  <a:pos x="336" y="159"/>
                </a:cxn>
                <a:cxn ang="0">
                  <a:pos x="322" y="181"/>
                </a:cxn>
              </a:cxnLst>
              <a:rect l="0" t="0" r="0" b="0"/>
              <a:pathLst>
                <a:path w="336" h="181">
                  <a:moveTo>
                    <a:pt x="322" y="181"/>
                  </a:moveTo>
                  <a:lnTo>
                    <a:pt x="322" y="173"/>
                  </a:lnTo>
                  <a:lnTo>
                    <a:pt x="277" y="170"/>
                  </a:lnTo>
                  <a:lnTo>
                    <a:pt x="177" y="155"/>
                  </a:lnTo>
                  <a:lnTo>
                    <a:pt x="122" y="144"/>
                  </a:lnTo>
                  <a:lnTo>
                    <a:pt x="70" y="137"/>
                  </a:lnTo>
                  <a:lnTo>
                    <a:pt x="30" y="114"/>
                  </a:lnTo>
                  <a:lnTo>
                    <a:pt x="22" y="111"/>
                  </a:lnTo>
                  <a:lnTo>
                    <a:pt x="11" y="100"/>
                  </a:lnTo>
                  <a:lnTo>
                    <a:pt x="7" y="88"/>
                  </a:lnTo>
                  <a:lnTo>
                    <a:pt x="0" y="85"/>
                  </a:lnTo>
                  <a:lnTo>
                    <a:pt x="7" y="74"/>
                  </a:lnTo>
                  <a:lnTo>
                    <a:pt x="11" y="59"/>
                  </a:lnTo>
                  <a:lnTo>
                    <a:pt x="37" y="44"/>
                  </a:lnTo>
                  <a:lnTo>
                    <a:pt x="70" y="29"/>
                  </a:lnTo>
                  <a:lnTo>
                    <a:pt x="126" y="15"/>
                  </a:lnTo>
                  <a:lnTo>
                    <a:pt x="163" y="11"/>
                  </a:lnTo>
                  <a:lnTo>
                    <a:pt x="225" y="0"/>
                  </a:lnTo>
                  <a:lnTo>
                    <a:pt x="211" y="3"/>
                  </a:lnTo>
                  <a:lnTo>
                    <a:pt x="163" y="11"/>
                  </a:lnTo>
                  <a:lnTo>
                    <a:pt x="129" y="18"/>
                  </a:lnTo>
                  <a:lnTo>
                    <a:pt x="107" y="33"/>
                  </a:lnTo>
                  <a:lnTo>
                    <a:pt x="96" y="44"/>
                  </a:lnTo>
                  <a:lnTo>
                    <a:pt x="85" y="66"/>
                  </a:lnTo>
                  <a:lnTo>
                    <a:pt x="85" y="74"/>
                  </a:lnTo>
                  <a:lnTo>
                    <a:pt x="96" y="88"/>
                  </a:lnTo>
                  <a:lnTo>
                    <a:pt x="107" y="100"/>
                  </a:lnTo>
                  <a:lnTo>
                    <a:pt x="137" y="118"/>
                  </a:lnTo>
                  <a:lnTo>
                    <a:pt x="177" y="137"/>
                  </a:lnTo>
                  <a:lnTo>
                    <a:pt x="222" y="151"/>
                  </a:lnTo>
                  <a:lnTo>
                    <a:pt x="303" y="159"/>
                  </a:lnTo>
                  <a:lnTo>
                    <a:pt x="336" y="159"/>
                  </a:lnTo>
                  <a:lnTo>
                    <a:pt x="322" y="181"/>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61" name="図形 60"/>
            <p:cNvSpPr>
              <a:spLocks/>
            </p:cNvSpPr>
            <p:nvPr/>
          </p:nvSpPr>
          <p:spPr bwMode="auto">
            <a:xfrm>
              <a:off x="794209" y="5809490"/>
              <a:ext cx="338842" cy="177971"/>
            </a:xfrm>
            <a:custGeom>
              <a:avLst/>
              <a:gdLst/>
              <a:ahLst/>
              <a:cxnLst>
                <a:cxn ang="0">
                  <a:pos x="192" y="126"/>
                </a:cxn>
                <a:cxn ang="0">
                  <a:pos x="192" y="122"/>
                </a:cxn>
                <a:cxn ang="0">
                  <a:pos x="170" y="122"/>
                </a:cxn>
                <a:cxn ang="0">
                  <a:pos x="110" y="107"/>
                </a:cxn>
                <a:cxn ang="0">
                  <a:pos x="73" y="96"/>
                </a:cxn>
                <a:cxn ang="0">
                  <a:pos x="40" y="81"/>
                </a:cxn>
                <a:cxn ang="0">
                  <a:pos x="14" y="67"/>
                </a:cxn>
                <a:cxn ang="0">
                  <a:pos x="0" y="48"/>
                </a:cxn>
                <a:cxn ang="0">
                  <a:pos x="0" y="37"/>
                </a:cxn>
                <a:cxn ang="0">
                  <a:pos x="0" y="22"/>
                </a:cxn>
                <a:cxn ang="0">
                  <a:pos x="11" y="11"/>
                </a:cxn>
                <a:cxn ang="0">
                  <a:pos x="18" y="0"/>
                </a:cxn>
                <a:cxn ang="0">
                  <a:pos x="29" y="0"/>
                </a:cxn>
                <a:cxn ang="0">
                  <a:pos x="25" y="22"/>
                </a:cxn>
                <a:cxn ang="0">
                  <a:pos x="25" y="33"/>
                </a:cxn>
                <a:cxn ang="0">
                  <a:pos x="40" y="55"/>
                </a:cxn>
                <a:cxn ang="0">
                  <a:pos x="66" y="67"/>
                </a:cxn>
                <a:cxn ang="0">
                  <a:pos x="96" y="81"/>
                </a:cxn>
                <a:cxn ang="0">
                  <a:pos x="129" y="92"/>
                </a:cxn>
                <a:cxn ang="0">
                  <a:pos x="184" y="107"/>
                </a:cxn>
                <a:cxn ang="0">
                  <a:pos x="214" y="111"/>
                </a:cxn>
                <a:cxn ang="0">
                  <a:pos x="221" y="111"/>
                </a:cxn>
                <a:cxn ang="0">
                  <a:pos x="192" y="126"/>
                </a:cxn>
              </a:cxnLst>
              <a:rect l="0" t="0" r="0" b="0"/>
              <a:pathLst>
                <a:path w="221" h="126">
                  <a:moveTo>
                    <a:pt x="192" y="126"/>
                  </a:moveTo>
                  <a:lnTo>
                    <a:pt x="192" y="122"/>
                  </a:lnTo>
                  <a:lnTo>
                    <a:pt x="170" y="122"/>
                  </a:lnTo>
                  <a:lnTo>
                    <a:pt x="110" y="107"/>
                  </a:lnTo>
                  <a:lnTo>
                    <a:pt x="73" y="96"/>
                  </a:lnTo>
                  <a:lnTo>
                    <a:pt x="40" y="81"/>
                  </a:lnTo>
                  <a:lnTo>
                    <a:pt x="14" y="67"/>
                  </a:lnTo>
                  <a:lnTo>
                    <a:pt x="0" y="48"/>
                  </a:lnTo>
                  <a:lnTo>
                    <a:pt x="0" y="37"/>
                  </a:lnTo>
                  <a:lnTo>
                    <a:pt x="0" y="22"/>
                  </a:lnTo>
                  <a:lnTo>
                    <a:pt x="11" y="11"/>
                  </a:lnTo>
                  <a:lnTo>
                    <a:pt x="18" y="0"/>
                  </a:lnTo>
                  <a:lnTo>
                    <a:pt x="29" y="0"/>
                  </a:lnTo>
                  <a:lnTo>
                    <a:pt x="25" y="22"/>
                  </a:lnTo>
                  <a:lnTo>
                    <a:pt x="25" y="33"/>
                  </a:lnTo>
                  <a:lnTo>
                    <a:pt x="40" y="55"/>
                  </a:lnTo>
                  <a:lnTo>
                    <a:pt x="66" y="67"/>
                  </a:lnTo>
                  <a:lnTo>
                    <a:pt x="96" y="81"/>
                  </a:lnTo>
                  <a:lnTo>
                    <a:pt x="129" y="92"/>
                  </a:lnTo>
                  <a:lnTo>
                    <a:pt x="184" y="107"/>
                  </a:lnTo>
                  <a:lnTo>
                    <a:pt x="214" y="111"/>
                  </a:lnTo>
                  <a:lnTo>
                    <a:pt x="221" y="111"/>
                  </a:lnTo>
                  <a:lnTo>
                    <a:pt x="192" y="126"/>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62" name="図形 61"/>
            <p:cNvSpPr>
              <a:spLocks/>
            </p:cNvSpPr>
            <p:nvPr/>
          </p:nvSpPr>
          <p:spPr bwMode="auto">
            <a:xfrm>
              <a:off x="901535" y="5767116"/>
              <a:ext cx="265248" cy="199158"/>
            </a:xfrm>
            <a:custGeom>
              <a:avLst/>
              <a:gdLst/>
              <a:ahLst/>
              <a:cxnLst>
                <a:cxn ang="0">
                  <a:pos x="170" y="137"/>
                </a:cxn>
                <a:cxn ang="0">
                  <a:pos x="159" y="141"/>
                </a:cxn>
                <a:cxn ang="0">
                  <a:pos x="159" y="137"/>
                </a:cxn>
                <a:cxn ang="0">
                  <a:pos x="137" y="134"/>
                </a:cxn>
                <a:cxn ang="0">
                  <a:pos x="88" y="115"/>
                </a:cxn>
                <a:cxn ang="0">
                  <a:pos x="59" y="108"/>
                </a:cxn>
                <a:cxn ang="0">
                  <a:pos x="33" y="93"/>
                </a:cxn>
                <a:cxn ang="0">
                  <a:pos x="15" y="82"/>
                </a:cxn>
                <a:cxn ang="0">
                  <a:pos x="3" y="63"/>
                </a:cxn>
                <a:cxn ang="0">
                  <a:pos x="0" y="52"/>
                </a:cxn>
                <a:cxn ang="0">
                  <a:pos x="0" y="41"/>
                </a:cxn>
                <a:cxn ang="0">
                  <a:pos x="3" y="26"/>
                </a:cxn>
                <a:cxn ang="0">
                  <a:pos x="18" y="12"/>
                </a:cxn>
                <a:cxn ang="0">
                  <a:pos x="33" y="0"/>
                </a:cxn>
                <a:cxn ang="0">
                  <a:pos x="29" y="15"/>
                </a:cxn>
                <a:cxn ang="0">
                  <a:pos x="26" y="30"/>
                </a:cxn>
                <a:cxn ang="0">
                  <a:pos x="26" y="45"/>
                </a:cxn>
                <a:cxn ang="0">
                  <a:pos x="33" y="67"/>
                </a:cxn>
                <a:cxn ang="0">
                  <a:pos x="51" y="85"/>
                </a:cxn>
                <a:cxn ang="0">
                  <a:pos x="74" y="97"/>
                </a:cxn>
                <a:cxn ang="0">
                  <a:pos x="100" y="108"/>
                </a:cxn>
                <a:cxn ang="0">
                  <a:pos x="140" y="126"/>
                </a:cxn>
                <a:cxn ang="0">
                  <a:pos x="173" y="134"/>
                </a:cxn>
                <a:cxn ang="0">
                  <a:pos x="170" y="137"/>
                </a:cxn>
              </a:cxnLst>
              <a:rect l="0" t="0" r="0" b="0"/>
              <a:pathLst>
                <a:path w="173" h="141">
                  <a:moveTo>
                    <a:pt x="170" y="137"/>
                  </a:moveTo>
                  <a:lnTo>
                    <a:pt x="159" y="141"/>
                  </a:lnTo>
                  <a:lnTo>
                    <a:pt x="159" y="137"/>
                  </a:lnTo>
                  <a:lnTo>
                    <a:pt x="137" y="134"/>
                  </a:lnTo>
                  <a:lnTo>
                    <a:pt x="88" y="115"/>
                  </a:lnTo>
                  <a:lnTo>
                    <a:pt x="59" y="108"/>
                  </a:lnTo>
                  <a:lnTo>
                    <a:pt x="33" y="93"/>
                  </a:lnTo>
                  <a:lnTo>
                    <a:pt x="15" y="82"/>
                  </a:lnTo>
                  <a:lnTo>
                    <a:pt x="3" y="63"/>
                  </a:lnTo>
                  <a:lnTo>
                    <a:pt x="0" y="52"/>
                  </a:lnTo>
                  <a:lnTo>
                    <a:pt x="0" y="41"/>
                  </a:lnTo>
                  <a:lnTo>
                    <a:pt x="3" y="26"/>
                  </a:lnTo>
                  <a:lnTo>
                    <a:pt x="18" y="12"/>
                  </a:lnTo>
                  <a:lnTo>
                    <a:pt x="33" y="0"/>
                  </a:lnTo>
                  <a:lnTo>
                    <a:pt x="29" y="15"/>
                  </a:lnTo>
                  <a:lnTo>
                    <a:pt x="26" y="30"/>
                  </a:lnTo>
                  <a:lnTo>
                    <a:pt x="26" y="45"/>
                  </a:lnTo>
                  <a:lnTo>
                    <a:pt x="33" y="67"/>
                  </a:lnTo>
                  <a:lnTo>
                    <a:pt x="51" y="85"/>
                  </a:lnTo>
                  <a:lnTo>
                    <a:pt x="74" y="97"/>
                  </a:lnTo>
                  <a:lnTo>
                    <a:pt x="100" y="108"/>
                  </a:lnTo>
                  <a:lnTo>
                    <a:pt x="140" y="126"/>
                  </a:lnTo>
                  <a:lnTo>
                    <a:pt x="173" y="134"/>
                  </a:lnTo>
                  <a:lnTo>
                    <a:pt x="170" y="137"/>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63" name="図形 62"/>
            <p:cNvSpPr>
              <a:spLocks/>
            </p:cNvSpPr>
            <p:nvPr/>
          </p:nvSpPr>
          <p:spPr bwMode="auto">
            <a:xfrm>
              <a:off x="941398" y="5747341"/>
              <a:ext cx="305111" cy="209046"/>
            </a:xfrm>
            <a:custGeom>
              <a:avLst/>
              <a:gdLst/>
              <a:ahLst/>
              <a:cxnLst>
                <a:cxn ang="0">
                  <a:pos x="155" y="148"/>
                </a:cxn>
                <a:cxn ang="0">
                  <a:pos x="129" y="140"/>
                </a:cxn>
                <a:cxn ang="0">
                  <a:pos x="77" y="122"/>
                </a:cxn>
                <a:cxn ang="0">
                  <a:pos x="59" y="111"/>
                </a:cxn>
                <a:cxn ang="0">
                  <a:pos x="33" y="99"/>
                </a:cxn>
                <a:cxn ang="0">
                  <a:pos x="14" y="81"/>
                </a:cxn>
                <a:cxn ang="0">
                  <a:pos x="0" y="59"/>
                </a:cxn>
                <a:cxn ang="0">
                  <a:pos x="3" y="44"/>
                </a:cxn>
                <a:cxn ang="0">
                  <a:pos x="7" y="29"/>
                </a:cxn>
                <a:cxn ang="0">
                  <a:pos x="18" y="14"/>
                </a:cxn>
                <a:cxn ang="0">
                  <a:pos x="33" y="7"/>
                </a:cxn>
                <a:cxn ang="0">
                  <a:pos x="59" y="0"/>
                </a:cxn>
                <a:cxn ang="0">
                  <a:pos x="40" y="14"/>
                </a:cxn>
                <a:cxn ang="0">
                  <a:pos x="29" y="37"/>
                </a:cxn>
                <a:cxn ang="0">
                  <a:pos x="25" y="51"/>
                </a:cxn>
                <a:cxn ang="0">
                  <a:pos x="29" y="70"/>
                </a:cxn>
                <a:cxn ang="0">
                  <a:pos x="48" y="85"/>
                </a:cxn>
                <a:cxn ang="0">
                  <a:pos x="74" y="99"/>
                </a:cxn>
                <a:cxn ang="0">
                  <a:pos x="96" y="107"/>
                </a:cxn>
                <a:cxn ang="0">
                  <a:pos x="155" y="125"/>
                </a:cxn>
                <a:cxn ang="0">
                  <a:pos x="199" y="129"/>
                </a:cxn>
                <a:cxn ang="0">
                  <a:pos x="155" y="148"/>
                </a:cxn>
              </a:cxnLst>
              <a:rect l="0" t="0" r="0" b="0"/>
              <a:pathLst>
                <a:path w="199" h="148">
                  <a:moveTo>
                    <a:pt x="155" y="148"/>
                  </a:moveTo>
                  <a:lnTo>
                    <a:pt x="129" y="140"/>
                  </a:lnTo>
                  <a:lnTo>
                    <a:pt x="77" y="122"/>
                  </a:lnTo>
                  <a:lnTo>
                    <a:pt x="59" y="111"/>
                  </a:lnTo>
                  <a:lnTo>
                    <a:pt x="33" y="99"/>
                  </a:lnTo>
                  <a:lnTo>
                    <a:pt x="14" y="81"/>
                  </a:lnTo>
                  <a:lnTo>
                    <a:pt x="0" y="59"/>
                  </a:lnTo>
                  <a:lnTo>
                    <a:pt x="3" y="44"/>
                  </a:lnTo>
                  <a:lnTo>
                    <a:pt x="7" y="29"/>
                  </a:lnTo>
                  <a:lnTo>
                    <a:pt x="18" y="14"/>
                  </a:lnTo>
                  <a:lnTo>
                    <a:pt x="33" y="7"/>
                  </a:lnTo>
                  <a:lnTo>
                    <a:pt x="59" y="0"/>
                  </a:lnTo>
                  <a:lnTo>
                    <a:pt x="40" y="14"/>
                  </a:lnTo>
                  <a:lnTo>
                    <a:pt x="29" y="37"/>
                  </a:lnTo>
                  <a:lnTo>
                    <a:pt x="25" y="51"/>
                  </a:lnTo>
                  <a:lnTo>
                    <a:pt x="29" y="70"/>
                  </a:lnTo>
                  <a:lnTo>
                    <a:pt x="48" y="85"/>
                  </a:lnTo>
                  <a:lnTo>
                    <a:pt x="74" y="99"/>
                  </a:lnTo>
                  <a:lnTo>
                    <a:pt x="96" y="107"/>
                  </a:lnTo>
                  <a:lnTo>
                    <a:pt x="155" y="125"/>
                  </a:lnTo>
                  <a:lnTo>
                    <a:pt x="199" y="129"/>
                  </a:lnTo>
                  <a:lnTo>
                    <a:pt x="155" y="148"/>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64" name="図形 63"/>
            <p:cNvSpPr>
              <a:spLocks/>
            </p:cNvSpPr>
            <p:nvPr/>
          </p:nvSpPr>
          <p:spPr bwMode="auto">
            <a:xfrm>
              <a:off x="985862" y="5522758"/>
              <a:ext cx="516696" cy="406791"/>
            </a:xfrm>
            <a:custGeom>
              <a:avLst/>
              <a:gdLst/>
              <a:ahLst/>
              <a:cxnLst>
                <a:cxn ang="0">
                  <a:pos x="174" y="288"/>
                </a:cxn>
                <a:cxn ang="0">
                  <a:pos x="144" y="284"/>
                </a:cxn>
                <a:cxn ang="0">
                  <a:pos x="82" y="266"/>
                </a:cxn>
                <a:cxn ang="0">
                  <a:pos x="45" y="258"/>
                </a:cxn>
                <a:cxn ang="0">
                  <a:pos x="30" y="244"/>
                </a:cxn>
                <a:cxn ang="0">
                  <a:pos x="4" y="229"/>
                </a:cxn>
                <a:cxn ang="0">
                  <a:pos x="0" y="218"/>
                </a:cxn>
                <a:cxn ang="0">
                  <a:pos x="0" y="210"/>
                </a:cxn>
                <a:cxn ang="0">
                  <a:pos x="4" y="199"/>
                </a:cxn>
                <a:cxn ang="0">
                  <a:pos x="15" y="181"/>
                </a:cxn>
                <a:cxn ang="0">
                  <a:pos x="26" y="166"/>
                </a:cxn>
                <a:cxn ang="0">
                  <a:pos x="45" y="155"/>
                </a:cxn>
                <a:cxn ang="0">
                  <a:pos x="56" y="144"/>
                </a:cxn>
                <a:cxn ang="0">
                  <a:pos x="85" y="133"/>
                </a:cxn>
                <a:cxn ang="0">
                  <a:pos x="152" y="125"/>
                </a:cxn>
                <a:cxn ang="0">
                  <a:pos x="252" y="100"/>
                </a:cxn>
                <a:cxn ang="0">
                  <a:pos x="270" y="85"/>
                </a:cxn>
                <a:cxn ang="0">
                  <a:pos x="285" y="74"/>
                </a:cxn>
                <a:cxn ang="0">
                  <a:pos x="296" y="59"/>
                </a:cxn>
                <a:cxn ang="0">
                  <a:pos x="292" y="44"/>
                </a:cxn>
                <a:cxn ang="0">
                  <a:pos x="277" y="33"/>
                </a:cxn>
                <a:cxn ang="0">
                  <a:pos x="252" y="26"/>
                </a:cxn>
                <a:cxn ang="0">
                  <a:pos x="222" y="7"/>
                </a:cxn>
                <a:cxn ang="0">
                  <a:pos x="185" y="0"/>
                </a:cxn>
                <a:cxn ang="0">
                  <a:pos x="244" y="0"/>
                </a:cxn>
                <a:cxn ang="0">
                  <a:pos x="244" y="3"/>
                </a:cxn>
                <a:cxn ang="0">
                  <a:pos x="281" y="7"/>
                </a:cxn>
                <a:cxn ang="0">
                  <a:pos x="311" y="26"/>
                </a:cxn>
                <a:cxn ang="0">
                  <a:pos x="325" y="29"/>
                </a:cxn>
                <a:cxn ang="0">
                  <a:pos x="333" y="40"/>
                </a:cxn>
                <a:cxn ang="0">
                  <a:pos x="337" y="55"/>
                </a:cxn>
                <a:cxn ang="0">
                  <a:pos x="337" y="63"/>
                </a:cxn>
                <a:cxn ang="0">
                  <a:pos x="333" y="74"/>
                </a:cxn>
                <a:cxn ang="0">
                  <a:pos x="311" y="88"/>
                </a:cxn>
                <a:cxn ang="0">
                  <a:pos x="270" y="111"/>
                </a:cxn>
                <a:cxn ang="0">
                  <a:pos x="240" y="118"/>
                </a:cxn>
                <a:cxn ang="0">
                  <a:pos x="200" y="125"/>
                </a:cxn>
                <a:cxn ang="0">
                  <a:pos x="159" y="129"/>
                </a:cxn>
                <a:cxn ang="0">
                  <a:pos x="152" y="129"/>
                </a:cxn>
                <a:cxn ang="0">
                  <a:pos x="115" y="133"/>
                </a:cxn>
                <a:cxn ang="0">
                  <a:pos x="85" y="140"/>
                </a:cxn>
                <a:cxn ang="0">
                  <a:pos x="67" y="155"/>
                </a:cxn>
                <a:cxn ang="0">
                  <a:pos x="45" y="166"/>
                </a:cxn>
                <a:cxn ang="0">
                  <a:pos x="41" y="185"/>
                </a:cxn>
                <a:cxn ang="0">
                  <a:pos x="33" y="196"/>
                </a:cxn>
                <a:cxn ang="0">
                  <a:pos x="33" y="214"/>
                </a:cxn>
                <a:cxn ang="0">
                  <a:pos x="45" y="236"/>
                </a:cxn>
                <a:cxn ang="0">
                  <a:pos x="67" y="251"/>
                </a:cxn>
                <a:cxn ang="0">
                  <a:pos x="89" y="258"/>
                </a:cxn>
                <a:cxn ang="0">
                  <a:pos x="152" y="273"/>
                </a:cxn>
                <a:cxn ang="0">
                  <a:pos x="192" y="284"/>
                </a:cxn>
                <a:cxn ang="0">
                  <a:pos x="174" y="288"/>
                </a:cxn>
              </a:cxnLst>
              <a:rect l="0" t="0" r="0" b="0"/>
              <a:pathLst>
                <a:path w="337" h="288">
                  <a:moveTo>
                    <a:pt x="174" y="288"/>
                  </a:moveTo>
                  <a:lnTo>
                    <a:pt x="144" y="284"/>
                  </a:lnTo>
                  <a:lnTo>
                    <a:pt x="82" y="266"/>
                  </a:lnTo>
                  <a:lnTo>
                    <a:pt x="45" y="258"/>
                  </a:lnTo>
                  <a:lnTo>
                    <a:pt x="30" y="244"/>
                  </a:lnTo>
                  <a:lnTo>
                    <a:pt x="4" y="229"/>
                  </a:lnTo>
                  <a:lnTo>
                    <a:pt x="0" y="218"/>
                  </a:lnTo>
                  <a:lnTo>
                    <a:pt x="0" y="210"/>
                  </a:lnTo>
                  <a:lnTo>
                    <a:pt x="4" y="199"/>
                  </a:lnTo>
                  <a:lnTo>
                    <a:pt x="15" y="181"/>
                  </a:lnTo>
                  <a:lnTo>
                    <a:pt x="26" y="166"/>
                  </a:lnTo>
                  <a:lnTo>
                    <a:pt x="45" y="155"/>
                  </a:lnTo>
                  <a:lnTo>
                    <a:pt x="56" y="144"/>
                  </a:lnTo>
                  <a:lnTo>
                    <a:pt x="85" y="133"/>
                  </a:lnTo>
                  <a:lnTo>
                    <a:pt x="152" y="125"/>
                  </a:lnTo>
                  <a:lnTo>
                    <a:pt x="252" y="100"/>
                  </a:lnTo>
                  <a:lnTo>
                    <a:pt x="270" y="85"/>
                  </a:lnTo>
                  <a:lnTo>
                    <a:pt x="285" y="74"/>
                  </a:lnTo>
                  <a:lnTo>
                    <a:pt x="296" y="59"/>
                  </a:lnTo>
                  <a:lnTo>
                    <a:pt x="292" y="44"/>
                  </a:lnTo>
                  <a:lnTo>
                    <a:pt x="277" y="33"/>
                  </a:lnTo>
                  <a:lnTo>
                    <a:pt x="252" y="26"/>
                  </a:lnTo>
                  <a:lnTo>
                    <a:pt x="222" y="7"/>
                  </a:lnTo>
                  <a:lnTo>
                    <a:pt x="185" y="0"/>
                  </a:lnTo>
                  <a:lnTo>
                    <a:pt x="244" y="0"/>
                  </a:lnTo>
                  <a:lnTo>
                    <a:pt x="244" y="3"/>
                  </a:lnTo>
                  <a:lnTo>
                    <a:pt x="281" y="7"/>
                  </a:lnTo>
                  <a:lnTo>
                    <a:pt x="311" y="26"/>
                  </a:lnTo>
                  <a:lnTo>
                    <a:pt x="325" y="29"/>
                  </a:lnTo>
                  <a:lnTo>
                    <a:pt x="333" y="40"/>
                  </a:lnTo>
                  <a:lnTo>
                    <a:pt x="337" y="55"/>
                  </a:lnTo>
                  <a:lnTo>
                    <a:pt x="337" y="63"/>
                  </a:lnTo>
                  <a:lnTo>
                    <a:pt x="333" y="74"/>
                  </a:lnTo>
                  <a:lnTo>
                    <a:pt x="311" y="88"/>
                  </a:lnTo>
                  <a:lnTo>
                    <a:pt x="270" y="111"/>
                  </a:lnTo>
                  <a:lnTo>
                    <a:pt x="240" y="118"/>
                  </a:lnTo>
                  <a:lnTo>
                    <a:pt x="200" y="125"/>
                  </a:lnTo>
                  <a:lnTo>
                    <a:pt x="159" y="129"/>
                  </a:lnTo>
                  <a:lnTo>
                    <a:pt x="152" y="129"/>
                  </a:lnTo>
                  <a:lnTo>
                    <a:pt x="115" y="133"/>
                  </a:lnTo>
                  <a:lnTo>
                    <a:pt x="85" y="140"/>
                  </a:lnTo>
                  <a:lnTo>
                    <a:pt x="67" y="155"/>
                  </a:lnTo>
                  <a:lnTo>
                    <a:pt x="45" y="166"/>
                  </a:lnTo>
                  <a:lnTo>
                    <a:pt x="41" y="185"/>
                  </a:lnTo>
                  <a:lnTo>
                    <a:pt x="33" y="196"/>
                  </a:lnTo>
                  <a:lnTo>
                    <a:pt x="33" y="214"/>
                  </a:lnTo>
                  <a:lnTo>
                    <a:pt x="45" y="236"/>
                  </a:lnTo>
                  <a:lnTo>
                    <a:pt x="67" y="251"/>
                  </a:lnTo>
                  <a:lnTo>
                    <a:pt x="89" y="258"/>
                  </a:lnTo>
                  <a:lnTo>
                    <a:pt x="152" y="273"/>
                  </a:lnTo>
                  <a:lnTo>
                    <a:pt x="192" y="284"/>
                  </a:lnTo>
                  <a:lnTo>
                    <a:pt x="174" y="288"/>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65" name="図形 64"/>
            <p:cNvSpPr>
              <a:spLocks/>
            </p:cNvSpPr>
            <p:nvPr/>
          </p:nvSpPr>
          <p:spPr bwMode="auto">
            <a:xfrm>
              <a:off x="1036458" y="5710617"/>
              <a:ext cx="312777" cy="213283"/>
            </a:xfrm>
            <a:custGeom>
              <a:avLst/>
              <a:gdLst/>
              <a:ahLst/>
              <a:cxnLst>
                <a:cxn ang="0">
                  <a:pos x="178" y="148"/>
                </a:cxn>
                <a:cxn ang="0">
                  <a:pos x="167" y="151"/>
                </a:cxn>
                <a:cxn ang="0">
                  <a:pos x="137" y="140"/>
                </a:cxn>
                <a:cxn ang="0">
                  <a:pos x="78" y="125"/>
                </a:cxn>
                <a:cxn ang="0">
                  <a:pos x="49" y="118"/>
                </a:cxn>
                <a:cxn ang="0">
                  <a:pos x="15" y="103"/>
                </a:cxn>
                <a:cxn ang="0">
                  <a:pos x="12" y="85"/>
                </a:cxn>
                <a:cxn ang="0">
                  <a:pos x="0" y="66"/>
                </a:cxn>
                <a:cxn ang="0">
                  <a:pos x="0" y="63"/>
                </a:cxn>
                <a:cxn ang="0">
                  <a:pos x="8" y="55"/>
                </a:cxn>
                <a:cxn ang="0">
                  <a:pos x="15" y="33"/>
                </a:cxn>
                <a:cxn ang="0">
                  <a:pos x="34" y="22"/>
                </a:cxn>
                <a:cxn ang="0">
                  <a:pos x="52" y="11"/>
                </a:cxn>
                <a:cxn ang="0">
                  <a:pos x="82" y="7"/>
                </a:cxn>
                <a:cxn ang="0">
                  <a:pos x="119" y="0"/>
                </a:cxn>
                <a:cxn ang="0">
                  <a:pos x="71" y="15"/>
                </a:cxn>
                <a:cxn ang="0">
                  <a:pos x="56" y="26"/>
                </a:cxn>
                <a:cxn ang="0">
                  <a:pos x="41" y="40"/>
                </a:cxn>
                <a:cxn ang="0">
                  <a:pos x="37" y="63"/>
                </a:cxn>
                <a:cxn ang="0">
                  <a:pos x="41" y="81"/>
                </a:cxn>
                <a:cxn ang="0">
                  <a:pos x="49" y="85"/>
                </a:cxn>
                <a:cxn ang="0">
                  <a:pos x="71" y="107"/>
                </a:cxn>
                <a:cxn ang="0">
                  <a:pos x="122" y="125"/>
                </a:cxn>
                <a:cxn ang="0">
                  <a:pos x="204" y="148"/>
                </a:cxn>
                <a:cxn ang="0">
                  <a:pos x="178" y="148"/>
                </a:cxn>
              </a:cxnLst>
              <a:rect l="0" t="0" r="0" b="0"/>
              <a:pathLst>
                <a:path w="204" h="151">
                  <a:moveTo>
                    <a:pt x="178" y="148"/>
                  </a:moveTo>
                  <a:lnTo>
                    <a:pt x="167" y="151"/>
                  </a:lnTo>
                  <a:lnTo>
                    <a:pt x="137" y="140"/>
                  </a:lnTo>
                  <a:lnTo>
                    <a:pt x="78" y="125"/>
                  </a:lnTo>
                  <a:lnTo>
                    <a:pt x="49" y="118"/>
                  </a:lnTo>
                  <a:lnTo>
                    <a:pt x="15" y="103"/>
                  </a:lnTo>
                  <a:lnTo>
                    <a:pt x="12" y="85"/>
                  </a:lnTo>
                  <a:lnTo>
                    <a:pt x="0" y="66"/>
                  </a:lnTo>
                  <a:lnTo>
                    <a:pt x="0" y="63"/>
                  </a:lnTo>
                  <a:lnTo>
                    <a:pt x="8" y="55"/>
                  </a:lnTo>
                  <a:lnTo>
                    <a:pt x="15" y="33"/>
                  </a:lnTo>
                  <a:lnTo>
                    <a:pt x="34" y="22"/>
                  </a:lnTo>
                  <a:lnTo>
                    <a:pt x="52" y="11"/>
                  </a:lnTo>
                  <a:lnTo>
                    <a:pt x="82" y="7"/>
                  </a:lnTo>
                  <a:lnTo>
                    <a:pt x="119" y="0"/>
                  </a:lnTo>
                  <a:lnTo>
                    <a:pt x="71" y="15"/>
                  </a:lnTo>
                  <a:lnTo>
                    <a:pt x="56" y="26"/>
                  </a:lnTo>
                  <a:lnTo>
                    <a:pt x="41" y="40"/>
                  </a:lnTo>
                  <a:lnTo>
                    <a:pt x="37" y="63"/>
                  </a:lnTo>
                  <a:lnTo>
                    <a:pt x="41" y="81"/>
                  </a:lnTo>
                  <a:lnTo>
                    <a:pt x="49" y="85"/>
                  </a:lnTo>
                  <a:lnTo>
                    <a:pt x="71" y="107"/>
                  </a:lnTo>
                  <a:lnTo>
                    <a:pt x="122" y="125"/>
                  </a:lnTo>
                  <a:lnTo>
                    <a:pt x="204" y="148"/>
                  </a:lnTo>
                  <a:lnTo>
                    <a:pt x="178" y="148"/>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66" name="図形 65"/>
            <p:cNvSpPr>
              <a:spLocks/>
            </p:cNvSpPr>
            <p:nvPr/>
          </p:nvSpPr>
          <p:spPr bwMode="auto">
            <a:xfrm>
              <a:off x="1099320" y="5526996"/>
              <a:ext cx="453834" cy="381367"/>
            </a:xfrm>
            <a:custGeom>
              <a:avLst/>
              <a:gdLst/>
              <a:ahLst/>
              <a:cxnLst>
                <a:cxn ang="0">
                  <a:pos x="170" y="270"/>
                </a:cxn>
                <a:cxn ang="0">
                  <a:pos x="85" y="255"/>
                </a:cxn>
                <a:cxn ang="0">
                  <a:pos x="37" y="233"/>
                </a:cxn>
                <a:cxn ang="0">
                  <a:pos x="11" y="215"/>
                </a:cxn>
                <a:cxn ang="0">
                  <a:pos x="0" y="207"/>
                </a:cxn>
                <a:cxn ang="0">
                  <a:pos x="0" y="193"/>
                </a:cxn>
                <a:cxn ang="0">
                  <a:pos x="8" y="178"/>
                </a:cxn>
                <a:cxn ang="0">
                  <a:pos x="15" y="163"/>
                </a:cxn>
                <a:cxn ang="0">
                  <a:pos x="37" y="152"/>
                </a:cxn>
                <a:cxn ang="0">
                  <a:pos x="78" y="137"/>
                </a:cxn>
                <a:cxn ang="0">
                  <a:pos x="126" y="122"/>
                </a:cxn>
                <a:cxn ang="0">
                  <a:pos x="166" y="115"/>
                </a:cxn>
                <a:cxn ang="0">
                  <a:pos x="196" y="111"/>
                </a:cxn>
                <a:cxn ang="0">
                  <a:pos x="237" y="93"/>
                </a:cxn>
                <a:cxn ang="0">
                  <a:pos x="259" y="71"/>
                </a:cxn>
                <a:cxn ang="0">
                  <a:pos x="266" y="60"/>
                </a:cxn>
                <a:cxn ang="0">
                  <a:pos x="266" y="45"/>
                </a:cxn>
                <a:cxn ang="0">
                  <a:pos x="263" y="37"/>
                </a:cxn>
                <a:cxn ang="0">
                  <a:pos x="251" y="23"/>
                </a:cxn>
                <a:cxn ang="0">
                  <a:pos x="233" y="11"/>
                </a:cxn>
                <a:cxn ang="0">
                  <a:pos x="196" y="0"/>
                </a:cxn>
                <a:cxn ang="0">
                  <a:pos x="233" y="4"/>
                </a:cxn>
                <a:cxn ang="0">
                  <a:pos x="263" y="15"/>
                </a:cxn>
                <a:cxn ang="0">
                  <a:pos x="281" y="26"/>
                </a:cxn>
                <a:cxn ang="0">
                  <a:pos x="292" y="37"/>
                </a:cxn>
                <a:cxn ang="0">
                  <a:pos x="296" y="56"/>
                </a:cxn>
                <a:cxn ang="0">
                  <a:pos x="296" y="67"/>
                </a:cxn>
                <a:cxn ang="0">
                  <a:pos x="292" y="82"/>
                </a:cxn>
                <a:cxn ang="0">
                  <a:pos x="274" y="97"/>
                </a:cxn>
                <a:cxn ang="0">
                  <a:pos x="248" y="108"/>
                </a:cxn>
                <a:cxn ang="0">
                  <a:pos x="222" y="111"/>
                </a:cxn>
                <a:cxn ang="0">
                  <a:pos x="166" y="122"/>
                </a:cxn>
                <a:cxn ang="0">
                  <a:pos x="148" y="126"/>
                </a:cxn>
                <a:cxn ang="0">
                  <a:pos x="111" y="130"/>
                </a:cxn>
                <a:cxn ang="0">
                  <a:pos x="85" y="141"/>
                </a:cxn>
                <a:cxn ang="0">
                  <a:pos x="67" y="152"/>
                </a:cxn>
                <a:cxn ang="0">
                  <a:pos x="56" y="163"/>
                </a:cxn>
                <a:cxn ang="0">
                  <a:pos x="41" y="182"/>
                </a:cxn>
                <a:cxn ang="0">
                  <a:pos x="41" y="185"/>
                </a:cxn>
                <a:cxn ang="0">
                  <a:pos x="44" y="207"/>
                </a:cxn>
                <a:cxn ang="0">
                  <a:pos x="63" y="222"/>
                </a:cxn>
                <a:cxn ang="0">
                  <a:pos x="81" y="237"/>
                </a:cxn>
                <a:cxn ang="0">
                  <a:pos x="111" y="252"/>
                </a:cxn>
                <a:cxn ang="0">
                  <a:pos x="163" y="263"/>
                </a:cxn>
                <a:cxn ang="0">
                  <a:pos x="196" y="270"/>
                </a:cxn>
                <a:cxn ang="0">
                  <a:pos x="170" y="270"/>
                </a:cxn>
              </a:cxnLst>
              <a:rect l="0" t="0" r="0" b="0"/>
              <a:pathLst>
                <a:path w="296" h="270">
                  <a:moveTo>
                    <a:pt x="170" y="270"/>
                  </a:moveTo>
                  <a:lnTo>
                    <a:pt x="85" y="255"/>
                  </a:lnTo>
                  <a:lnTo>
                    <a:pt x="37" y="233"/>
                  </a:lnTo>
                  <a:lnTo>
                    <a:pt x="11" y="215"/>
                  </a:lnTo>
                  <a:lnTo>
                    <a:pt x="0" y="207"/>
                  </a:lnTo>
                  <a:lnTo>
                    <a:pt x="0" y="193"/>
                  </a:lnTo>
                  <a:lnTo>
                    <a:pt x="8" y="178"/>
                  </a:lnTo>
                  <a:lnTo>
                    <a:pt x="15" y="163"/>
                  </a:lnTo>
                  <a:lnTo>
                    <a:pt x="37" y="152"/>
                  </a:lnTo>
                  <a:lnTo>
                    <a:pt x="78" y="137"/>
                  </a:lnTo>
                  <a:lnTo>
                    <a:pt x="126" y="122"/>
                  </a:lnTo>
                  <a:lnTo>
                    <a:pt x="166" y="115"/>
                  </a:lnTo>
                  <a:lnTo>
                    <a:pt x="196" y="111"/>
                  </a:lnTo>
                  <a:lnTo>
                    <a:pt x="237" y="93"/>
                  </a:lnTo>
                  <a:lnTo>
                    <a:pt x="259" y="71"/>
                  </a:lnTo>
                  <a:lnTo>
                    <a:pt x="266" y="60"/>
                  </a:lnTo>
                  <a:lnTo>
                    <a:pt x="266" y="45"/>
                  </a:lnTo>
                  <a:lnTo>
                    <a:pt x="263" y="37"/>
                  </a:lnTo>
                  <a:lnTo>
                    <a:pt x="251" y="23"/>
                  </a:lnTo>
                  <a:lnTo>
                    <a:pt x="233" y="11"/>
                  </a:lnTo>
                  <a:lnTo>
                    <a:pt x="196" y="0"/>
                  </a:lnTo>
                  <a:lnTo>
                    <a:pt x="233" y="4"/>
                  </a:lnTo>
                  <a:lnTo>
                    <a:pt x="263" y="15"/>
                  </a:lnTo>
                  <a:lnTo>
                    <a:pt x="281" y="26"/>
                  </a:lnTo>
                  <a:lnTo>
                    <a:pt x="292" y="37"/>
                  </a:lnTo>
                  <a:lnTo>
                    <a:pt x="296" y="56"/>
                  </a:lnTo>
                  <a:lnTo>
                    <a:pt x="296" y="67"/>
                  </a:lnTo>
                  <a:lnTo>
                    <a:pt x="292" y="82"/>
                  </a:lnTo>
                  <a:lnTo>
                    <a:pt x="274" y="97"/>
                  </a:lnTo>
                  <a:lnTo>
                    <a:pt x="248" y="108"/>
                  </a:lnTo>
                  <a:lnTo>
                    <a:pt x="222" y="111"/>
                  </a:lnTo>
                  <a:lnTo>
                    <a:pt x="166" y="122"/>
                  </a:lnTo>
                  <a:lnTo>
                    <a:pt x="148" y="126"/>
                  </a:lnTo>
                  <a:lnTo>
                    <a:pt x="111" y="130"/>
                  </a:lnTo>
                  <a:lnTo>
                    <a:pt x="85" y="141"/>
                  </a:lnTo>
                  <a:lnTo>
                    <a:pt x="67" y="152"/>
                  </a:lnTo>
                  <a:lnTo>
                    <a:pt x="56" y="163"/>
                  </a:lnTo>
                  <a:lnTo>
                    <a:pt x="41" y="182"/>
                  </a:lnTo>
                  <a:lnTo>
                    <a:pt x="41" y="185"/>
                  </a:lnTo>
                  <a:lnTo>
                    <a:pt x="44" y="207"/>
                  </a:lnTo>
                  <a:lnTo>
                    <a:pt x="63" y="222"/>
                  </a:lnTo>
                  <a:lnTo>
                    <a:pt x="81" y="237"/>
                  </a:lnTo>
                  <a:lnTo>
                    <a:pt x="111" y="252"/>
                  </a:lnTo>
                  <a:lnTo>
                    <a:pt x="163" y="263"/>
                  </a:lnTo>
                  <a:lnTo>
                    <a:pt x="196" y="270"/>
                  </a:lnTo>
                  <a:lnTo>
                    <a:pt x="170" y="270"/>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67" name="図形 66"/>
            <p:cNvSpPr>
              <a:spLocks/>
            </p:cNvSpPr>
            <p:nvPr/>
          </p:nvSpPr>
          <p:spPr bwMode="auto">
            <a:xfrm>
              <a:off x="1166782" y="5507221"/>
              <a:ext cx="487565" cy="401141"/>
            </a:xfrm>
            <a:custGeom>
              <a:avLst/>
              <a:gdLst/>
              <a:ahLst/>
              <a:cxnLst>
                <a:cxn ang="0">
                  <a:pos x="159" y="284"/>
                </a:cxn>
                <a:cxn ang="0">
                  <a:pos x="159" y="281"/>
                </a:cxn>
                <a:cxn ang="0">
                  <a:pos x="134" y="277"/>
                </a:cxn>
                <a:cxn ang="0">
                  <a:pos x="74" y="266"/>
                </a:cxn>
                <a:cxn ang="0">
                  <a:pos x="49" y="251"/>
                </a:cxn>
                <a:cxn ang="0">
                  <a:pos x="23" y="236"/>
                </a:cxn>
                <a:cxn ang="0">
                  <a:pos x="8" y="221"/>
                </a:cxn>
                <a:cxn ang="0">
                  <a:pos x="0" y="199"/>
                </a:cxn>
                <a:cxn ang="0">
                  <a:pos x="0" y="196"/>
                </a:cxn>
                <a:cxn ang="0">
                  <a:pos x="12" y="181"/>
                </a:cxn>
                <a:cxn ang="0">
                  <a:pos x="26" y="170"/>
                </a:cxn>
                <a:cxn ang="0">
                  <a:pos x="49" y="159"/>
                </a:cxn>
                <a:cxn ang="0">
                  <a:pos x="67" y="151"/>
                </a:cxn>
                <a:cxn ang="0">
                  <a:pos x="104" y="144"/>
                </a:cxn>
                <a:cxn ang="0">
                  <a:pos x="126" y="140"/>
                </a:cxn>
                <a:cxn ang="0">
                  <a:pos x="182" y="129"/>
                </a:cxn>
                <a:cxn ang="0">
                  <a:pos x="207" y="122"/>
                </a:cxn>
                <a:cxn ang="0">
                  <a:pos x="233" y="111"/>
                </a:cxn>
                <a:cxn ang="0">
                  <a:pos x="252" y="96"/>
                </a:cxn>
                <a:cxn ang="0">
                  <a:pos x="259" y="81"/>
                </a:cxn>
                <a:cxn ang="0">
                  <a:pos x="259" y="70"/>
                </a:cxn>
                <a:cxn ang="0">
                  <a:pos x="248" y="51"/>
                </a:cxn>
                <a:cxn ang="0">
                  <a:pos x="237" y="40"/>
                </a:cxn>
                <a:cxn ang="0">
                  <a:pos x="219" y="25"/>
                </a:cxn>
                <a:cxn ang="0">
                  <a:pos x="182" y="14"/>
                </a:cxn>
                <a:cxn ang="0">
                  <a:pos x="137" y="11"/>
                </a:cxn>
                <a:cxn ang="0">
                  <a:pos x="56" y="3"/>
                </a:cxn>
                <a:cxn ang="0">
                  <a:pos x="56" y="11"/>
                </a:cxn>
                <a:cxn ang="0">
                  <a:pos x="26" y="0"/>
                </a:cxn>
                <a:cxn ang="0">
                  <a:pos x="122" y="0"/>
                </a:cxn>
                <a:cxn ang="0">
                  <a:pos x="182" y="0"/>
                </a:cxn>
                <a:cxn ang="0">
                  <a:pos x="193" y="0"/>
                </a:cxn>
                <a:cxn ang="0">
                  <a:pos x="259" y="14"/>
                </a:cxn>
                <a:cxn ang="0">
                  <a:pos x="292" y="29"/>
                </a:cxn>
                <a:cxn ang="0">
                  <a:pos x="307" y="40"/>
                </a:cxn>
                <a:cxn ang="0">
                  <a:pos x="315" y="51"/>
                </a:cxn>
                <a:cxn ang="0">
                  <a:pos x="318" y="66"/>
                </a:cxn>
                <a:cxn ang="0">
                  <a:pos x="315" y="81"/>
                </a:cxn>
                <a:cxn ang="0">
                  <a:pos x="307" y="85"/>
                </a:cxn>
                <a:cxn ang="0">
                  <a:pos x="292" y="99"/>
                </a:cxn>
                <a:cxn ang="0">
                  <a:pos x="248" y="122"/>
                </a:cxn>
                <a:cxn ang="0">
                  <a:pos x="159" y="140"/>
                </a:cxn>
                <a:cxn ang="0">
                  <a:pos x="108" y="151"/>
                </a:cxn>
                <a:cxn ang="0">
                  <a:pos x="74" y="170"/>
                </a:cxn>
                <a:cxn ang="0">
                  <a:pos x="63" y="181"/>
                </a:cxn>
                <a:cxn ang="0">
                  <a:pos x="52" y="192"/>
                </a:cxn>
                <a:cxn ang="0">
                  <a:pos x="49" y="210"/>
                </a:cxn>
                <a:cxn ang="0">
                  <a:pos x="52" y="225"/>
                </a:cxn>
                <a:cxn ang="0">
                  <a:pos x="56" y="236"/>
                </a:cxn>
                <a:cxn ang="0">
                  <a:pos x="74" y="251"/>
                </a:cxn>
                <a:cxn ang="0">
                  <a:pos x="119" y="269"/>
                </a:cxn>
                <a:cxn ang="0">
                  <a:pos x="182" y="284"/>
                </a:cxn>
                <a:cxn ang="0">
                  <a:pos x="159" y="284"/>
                </a:cxn>
              </a:cxnLst>
              <a:rect l="0" t="0" r="0" b="0"/>
              <a:pathLst>
                <a:path w="318" h="284">
                  <a:moveTo>
                    <a:pt x="159" y="284"/>
                  </a:moveTo>
                  <a:lnTo>
                    <a:pt x="159" y="281"/>
                  </a:lnTo>
                  <a:lnTo>
                    <a:pt x="134" y="277"/>
                  </a:lnTo>
                  <a:lnTo>
                    <a:pt x="74" y="266"/>
                  </a:lnTo>
                  <a:lnTo>
                    <a:pt x="49" y="251"/>
                  </a:lnTo>
                  <a:lnTo>
                    <a:pt x="23" y="236"/>
                  </a:lnTo>
                  <a:lnTo>
                    <a:pt x="8" y="221"/>
                  </a:lnTo>
                  <a:lnTo>
                    <a:pt x="0" y="199"/>
                  </a:lnTo>
                  <a:lnTo>
                    <a:pt x="0" y="196"/>
                  </a:lnTo>
                  <a:lnTo>
                    <a:pt x="12" y="181"/>
                  </a:lnTo>
                  <a:lnTo>
                    <a:pt x="26" y="170"/>
                  </a:lnTo>
                  <a:lnTo>
                    <a:pt x="49" y="159"/>
                  </a:lnTo>
                  <a:lnTo>
                    <a:pt x="67" y="151"/>
                  </a:lnTo>
                  <a:lnTo>
                    <a:pt x="104" y="144"/>
                  </a:lnTo>
                  <a:lnTo>
                    <a:pt x="126" y="140"/>
                  </a:lnTo>
                  <a:lnTo>
                    <a:pt x="182" y="129"/>
                  </a:lnTo>
                  <a:lnTo>
                    <a:pt x="207" y="122"/>
                  </a:lnTo>
                  <a:lnTo>
                    <a:pt x="233" y="111"/>
                  </a:lnTo>
                  <a:lnTo>
                    <a:pt x="252" y="96"/>
                  </a:lnTo>
                  <a:lnTo>
                    <a:pt x="259" y="81"/>
                  </a:lnTo>
                  <a:lnTo>
                    <a:pt x="259" y="70"/>
                  </a:lnTo>
                  <a:lnTo>
                    <a:pt x="248" y="51"/>
                  </a:lnTo>
                  <a:lnTo>
                    <a:pt x="237" y="40"/>
                  </a:lnTo>
                  <a:lnTo>
                    <a:pt x="219" y="25"/>
                  </a:lnTo>
                  <a:lnTo>
                    <a:pt x="182" y="14"/>
                  </a:lnTo>
                  <a:lnTo>
                    <a:pt x="137" y="11"/>
                  </a:lnTo>
                  <a:lnTo>
                    <a:pt x="56" y="3"/>
                  </a:lnTo>
                  <a:lnTo>
                    <a:pt x="56" y="11"/>
                  </a:lnTo>
                  <a:lnTo>
                    <a:pt x="26" y="0"/>
                  </a:lnTo>
                  <a:lnTo>
                    <a:pt x="122" y="0"/>
                  </a:lnTo>
                  <a:lnTo>
                    <a:pt x="182" y="0"/>
                  </a:lnTo>
                  <a:lnTo>
                    <a:pt x="193" y="0"/>
                  </a:lnTo>
                  <a:lnTo>
                    <a:pt x="259" y="14"/>
                  </a:lnTo>
                  <a:lnTo>
                    <a:pt x="292" y="29"/>
                  </a:lnTo>
                  <a:lnTo>
                    <a:pt x="307" y="40"/>
                  </a:lnTo>
                  <a:lnTo>
                    <a:pt x="315" y="51"/>
                  </a:lnTo>
                  <a:lnTo>
                    <a:pt x="318" y="66"/>
                  </a:lnTo>
                  <a:lnTo>
                    <a:pt x="315" y="81"/>
                  </a:lnTo>
                  <a:lnTo>
                    <a:pt x="307" y="85"/>
                  </a:lnTo>
                  <a:lnTo>
                    <a:pt x="292" y="99"/>
                  </a:lnTo>
                  <a:lnTo>
                    <a:pt x="248" y="122"/>
                  </a:lnTo>
                  <a:lnTo>
                    <a:pt x="159" y="140"/>
                  </a:lnTo>
                  <a:lnTo>
                    <a:pt x="108" y="151"/>
                  </a:lnTo>
                  <a:lnTo>
                    <a:pt x="74" y="170"/>
                  </a:lnTo>
                  <a:lnTo>
                    <a:pt x="63" y="181"/>
                  </a:lnTo>
                  <a:lnTo>
                    <a:pt x="52" y="192"/>
                  </a:lnTo>
                  <a:lnTo>
                    <a:pt x="49" y="210"/>
                  </a:lnTo>
                  <a:lnTo>
                    <a:pt x="52" y="225"/>
                  </a:lnTo>
                  <a:lnTo>
                    <a:pt x="56" y="236"/>
                  </a:lnTo>
                  <a:lnTo>
                    <a:pt x="74" y="251"/>
                  </a:lnTo>
                  <a:lnTo>
                    <a:pt x="119" y="269"/>
                  </a:lnTo>
                  <a:lnTo>
                    <a:pt x="182" y="284"/>
                  </a:lnTo>
                  <a:lnTo>
                    <a:pt x="159" y="284"/>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68" name="図形 67"/>
            <p:cNvSpPr>
              <a:spLocks/>
            </p:cNvSpPr>
            <p:nvPr/>
          </p:nvSpPr>
          <p:spPr bwMode="auto">
            <a:xfrm>
              <a:off x="1246510" y="5511459"/>
              <a:ext cx="533562" cy="396904"/>
            </a:xfrm>
            <a:custGeom>
              <a:avLst/>
              <a:gdLst/>
              <a:ahLst/>
              <a:cxnLst>
                <a:cxn ang="0">
                  <a:pos x="141" y="281"/>
                </a:cxn>
                <a:cxn ang="0">
                  <a:pos x="141" y="278"/>
                </a:cxn>
                <a:cxn ang="0">
                  <a:pos x="107" y="274"/>
                </a:cxn>
                <a:cxn ang="0">
                  <a:pos x="70" y="266"/>
                </a:cxn>
                <a:cxn ang="0">
                  <a:pos x="26" y="248"/>
                </a:cxn>
                <a:cxn ang="0">
                  <a:pos x="11" y="226"/>
                </a:cxn>
                <a:cxn ang="0">
                  <a:pos x="4" y="222"/>
                </a:cxn>
                <a:cxn ang="0">
                  <a:pos x="0" y="207"/>
                </a:cxn>
                <a:cxn ang="0">
                  <a:pos x="0" y="193"/>
                </a:cxn>
                <a:cxn ang="0">
                  <a:pos x="11" y="178"/>
                </a:cxn>
                <a:cxn ang="0">
                  <a:pos x="22" y="167"/>
                </a:cxn>
                <a:cxn ang="0">
                  <a:pos x="59" y="152"/>
                </a:cxn>
                <a:cxn ang="0">
                  <a:pos x="107" y="141"/>
                </a:cxn>
                <a:cxn ang="0">
                  <a:pos x="196" y="122"/>
                </a:cxn>
                <a:cxn ang="0">
                  <a:pos x="248" y="104"/>
                </a:cxn>
                <a:cxn ang="0">
                  <a:pos x="263" y="82"/>
                </a:cxn>
                <a:cxn ang="0">
                  <a:pos x="266" y="78"/>
                </a:cxn>
                <a:cxn ang="0">
                  <a:pos x="270" y="63"/>
                </a:cxn>
                <a:cxn ang="0">
                  <a:pos x="266" y="48"/>
                </a:cxn>
                <a:cxn ang="0">
                  <a:pos x="252" y="34"/>
                </a:cxn>
                <a:cxn ang="0">
                  <a:pos x="226" y="15"/>
                </a:cxn>
                <a:cxn ang="0">
                  <a:pos x="170" y="0"/>
                </a:cxn>
                <a:cxn ang="0">
                  <a:pos x="252" y="11"/>
                </a:cxn>
                <a:cxn ang="0">
                  <a:pos x="307" y="22"/>
                </a:cxn>
                <a:cxn ang="0">
                  <a:pos x="337" y="37"/>
                </a:cxn>
                <a:cxn ang="0">
                  <a:pos x="348" y="48"/>
                </a:cxn>
                <a:cxn ang="0">
                  <a:pos x="348" y="56"/>
                </a:cxn>
                <a:cxn ang="0">
                  <a:pos x="348" y="63"/>
                </a:cxn>
                <a:cxn ang="0">
                  <a:pos x="333" y="82"/>
                </a:cxn>
                <a:cxn ang="0">
                  <a:pos x="311" y="96"/>
                </a:cxn>
                <a:cxn ang="0">
                  <a:pos x="281" y="108"/>
                </a:cxn>
                <a:cxn ang="0">
                  <a:pos x="252" y="119"/>
                </a:cxn>
                <a:cxn ang="0">
                  <a:pos x="196" y="133"/>
                </a:cxn>
                <a:cxn ang="0">
                  <a:pos x="170" y="133"/>
                </a:cxn>
                <a:cxn ang="0">
                  <a:pos x="96" y="152"/>
                </a:cxn>
                <a:cxn ang="0">
                  <a:pos x="56" y="174"/>
                </a:cxn>
                <a:cxn ang="0">
                  <a:pos x="41" y="189"/>
                </a:cxn>
                <a:cxn ang="0">
                  <a:pos x="37" y="193"/>
                </a:cxn>
                <a:cxn ang="0">
                  <a:pos x="37" y="211"/>
                </a:cxn>
                <a:cxn ang="0">
                  <a:pos x="52" y="226"/>
                </a:cxn>
                <a:cxn ang="0">
                  <a:pos x="67" y="244"/>
                </a:cxn>
                <a:cxn ang="0">
                  <a:pos x="85" y="259"/>
                </a:cxn>
                <a:cxn ang="0">
                  <a:pos x="137" y="274"/>
                </a:cxn>
                <a:cxn ang="0">
                  <a:pos x="181" y="281"/>
                </a:cxn>
                <a:cxn ang="0">
                  <a:pos x="141" y="281"/>
                </a:cxn>
              </a:cxnLst>
              <a:rect l="0" t="0" r="0" b="0"/>
              <a:pathLst>
                <a:path w="348" h="281">
                  <a:moveTo>
                    <a:pt x="141" y="281"/>
                  </a:moveTo>
                  <a:lnTo>
                    <a:pt x="141" y="278"/>
                  </a:lnTo>
                  <a:lnTo>
                    <a:pt x="107" y="274"/>
                  </a:lnTo>
                  <a:lnTo>
                    <a:pt x="70" y="266"/>
                  </a:lnTo>
                  <a:lnTo>
                    <a:pt x="26" y="248"/>
                  </a:lnTo>
                  <a:lnTo>
                    <a:pt x="11" y="226"/>
                  </a:lnTo>
                  <a:lnTo>
                    <a:pt x="4" y="222"/>
                  </a:lnTo>
                  <a:lnTo>
                    <a:pt x="0" y="207"/>
                  </a:lnTo>
                  <a:lnTo>
                    <a:pt x="0" y="193"/>
                  </a:lnTo>
                  <a:lnTo>
                    <a:pt x="11" y="178"/>
                  </a:lnTo>
                  <a:lnTo>
                    <a:pt x="22" y="167"/>
                  </a:lnTo>
                  <a:lnTo>
                    <a:pt x="59" y="152"/>
                  </a:lnTo>
                  <a:lnTo>
                    <a:pt x="107" y="141"/>
                  </a:lnTo>
                  <a:lnTo>
                    <a:pt x="196" y="122"/>
                  </a:lnTo>
                  <a:lnTo>
                    <a:pt x="248" y="104"/>
                  </a:lnTo>
                  <a:lnTo>
                    <a:pt x="263" y="82"/>
                  </a:lnTo>
                  <a:lnTo>
                    <a:pt x="266" y="78"/>
                  </a:lnTo>
                  <a:lnTo>
                    <a:pt x="270" y="63"/>
                  </a:lnTo>
                  <a:lnTo>
                    <a:pt x="266" y="48"/>
                  </a:lnTo>
                  <a:lnTo>
                    <a:pt x="252" y="34"/>
                  </a:lnTo>
                  <a:lnTo>
                    <a:pt x="226" y="15"/>
                  </a:lnTo>
                  <a:lnTo>
                    <a:pt x="170" y="0"/>
                  </a:lnTo>
                  <a:lnTo>
                    <a:pt x="252" y="11"/>
                  </a:lnTo>
                  <a:lnTo>
                    <a:pt x="307" y="22"/>
                  </a:lnTo>
                  <a:lnTo>
                    <a:pt x="337" y="37"/>
                  </a:lnTo>
                  <a:lnTo>
                    <a:pt x="348" y="48"/>
                  </a:lnTo>
                  <a:lnTo>
                    <a:pt x="348" y="56"/>
                  </a:lnTo>
                  <a:lnTo>
                    <a:pt x="348" y="63"/>
                  </a:lnTo>
                  <a:lnTo>
                    <a:pt x="333" y="82"/>
                  </a:lnTo>
                  <a:lnTo>
                    <a:pt x="311" y="96"/>
                  </a:lnTo>
                  <a:lnTo>
                    <a:pt x="281" y="108"/>
                  </a:lnTo>
                  <a:lnTo>
                    <a:pt x="252" y="119"/>
                  </a:lnTo>
                  <a:lnTo>
                    <a:pt x="196" y="133"/>
                  </a:lnTo>
                  <a:lnTo>
                    <a:pt x="170" y="133"/>
                  </a:lnTo>
                  <a:lnTo>
                    <a:pt x="96" y="152"/>
                  </a:lnTo>
                  <a:lnTo>
                    <a:pt x="56" y="174"/>
                  </a:lnTo>
                  <a:lnTo>
                    <a:pt x="41" y="189"/>
                  </a:lnTo>
                  <a:lnTo>
                    <a:pt x="37" y="193"/>
                  </a:lnTo>
                  <a:lnTo>
                    <a:pt x="37" y="211"/>
                  </a:lnTo>
                  <a:lnTo>
                    <a:pt x="52" y="226"/>
                  </a:lnTo>
                  <a:lnTo>
                    <a:pt x="67" y="244"/>
                  </a:lnTo>
                  <a:lnTo>
                    <a:pt x="85" y="259"/>
                  </a:lnTo>
                  <a:lnTo>
                    <a:pt x="137" y="274"/>
                  </a:lnTo>
                  <a:lnTo>
                    <a:pt x="181" y="281"/>
                  </a:lnTo>
                  <a:lnTo>
                    <a:pt x="141" y="281"/>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69" name="図形 68"/>
            <p:cNvSpPr>
              <a:spLocks/>
            </p:cNvSpPr>
            <p:nvPr/>
          </p:nvSpPr>
          <p:spPr bwMode="auto">
            <a:xfrm>
              <a:off x="1547022" y="5919663"/>
              <a:ext cx="6133" cy="1412"/>
            </a:xfrm>
            <a:custGeom>
              <a:avLst/>
              <a:gdLst/>
              <a:ahLst/>
              <a:cxnLst>
                <a:cxn ang="0">
                  <a:pos x="0" y="0"/>
                </a:cxn>
                <a:cxn ang="0">
                  <a:pos x="4" y="0"/>
                </a:cxn>
                <a:cxn ang="0">
                  <a:pos x="0" y="0"/>
                </a:cxn>
              </a:cxnLst>
              <a:rect l="0" t="0" r="0" b="0"/>
              <a:pathLst>
                <a:path w="4">
                  <a:moveTo>
                    <a:pt x="0" y="0"/>
                  </a:moveTo>
                  <a:lnTo>
                    <a:pt x="4" y="0"/>
                  </a:lnTo>
                  <a:lnTo>
                    <a:pt x="0" y="0"/>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70" name="図形 69"/>
            <p:cNvSpPr>
              <a:spLocks/>
            </p:cNvSpPr>
            <p:nvPr/>
          </p:nvSpPr>
          <p:spPr bwMode="auto">
            <a:xfrm>
              <a:off x="1309372" y="5501571"/>
              <a:ext cx="640887" cy="418091"/>
            </a:xfrm>
            <a:custGeom>
              <a:avLst/>
              <a:gdLst/>
              <a:ahLst/>
              <a:cxnLst>
                <a:cxn ang="0">
                  <a:pos x="214" y="296"/>
                </a:cxn>
                <a:cxn ang="0">
                  <a:pos x="170" y="288"/>
                </a:cxn>
                <a:cxn ang="0">
                  <a:pos x="140" y="285"/>
                </a:cxn>
                <a:cxn ang="0">
                  <a:pos x="81" y="273"/>
                </a:cxn>
                <a:cxn ang="0">
                  <a:pos x="52" y="259"/>
                </a:cxn>
                <a:cxn ang="0">
                  <a:pos x="18" y="244"/>
                </a:cxn>
                <a:cxn ang="0">
                  <a:pos x="4" y="225"/>
                </a:cxn>
                <a:cxn ang="0">
                  <a:pos x="0" y="214"/>
                </a:cxn>
                <a:cxn ang="0">
                  <a:pos x="0" y="200"/>
                </a:cxn>
                <a:cxn ang="0">
                  <a:pos x="0" y="196"/>
                </a:cxn>
                <a:cxn ang="0">
                  <a:pos x="18" y="181"/>
                </a:cxn>
                <a:cxn ang="0">
                  <a:pos x="59" y="163"/>
                </a:cxn>
                <a:cxn ang="0">
                  <a:pos x="129" y="144"/>
                </a:cxn>
                <a:cxn ang="0">
                  <a:pos x="159" y="140"/>
                </a:cxn>
                <a:cxn ang="0">
                  <a:pos x="214" y="129"/>
                </a:cxn>
                <a:cxn ang="0">
                  <a:pos x="248" y="118"/>
                </a:cxn>
                <a:cxn ang="0">
                  <a:pos x="277" y="103"/>
                </a:cxn>
                <a:cxn ang="0">
                  <a:pos x="296" y="89"/>
                </a:cxn>
                <a:cxn ang="0">
                  <a:pos x="310" y="70"/>
                </a:cxn>
                <a:cxn ang="0">
                  <a:pos x="310" y="63"/>
                </a:cxn>
                <a:cxn ang="0">
                  <a:pos x="307" y="55"/>
                </a:cxn>
                <a:cxn ang="0">
                  <a:pos x="296" y="41"/>
                </a:cxn>
                <a:cxn ang="0">
                  <a:pos x="266" y="22"/>
                </a:cxn>
                <a:cxn ang="0">
                  <a:pos x="214" y="15"/>
                </a:cxn>
                <a:cxn ang="0">
                  <a:pos x="137" y="4"/>
                </a:cxn>
                <a:cxn ang="0">
                  <a:pos x="266" y="4"/>
                </a:cxn>
                <a:cxn ang="0">
                  <a:pos x="266" y="0"/>
                </a:cxn>
                <a:cxn ang="0">
                  <a:pos x="307" y="4"/>
                </a:cxn>
                <a:cxn ang="0">
                  <a:pos x="355" y="15"/>
                </a:cxn>
                <a:cxn ang="0">
                  <a:pos x="392" y="29"/>
                </a:cxn>
                <a:cxn ang="0">
                  <a:pos x="406" y="44"/>
                </a:cxn>
                <a:cxn ang="0">
                  <a:pos x="418" y="55"/>
                </a:cxn>
                <a:cxn ang="0">
                  <a:pos x="418" y="70"/>
                </a:cxn>
                <a:cxn ang="0">
                  <a:pos x="406" y="85"/>
                </a:cxn>
                <a:cxn ang="0">
                  <a:pos x="395" y="100"/>
                </a:cxn>
                <a:cxn ang="0">
                  <a:pos x="377" y="111"/>
                </a:cxn>
                <a:cxn ang="0">
                  <a:pos x="347" y="115"/>
                </a:cxn>
                <a:cxn ang="0">
                  <a:pos x="266" y="133"/>
                </a:cxn>
                <a:cxn ang="0">
                  <a:pos x="155" y="148"/>
                </a:cxn>
                <a:cxn ang="0">
                  <a:pos x="114" y="159"/>
                </a:cxn>
                <a:cxn ang="0">
                  <a:pos x="81" y="170"/>
                </a:cxn>
                <a:cxn ang="0">
                  <a:pos x="59" y="185"/>
                </a:cxn>
                <a:cxn ang="0">
                  <a:pos x="52" y="196"/>
                </a:cxn>
                <a:cxn ang="0">
                  <a:pos x="44" y="203"/>
                </a:cxn>
                <a:cxn ang="0">
                  <a:pos x="44" y="211"/>
                </a:cxn>
                <a:cxn ang="0">
                  <a:pos x="55" y="233"/>
                </a:cxn>
                <a:cxn ang="0">
                  <a:pos x="74" y="251"/>
                </a:cxn>
                <a:cxn ang="0">
                  <a:pos x="100" y="266"/>
                </a:cxn>
                <a:cxn ang="0">
                  <a:pos x="129" y="273"/>
                </a:cxn>
                <a:cxn ang="0">
                  <a:pos x="192" y="285"/>
                </a:cxn>
                <a:cxn ang="0">
                  <a:pos x="236" y="288"/>
                </a:cxn>
                <a:cxn ang="0">
                  <a:pos x="214" y="296"/>
                </a:cxn>
              </a:cxnLst>
              <a:rect l="0" t="0" r="0" b="0"/>
              <a:pathLst>
                <a:path w="418" h="296">
                  <a:moveTo>
                    <a:pt x="214" y="296"/>
                  </a:moveTo>
                  <a:lnTo>
                    <a:pt x="170" y="288"/>
                  </a:lnTo>
                  <a:lnTo>
                    <a:pt x="140" y="285"/>
                  </a:lnTo>
                  <a:lnTo>
                    <a:pt x="81" y="273"/>
                  </a:lnTo>
                  <a:lnTo>
                    <a:pt x="52" y="259"/>
                  </a:lnTo>
                  <a:lnTo>
                    <a:pt x="18" y="244"/>
                  </a:lnTo>
                  <a:lnTo>
                    <a:pt x="4" y="225"/>
                  </a:lnTo>
                  <a:lnTo>
                    <a:pt x="0" y="214"/>
                  </a:lnTo>
                  <a:lnTo>
                    <a:pt x="0" y="200"/>
                  </a:lnTo>
                  <a:lnTo>
                    <a:pt x="0" y="196"/>
                  </a:lnTo>
                  <a:lnTo>
                    <a:pt x="18" y="181"/>
                  </a:lnTo>
                  <a:lnTo>
                    <a:pt x="59" y="163"/>
                  </a:lnTo>
                  <a:lnTo>
                    <a:pt x="129" y="144"/>
                  </a:lnTo>
                  <a:lnTo>
                    <a:pt x="159" y="140"/>
                  </a:lnTo>
                  <a:lnTo>
                    <a:pt x="214" y="129"/>
                  </a:lnTo>
                  <a:lnTo>
                    <a:pt x="248" y="118"/>
                  </a:lnTo>
                  <a:lnTo>
                    <a:pt x="277" y="103"/>
                  </a:lnTo>
                  <a:lnTo>
                    <a:pt x="296" y="89"/>
                  </a:lnTo>
                  <a:lnTo>
                    <a:pt x="310" y="70"/>
                  </a:lnTo>
                  <a:lnTo>
                    <a:pt x="310" y="63"/>
                  </a:lnTo>
                  <a:lnTo>
                    <a:pt x="307" y="55"/>
                  </a:lnTo>
                  <a:lnTo>
                    <a:pt x="296" y="41"/>
                  </a:lnTo>
                  <a:lnTo>
                    <a:pt x="266" y="22"/>
                  </a:lnTo>
                  <a:lnTo>
                    <a:pt x="214" y="15"/>
                  </a:lnTo>
                  <a:lnTo>
                    <a:pt x="137" y="4"/>
                  </a:lnTo>
                  <a:lnTo>
                    <a:pt x="266" y="4"/>
                  </a:lnTo>
                  <a:lnTo>
                    <a:pt x="266" y="0"/>
                  </a:lnTo>
                  <a:lnTo>
                    <a:pt x="307" y="4"/>
                  </a:lnTo>
                  <a:lnTo>
                    <a:pt x="355" y="15"/>
                  </a:lnTo>
                  <a:lnTo>
                    <a:pt x="392" y="29"/>
                  </a:lnTo>
                  <a:lnTo>
                    <a:pt x="406" y="44"/>
                  </a:lnTo>
                  <a:lnTo>
                    <a:pt x="418" y="55"/>
                  </a:lnTo>
                  <a:lnTo>
                    <a:pt x="418" y="70"/>
                  </a:lnTo>
                  <a:lnTo>
                    <a:pt x="406" y="85"/>
                  </a:lnTo>
                  <a:lnTo>
                    <a:pt x="395" y="100"/>
                  </a:lnTo>
                  <a:lnTo>
                    <a:pt x="377" y="111"/>
                  </a:lnTo>
                  <a:lnTo>
                    <a:pt x="347" y="115"/>
                  </a:lnTo>
                  <a:lnTo>
                    <a:pt x="266" y="133"/>
                  </a:lnTo>
                  <a:lnTo>
                    <a:pt x="155" y="148"/>
                  </a:lnTo>
                  <a:lnTo>
                    <a:pt x="114" y="159"/>
                  </a:lnTo>
                  <a:lnTo>
                    <a:pt x="81" y="170"/>
                  </a:lnTo>
                  <a:lnTo>
                    <a:pt x="59" y="185"/>
                  </a:lnTo>
                  <a:lnTo>
                    <a:pt x="52" y="196"/>
                  </a:lnTo>
                  <a:lnTo>
                    <a:pt x="44" y="203"/>
                  </a:lnTo>
                  <a:lnTo>
                    <a:pt x="44" y="211"/>
                  </a:lnTo>
                  <a:lnTo>
                    <a:pt x="55" y="233"/>
                  </a:lnTo>
                  <a:lnTo>
                    <a:pt x="74" y="251"/>
                  </a:lnTo>
                  <a:lnTo>
                    <a:pt x="100" y="266"/>
                  </a:lnTo>
                  <a:lnTo>
                    <a:pt x="129" y="273"/>
                  </a:lnTo>
                  <a:lnTo>
                    <a:pt x="192" y="285"/>
                  </a:lnTo>
                  <a:lnTo>
                    <a:pt x="236" y="288"/>
                  </a:lnTo>
                  <a:lnTo>
                    <a:pt x="214" y="296"/>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71" name="図形 70"/>
            <p:cNvSpPr>
              <a:spLocks/>
            </p:cNvSpPr>
            <p:nvPr/>
          </p:nvSpPr>
          <p:spPr bwMode="auto">
            <a:xfrm>
              <a:off x="1031859" y="5135742"/>
              <a:ext cx="1143784" cy="772621"/>
            </a:xfrm>
            <a:custGeom>
              <a:avLst/>
              <a:gdLst/>
              <a:ahLst/>
              <a:cxnLst>
                <a:cxn ang="0">
                  <a:pos x="403" y="544"/>
                </a:cxn>
                <a:cxn ang="0">
                  <a:pos x="295" y="529"/>
                </a:cxn>
                <a:cxn ang="0">
                  <a:pos x="240" y="492"/>
                </a:cxn>
                <a:cxn ang="0">
                  <a:pos x="233" y="470"/>
                </a:cxn>
                <a:cxn ang="0">
                  <a:pos x="236" y="455"/>
                </a:cxn>
                <a:cxn ang="0">
                  <a:pos x="266" y="433"/>
                </a:cxn>
                <a:cxn ang="0">
                  <a:pos x="340" y="414"/>
                </a:cxn>
                <a:cxn ang="0">
                  <a:pos x="532" y="377"/>
                </a:cxn>
                <a:cxn ang="0">
                  <a:pos x="576" y="359"/>
                </a:cxn>
                <a:cxn ang="0">
                  <a:pos x="599" y="333"/>
                </a:cxn>
                <a:cxn ang="0">
                  <a:pos x="587" y="300"/>
                </a:cxn>
                <a:cxn ang="0">
                  <a:pos x="532" y="266"/>
                </a:cxn>
                <a:cxn ang="0">
                  <a:pos x="380" y="252"/>
                </a:cxn>
                <a:cxn ang="0">
                  <a:pos x="155" y="222"/>
                </a:cxn>
                <a:cxn ang="0">
                  <a:pos x="81" y="203"/>
                </a:cxn>
                <a:cxn ang="0">
                  <a:pos x="26" y="167"/>
                </a:cxn>
                <a:cxn ang="0">
                  <a:pos x="0" y="118"/>
                </a:cxn>
                <a:cxn ang="0">
                  <a:pos x="11" y="93"/>
                </a:cxn>
                <a:cxn ang="0">
                  <a:pos x="37" y="63"/>
                </a:cxn>
                <a:cxn ang="0">
                  <a:pos x="114" y="37"/>
                </a:cxn>
                <a:cxn ang="0">
                  <a:pos x="225" y="19"/>
                </a:cxn>
                <a:cxn ang="0">
                  <a:pos x="262" y="19"/>
                </a:cxn>
                <a:cxn ang="0">
                  <a:pos x="262" y="33"/>
                </a:cxn>
                <a:cxn ang="0">
                  <a:pos x="177" y="41"/>
                </a:cxn>
                <a:cxn ang="0">
                  <a:pos x="129" y="63"/>
                </a:cxn>
                <a:cxn ang="0">
                  <a:pos x="96" y="89"/>
                </a:cxn>
                <a:cxn ang="0">
                  <a:pos x="85" y="133"/>
                </a:cxn>
                <a:cxn ang="0">
                  <a:pos x="111" y="163"/>
                </a:cxn>
                <a:cxn ang="0">
                  <a:pos x="192" y="192"/>
                </a:cxn>
                <a:cxn ang="0">
                  <a:pos x="303" y="207"/>
                </a:cxn>
                <a:cxn ang="0">
                  <a:pos x="477" y="222"/>
                </a:cxn>
                <a:cxn ang="0">
                  <a:pos x="602" y="229"/>
                </a:cxn>
                <a:cxn ang="0">
                  <a:pos x="695" y="244"/>
                </a:cxn>
                <a:cxn ang="0">
                  <a:pos x="743" y="266"/>
                </a:cxn>
                <a:cxn ang="0">
                  <a:pos x="746" y="292"/>
                </a:cxn>
                <a:cxn ang="0">
                  <a:pos x="732" y="322"/>
                </a:cxn>
                <a:cxn ang="0">
                  <a:pos x="687" y="348"/>
                </a:cxn>
                <a:cxn ang="0">
                  <a:pos x="602" y="370"/>
                </a:cxn>
                <a:cxn ang="0">
                  <a:pos x="521" y="388"/>
                </a:cxn>
                <a:cxn ang="0">
                  <a:pos x="488" y="399"/>
                </a:cxn>
                <a:cxn ang="0">
                  <a:pos x="395" y="414"/>
                </a:cxn>
                <a:cxn ang="0">
                  <a:pos x="325" y="429"/>
                </a:cxn>
                <a:cxn ang="0">
                  <a:pos x="266" y="462"/>
                </a:cxn>
                <a:cxn ang="0">
                  <a:pos x="262" y="484"/>
                </a:cxn>
                <a:cxn ang="0">
                  <a:pos x="281" y="503"/>
                </a:cxn>
                <a:cxn ang="0">
                  <a:pos x="351" y="532"/>
                </a:cxn>
                <a:cxn ang="0">
                  <a:pos x="447" y="544"/>
                </a:cxn>
              </a:cxnLst>
              <a:rect l="0" t="0" r="0" b="0"/>
              <a:pathLst>
                <a:path w="746" h="547">
                  <a:moveTo>
                    <a:pt x="432" y="547"/>
                  </a:moveTo>
                  <a:lnTo>
                    <a:pt x="403" y="544"/>
                  </a:lnTo>
                  <a:lnTo>
                    <a:pt x="336" y="532"/>
                  </a:lnTo>
                  <a:lnTo>
                    <a:pt x="295" y="529"/>
                  </a:lnTo>
                  <a:lnTo>
                    <a:pt x="266" y="514"/>
                  </a:lnTo>
                  <a:lnTo>
                    <a:pt x="240" y="492"/>
                  </a:lnTo>
                  <a:lnTo>
                    <a:pt x="236" y="484"/>
                  </a:lnTo>
                  <a:lnTo>
                    <a:pt x="233" y="470"/>
                  </a:lnTo>
                  <a:lnTo>
                    <a:pt x="233" y="462"/>
                  </a:lnTo>
                  <a:lnTo>
                    <a:pt x="236" y="455"/>
                  </a:lnTo>
                  <a:lnTo>
                    <a:pt x="247" y="444"/>
                  </a:lnTo>
                  <a:lnTo>
                    <a:pt x="266" y="433"/>
                  </a:lnTo>
                  <a:lnTo>
                    <a:pt x="295" y="422"/>
                  </a:lnTo>
                  <a:lnTo>
                    <a:pt x="340" y="414"/>
                  </a:lnTo>
                  <a:lnTo>
                    <a:pt x="451" y="399"/>
                  </a:lnTo>
                  <a:lnTo>
                    <a:pt x="532" y="377"/>
                  </a:lnTo>
                  <a:lnTo>
                    <a:pt x="562" y="370"/>
                  </a:lnTo>
                  <a:lnTo>
                    <a:pt x="576" y="359"/>
                  </a:lnTo>
                  <a:lnTo>
                    <a:pt x="591" y="344"/>
                  </a:lnTo>
                  <a:lnTo>
                    <a:pt x="599" y="333"/>
                  </a:lnTo>
                  <a:lnTo>
                    <a:pt x="602" y="314"/>
                  </a:lnTo>
                  <a:lnTo>
                    <a:pt x="587" y="300"/>
                  </a:lnTo>
                  <a:lnTo>
                    <a:pt x="569" y="281"/>
                  </a:lnTo>
                  <a:lnTo>
                    <a:pt x="532" y="266"/>
                  </a:lnTo>
                  <a:lnTo>
                    <a:pt x="488" y="259"/>
                  </a:lnTo>
                  <a:lnTo>
                    <a:pt x="380" y="252"/>
                  </a:lnTo>
                  <a:lnTo>
                    <a:pt x="270" y="237"/>
                  </a:lnTo>
                  <a:lnTo>
                    <a:pt x="155" y="222"/>
                  </a:lnTo>
                  <a:lnTo>
                    <a:pt x="129" y="218"/>
                  </a:lnTo>
                  <a:lnTo>
                    <a:pt x="81" y="203"/>
                  </a:lnTo>
                  <a:lnTo>
                    <a:pt x="52" y="189"/>
                  </a:lnTo>
                  <a:lnTo>
                    <a:pt x="26" y="167"/>
                  </a:lnTo>
                  <a:lnTo>
                    <a:pt x="15" y="148"/>
                  </a:lnTo>
                  <a:lnTo>
                    <a:pt x="0" y="118"/>
                  </a:lnTo>
                  <a:lnTo>
                    <a:pt x="0" y="111"/>
                  </a:lnTo>
                  <a:lnTo>
                    <a:pt x="11" y="93"/>
                  </a:lnTo>
                  <a:lnTo>
                    <a:pt x="15" y="78"/>
                  </a:lnTo>
                  <a:lnTo>
                    <a:pt x="37" y="63"/>
                  </a:lnTo>
                  <a:lnTo>
                    <a:pt x="70" y="48"/>
                  </a:lnTo>
                  <a:lnTo>
                    <a:pt x="114" y="37"/>
                  </a:lnTo>
                  <a:lnTo>
                    <a:pt x="170" y="26"/>
                  </a:lnTo>
                  <a:lnTo>
                    <a:pt x="225" y="19"/>
                  </a:lnTo>
                  <a:lnTo>
                    <a:pt x="277" y="0"/>
                  </a:lnTo>
                  <a:lnTo>
                    <a:pt x="262" y="19"/>
                  </a:lnTo>
                  <a:lnTo>
                    <a:pt x="262" y="26"/>
                  </a:lnTo>
                  <a:lnTo>
                    <a:pt x="262" y="33"/>
                  </a:lnTo>
                  <a:lnTo>
                    <a:pt x="210" y="37"/>
                  </a:lnTo>
                  <a:lnTo>
                    <a:pt x="177" y="41"/>
                  </a:lnTo>
                  <a:lnTo>
                    <a:pt x="151" y="52"/>
                  </a:lnTo>
                  <a:lnTo>
                    <a:pt x="129" y="63"/>
                  </a:lnTo>
                  <a:lnTo>
                    <a:pt x="107" y="78"/>
                  </a:lnTo>
                  <a:lnTo>
                    <a:pt x="96" y="89"/>
                  </a:lnTo>
                  <a:lnTo>
                    <a:pt x="81" y="111"/>
                  </a:lnTo>
                  <a:lnTo>
                    <a:pt x="85" y="133"/>
                  </a:lnTo>
                  <a:lnTo>
                    <a:pt x="96" y="148"/>
                  </a:lnTo>
                  <a:lnTo>
                    <a:pt x="111" y="163"/>
                  </a:lnTo>
                  <a:lnTo>
                    <a:pt x="155" y="178"/>
                  </a:lnTo>
                  <a:lnTo>
                    <a:pt x="192" y="192"/>
                  </a:lnTo>
                  <a:lnTo>
                    <a:pt x="210" y="192"/>
                  </a:lnTo>
                  <a:lnTo>
                    <a:pt x="303" y="207"/>
                  </a:lnTo>
                  <a:lnTo>
                    <a:pt x="388" y="218"/>
                  </a:lnTo>
                  <a:lnTo>
                    <a:pt x="477" y="222"/>
                  </a:lnTo>
                  <a:lnTo>
                    <a:pt x="517" y="222"/>
                  </a:lnTo>
                  <a:lnTo>
                    <a:pt x="602" y="229"/>
                  </a:lnTo>
                  <a:lnTo>
                    <a:pt x="647" y="233"/>
                  </a:lnTo>
                  <a:lnTo>
                    <a:pt x="695" y="244"/>
                  </a:lnTo>
                  <a:lnTo>
                    <a:pt x="724" y="252"/>
                  </a:lnTo>
                  <a:lnTo>
                    <a:pt x="743" y="266"/>
                  </a:lnTo>
                  <a:lnTo>
                    <a:pt x="746" y="281"/>
                  </a:lnTo>
                  <a:lnTo>
                    <a:pt x="746" y="292"/>
                  </a:lnTo>
                  <a:lnTo>
                    <a:pt x="746" y="307"/>
                  </a:lnTo>
                  <a:lnTo>
                    <a:pt x="732" y="322"/>
                  </a:lnTo>
                  <a:lnTo>
                    <a:pt x="713" y="337"/>
                  </a:lnTo>
                  <a:lnTo>
                    <a:pt x="687" y="348"/>
                  </a:lnTo>
                  <a:lnTo>
                    <a:pt x="647" y="359"/>
                  </a:lnTo>
                  <a:lnTo>
                    <a:pt x="602" y="370"/>
                  </a:lnTo>
                  <a:lnTo>
                    <a:pt x="543" y="385"/>
                  </a:lnTo>
                  <a:lnTo>
                    <a:pt x="521" y="388"/>
                  </a:lnTo>
                  <a:lnTo>
                    <a:pt x="514" y="392"/>
                  </a:lnTo>
                  <a:lnTo>
                    <a:pt x="488" y="399"/>
                  </a:lnTo>
                  <a:lnTo>
                    <a:pt x="447" y="407"/>
                  </a:lnTo>
                  <a:lnTo>
                    <a:pt x="395" y="414"/>
                  </a:lnTo>
                  <a:lnTo>
                    <a:pt x="358" y="418"/>
                  </a:lnTo>
                  <a:lnTo>
                    <a:pt x="325" y="429"/>
                  </a:lnTo>
                  <a:lnTo>
                    <a:pt x="284" y="447"/>
                  </a:lnTo>
                  <a:lnTo>
                    <a:pt x="266" y="462"/>
                  </a:lnTo>
                  <a:lnTo>
                    <a:pt x="262" y="470"/>
                  </a:lnTo>
                  <a:lnTo>
                    <a:pt x="262" y="484"/>
                  </a:lnTo>
                  <a:lnTo>
                    <a:pt x="266" y="492"/>
                  </a:lnTo>
                  <a:lnTo>
                    <a:pt x="281" y="503"/>
                  </a:lnTo>
                  <a:lnTo>
                    <a:pt x="303" y="514"/>
                  </a:lnTo>
                  <a:lnTo>
                    <a:pt x="351" y="532"/>
                  </a:lnTo>
                  <a:lnTo>
                    <a:pt x="403" y="540"/>
                  </a:lnTo>
                  <a:lnTo>
                    <a:pt x="447" y="544"/>
                  </a:lnTo>
                  <a:lnTo>
                    <a:pt x="432" y="547"/>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72" name="図形 71"/>
            <p:cNvSpPr>
              <a:spLocks/>
            </p:cNvSpPr>
            <p:nvPr/>
          </p:nvSpPr>
          <p:spPr bwMode="auto">
            <a:xfrm>
              <a:off x="1870532" y="5459197"/>
              <a:ext cx="430836" cy="220345"/>
            </a:xfrm>
            <a:custGeom>
              <a:avLst/>
              <a:gdLst/>
              <a:ahLst/>
              <a:cxnLst>
                <a:cxn ang="0">
                  <a:pos x="277" y="45"/>
                </a:cxn>
                <a:cxn ang="0">
                  <a:pos x="281" y="52"/>
                </a:cxn>
                <a:cxn ang="0">
                  <a:pos x="281" y="63"/>
                </a:cxn>
                <a:cxn ang="0">
                  <a:pos x="281" y="74"/>
                </a:cxn>
                <a:cxn ang="0">
                  <a:pos x="262" y="93"/>
                </a:cxn>
                <a:cxn ang="0">
                  <a:pos x="236" y="108"/>
                </a:cxn>
                <a:cxn ang="0">
                  <a:pos x="181" y="133"/>
                </a:cxn>
                <a:cxn ang="0">
                  <a:pos x="140" y="145"/>
                </a:cxn>
                <a:cxn ang="0">
                  <a:pos x="122" y="145"/>
                </a:cxn>
                <a:cxn ang="0">
                  <a:pos x="122" y="148"/>
                </a:cxn>
                <a:cxn ang="0">
                  <a:pos x="77" y="148"/>
                </a:cxn>
                <a:cxn ang="0">
                  <a:pos x="0" y="156"/>
                </a:cxn>
                <a:cxn ang="0">
                  <a:pos x="59" y="141"/>
                </a:cxn>
                <a:cxn ang="0">
                  <a:pos x="100" y="133"/>
                </a:cxn>
                <a:cxn ang="0">
                  <a:pos x="140" y="122"/>
                </a:cxn>
                <a:cxn ang="0">
                  <a:pos x="170" y="108"/>
                </a:cxn>
                <a:cxn ang="0">
                  <a:pos x="192" y="100"/>
                </a:cxn>
                <a:cxn ang="0">
                  <a:pos x="199" y="78"/>
                </a:cxn>
                <a:cxn ang="0">
                  <a:pos x="207" y="63"/>
                </a:cxn>
                <a:cxn ang="0">
                  <a:pos x="207" y="52"/>
                </a:cxn>
                <a:cxn ang="0">
                  <a:pos x="199" y="37"/>
                </a:cxn>
                <a:cxn ang="0">
                  <a:pos x="185" y="23"/>
                </a:cxn>
                <a:cxn ang="0">
                  <a:pos x="155" y="15"/>
                </a:cxn>
                <a:cxn ang="0">
                  <a:pos x="81" y="0"/>
                </a:cxn>
                <a:cxn ang="0">
                  <a:pos x="155" y="0"/>
                </a:cxn>
                <a:cxn ang="0">
                  <a:pos x="207" y="8"/>
                </a:cxn>
                <a:cxn ang="0">
                  <a:pos x="240" y="19"/>
                </a:cxn>
                <a:cxn ang="0">
                  <a:pos x="266" y="30"/>
                </a:cxn>
                <a:cxn ang="0">
                  <a:pos x="277" y="45"/>
                </a:cxn>
              </a:cxnLst>
              <a:rect l="0" t="0" r="0" b="0"/>
              <a:pathLst>
                <a:path w="281" h="156">
                  <a:moveTo>
                    <a:pt x="277" y="45"/>
                  </a:moveTo>
                  <a:lnTo>
                    <a:pt x="281" y="52"/>
                  </a:lnTo>
                  <a:lnTo>
                    <a:pt x="281" y="63"/>
                  </a:lnTo>
                  <a:lnTo>
                    <a:pt x="281" y="74"/>
                  </a:lnTo>
                  <a:lnTo>
                    <a:pt x="262" y="93"/>
                  </a:lnTo>
                  <a:lnTo>
                    <a:pt x="236" y="108"/>
                  </a:lnTo>
                  <a:lnTo>
                    <a:pt x="181" y="133"/>
                  </a:lnTo>
                  <a:lnTo>
                    <a:pt x="140" y="145"/>
                  </a:lnTo>
                  <a:lnTo>
                    <a:pt x="122" y="145"/>
                  </a:lnTo>
                  <a:lnTo>
                    <a:pt x="122" y="148"/>
                  </a:lnTo>
                  <a:lnTo>
                    <a:pt x="77" y="148"/>
                  </a:lnTo>
                  <a:lnTo>
                    <a:pt x="0" y="156"/>
                  </a:lnTo>
                  <a:lnTo>
                    <a:pt x="59" y="141"/>
                  </a:lnTo>
                  <a:lnTo>
                    <a:pt x="100" y="133"/>
                  </a:lnTo>
                  <a:lnTo>
                    <a:pt x="140" y="122"/>
                  </a:lnTo>
                  <a:lnTo>
                    <a:pt x="170" y="108"/>
                  </a:lnTo>
                  <a:lnTo>
                    <a:pt x="192" y="100"/>
                  </a:lnTo>
                  <a:lnTo>
                    <a:pt x="199" y="78"/>
                  </a:lnTo>
                  <a:lnTo>
                    <a:pt x="207" y="63"/>
                  </a:lnTo>
                  <a:lnTo>
                    <a:pt x="207" y="52"/>
                  </a:lnTo>
                  <a:lnTo>
                    <a:pt x="199" y="37"/>
                  </a:lnTo>
                  <a:lnTo>
                    <a:pt x="185" y="23"/>
                  </a:lnTo>
                  <a:lnTo>
                    <a:pt x="155" y="15"/>
                  </a:lnTo>
                  <a:lnTo>
                    <a:pt x="81" y="0"/>
                  </a:lnTo>
                  <a:lnTo>
                    <a:pt x="155" y="0"/>
                  </a:lnTo>
                  <a:lnTo>
                    <a:pt x="207" y="8"/>
                  </a:lnTo>
                  <a:lnTo>
                    <a:pt x="240" y="19"/>
                  </a:lnTo>
                  <a:lnTo>
                    <a:pt x="266" y="30"/>
                  </a:lnTo>
                  <a:lnTo>
                    <a:pt x="277" y="45"/>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73" name="図形 72"/>
            <p:cNvSpPr>
              <a:spLocks/>
            </p:cNvSpPr>
            <p:nvPr/>
          </p:nvSpPr>
          <p:spPr bwMode="auto">
            <a:xfrm>
              <a:off x="2080583" y="5470497"/>
              <a:ext cx="288246" cy="197746"/>
            </a:xfrm>
            <a:custGeom>
              <a:avLst/>
              <a:gdLst/>
              <a:ahLst/>
              <a:cxnLst>
                <a:cxn ang="0">
                  <a:pos x="144" y="37"/>
                </a:cxn>
                <a:cxn ang="0">
                  <a:pos x="125" y="15"/>
                </a:cxn>
                <a:cxn ang="0">
                  <a:pos x="85" y="0"/>
                </a:cxn>
                <a:cxn ang="0">
                  <a:pos x="118" y="7"/>
                </a:cxn>
                <a:cxn ang="0">
                  <a:pos x="151" y="15"/>
                </a:cxn>
                <a:cxn ang="0">
                  <a:pos x="170" y="26"/>
                </a:cxn>
                <a:cxn ang="0">
                  <a:pos x="184" y="37"/>
                </a:cxn>
                <a:cxn ang="0">
                  <a:pos x="188" y="51"/>
                </a:cxn>
                <a:cxn ang="0">
                  <a:pos x="184" y="63"/>
                </a:cxn>
                <a:cxn ang="0">
                  <a:pos x="181" y="70"/>
                </a:cxn>
                <a:cxn ang="0">
                  <a:pos x="159" y="92"/>
                </a:cxn>
                <a:cxn ang="0">
                  <a:pos x="133" y="111"/>
                </a:cxn>
                <a:cxn ang="0">
                  <a:pos x="110" y="125"/>
                </a:cxn>
                <a:cxn ang="0">
                  <a:pos x="74" y="133"/>
                </a:cxn>
                <a:cxn ang="0">
                  <a:pos x="0" y="140"/>
                </a:cxn>
                <a:cxn ang="0">
                  <a:pos x="29" y="133"/>
                </a:cxn>
                <a:cxn ang="0">
                  <a:pos x="70" y="122"/>
                </a:cxn>
                <a:cxn ang="0">
                  <a:pos x="110" y="100"/>
                </a:cxn>
                <a:cxn ang="0">
                  <a:pos x="129" y="85"/>
                </a:cxn>
                <a:cxn ang="0">
                  <a:pos x="144" y="66"/>
                </a:cxn>
                <a:cxn ang="0">
                  <a:pos x="151" y="55"/>
                </a:cxn>
                <a:cxn ang="0">
                  <a:pos x="151" y="44"/>
                </a:cxn>
                <a:cxn ang="0">
                  <a:pos x="144" y="37"/>
                </a:cxn>
              </a:cxnLst>
              <a:rect l="0" t="0" r="0" b="0"/>
              <a:pathLst>
                <a:path w="188" h="140">
                  <a:moveTo>
                    <a:pt x="144" y="37"/>
                  </a:moveTo>
                  <a:lnTo>
                    <a:pt x="125" y="15"/>
                  </a:lnTo>
                  <a:lnTo>
                    <a:pt x="85" y="0"/>
                  </a:lnTo>
                  <a:lnTo>
                    <a:pt x="118" y="7"/>
                  </a:lnTo>
                  <a:lnTo>
                    <a:pt x="151" y="15"/>
                  </a:lnTo>
                  <a:lnTo>
                    <a:pt x="170" y="26"/>
                  </a:lnTo>
                  <a:lnTo>
                    <a:pt x="184" y="37"/>
                  </a:lnTo>
                  <a:lnTo>
                    <a:pt x="188" y="51"/>
                  </a:lnTo>
                  <a:lnTo>
                    <a:pt x="184" y="63"/>
                  </a:lnTo>
                  <a:lnTo>
                    <a:pt x="181" y="70"/>
                  </a:lnTo>
                  <a:lnTo>
                    <a:pt x="159" y="92"/>
                  </a:lnTo>
                  <a:lnTo>
                    <a:pt x="133" y="111"/>
                  </a:lnTo>
                  <a:lnTo>
                    <a:pt x="110" y="125"/>
                  </a:lnTo>
                  <a:lnTo>
                    <a:pt x="74" y="133"/>
                  </a:lnTo>
                  <a:lnTo>
                    <a:pt x="0" y="140"/>
                  </a:lnTo>
                  <a:lnTo>
                    <a:pt x="29" y="133"/>
                  </a:lnTo>
                  <a:lnTo>
                    <a:pt x="70" y="122"/>
                  </a:lnTo>
                  <a:lnTo>
                    <a:pt x="110" y="100"/>
                  </a:lnTo>
                  <a:lnTo>
                    <a:pt x="129" y="85"/>
                  </a:lnTo>
                  <a:lnTo>
                    <a:pt x="144" y="66"/>
                  </a:lnTo>
                  <a:lnTo>
                    <a:pt x="151" y="55"/>
                  </a:lnTo>
                  <a:lnTo>
                    <a:pt x="151" y="44"/>
                  </a:lnTo>
                  <a:lnTo>
                    <a:pt x="144" y="37"/>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74" name="図形 73"/>
            <p:cNvSpPr>
              <a:spLocks/>
            </p:cNvSpPr>
            <p:nvPr/>
          </p:nvSpPr>
          <p:spPr bwMode="auto">
            <a:xfrm>
              <a:off x="1439696" y="5704967"/>
              <a:ext cx="470699" cy="199158"/>
            </a:xfrm>
            <a:custGeom>
              <a:avLst/>
              <a:gdLst/>
              <a:ahLst/>
              <a:cxnLst>
                <a:cxn ang="0">
                  <a:pos x="214" y="141"/>
                </a:cxn>
                <a:cxn ang="0">
                  <a:pos x="214" y="137"/>
                </a:cxn>
                <a:cxn ang="0">
                  <a:pos x="196" y="141"/>
                </a:cxn>
                <a:cxn ang="0">
                  <a:pos x="163" y="137"/>
                </a:cxn>
                <a:cxn ang="0">
                  <a:pos x="100" y="129"/>
                </a:cxn>
                <a:cxn ang="0">
                  <a:pos x="41" y="111"/>
                </a:cxn>
                <a:cxn ang="0">
                  <a:pos x="18" y="100"/>
                </a:cxn>
                <a:cxn ang="0">
                  <a:pos x="4" y="85"/>
                </a:cxn>
                <a:cxn ang="0">
                  <a:pos x="0" y="74"/>
                </a:cxn>
                <a:cxn ang="0">
                  <a:pos x="0" y="70"/>
                </a:cxn>
                <a:cxn ang="0">
                  <a:pos x="4" y="59"/>
                </a:cxn>
                <a:cxn ang="0">
                  <a:pos x="26" y="44"/>
                </a:cxn>
                <a:cxn ang="0">
                  <a:pos x="66" y="30"/>
                </a:cxn>
                <a:cxn ang="0">
                  <a:pos x="129" y="15"/>
                </a:cxn>
                <a:cxn ang="0">
                  <a:pos x="225" y="0"/>
                </a:cxn>
                <a:cxn ang="0">
                  <a:pos x="200" y="15"/>
                </a:cxn>
                <a:cxn ang="0">
                  <a:pos x="181" y="26"/>
                </a:cxn>
                <a:cxn ang="0">
                  <a:pos x="166" y="44"/>
                </a:cxn>
                <a:cxn ang="0">
                  <a:pos x="166" y="59"/>
                </a:cxn>
                <a:cxn ang="0">
                  <a:pos x="166" y="81"/>
                </a:cxn>
                <a:cxn ang="0">
                  <a:pos x="177" y="89"/>
                </a:cxn>
                <a:cxn ang="0">
                  <a:pos x="192" y="100"/>
                </a:cxn>
                <a:cxn ang="0">
                  <a:pos x="225" y="115"/>
                </a:cxn>
                <a:cxn ang="0">
                  <a:pos x="270" y="129"/>
                </a:cxn>
                <a:cxn ang="0">
                  <a:pos x="307" y="129"/>
                </a:cxn>
                <a:cxn ang="0">
                  <a:pos x="270" y="129"/>
                </a:cxn>
                <a:cxn ang="0">
                  <a:pos x="214" y="141"/>
                </a:cxn>
              </a:cxnLst>
              <a:rect l="0" t="0" r="0" b="0"/>
              <a:pathLst>
                <a:path w="307" h="141">
                  <a:moveTo>
                    <a:pt x="214" y="141"/>
                  </a:moveTo>
                  <a:lnTo>
                    <a:pt x="214" y="137"/>
                  </a:lnTo>
                  <a:lnTo>
                    <a:pt x="196" y="141"/>
                  </a:lnTo>
                  <a:lnTo>
                    <a:pt x="163" y="137"/>
                  </a:lnTo>
                  <a:lnTo>
                    <a:pt x="100" y="129"/>
                  </a:lnTo>
                  <a:lnTo>
                    <a:pt x="41" y="111"/>
                  </a:lnTo>
                  <a:lnTo>
                    <a:pt x="18" y="100"/>
                  </a:lnTo>
                  <a:lnTo>
                    <a:pt x="4" y="85"/>
                  </a:lnTo>
                  <a:lnTo>
                    <a:pt x="0" y="74"/>
                  </a:lnTo>
                  <a:lnTo>
                    <a:pt x="0" y="70"/>
                  </a:lnTo>
                  <a:lnTo>
                    <a:pt x="4" y="59"/>
                  </a:lnTo>
                  <a:lnTo>
                    <a:pt x="26" y="44"/>
                  </a:lnTo>
                  <a:lnTo>
                    <a:pt x="66" y="30"/>
                  </a:lnTo>
                  <a:lnTo>
                    <a:pt x="129" y="15"/>
                  </a:lnTo>
                  <a:lnTo>
                    <a:pt x="225" y="0"/>
                  </a:lnTo>
                  <a:lnTo>
                    <a:pt x="200" y="15"/>
                  </a:lnTo>
                  <a:lnTo>
                    <a:pt x="181" y="26"/>
                  </a:lnTo>
                  <a:lnTo>
                    <a:pt x="166" y="44"/>
                  </a:lnTo>
                  <a:lnTo>
                    <a:pt x="166" y="59"/>
                  </a:lnTo>
                  <a:lnTo>
                    <a:pt x="166" y="81"/>
                  </a:lnTo>
                  <a:lnTo>
                    <a:pt x="177" y="89"/>
                  </a:lnTo>
                  <a:lnTo>
                    <a:pt x="192" y="100"/>
                  </a:lnTo>
                  <a:lnTo>
                    <a:pt x="225" y="115"/>
                  </a:lnTo>
                  <a:lnTo>
                    <a:pt x="270" y="129"/>
                  </a:lnTo>
                  <a:lnTo>
                    <a:pt x="307" y="129"/>
                  </a:lnTo>
                  <a:lnTo>
                    <a:pt x="270" y="129"/>
                  </a:lnTo>
                  <a:lnTo>
                    <a:pt x="214" y="141"/>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75" name="図形 74"/>
            <p:cNvSpPr>
              <a:spLocks/>
            </p:cNvSpPr>
            <p:nvPr/>
          </p:nvSpPr>
          <p:spPr bwMode="auto">
            <a:xfrm>
              <a:off x="1694211" y="5443660"/>
              <a:ext cx="754346" cy="443516"/>
            </a:xfrm>
            <a:custGeom>
              <a:avLst/>
              <a:gdLst/>
              <a:ahLst/>
              <a:cxnLst>
                <a:cxn ang="0">
                  <a:pos x="159" y="314"/>
                </a:cxn>
                <a:cxn ang="0">
                  <a:pos x="130" y="314"/>
                </a:cxn>
                <a:cxn ang="0">
                  <a:pos x="82" y="307"/>
                </a:cxn>
                <a:cxn ang="0">
                  <a:pos x="34" y="285"/>
                </a:cxn>
                <a:cxn ang="0">
                  <a:pos x="19" y="274"/>
                </a:cxn>
                <a:cxn ang="0">
                  <a:pos x="4" y="259"/>
                </a:cxn>
                <a:cxn ang="0">
                  <a:pos x="0" y="244"/>
                </a:cxn>
                <a:cxn ang="0">
                  <a:pos x="4" y="229"/>
                </a:cxn>
                <a:cxn ang="0">
                  <a:pos x="15" y="222"/>
                </a:cxn>
                <a:cxn ang="0">
                  <a:pos x="41" y="200"/>
                </a:cxn>
                <a:cxn ang="0">
                  <a:pos x="67" y="185"/>
                </a:cxn>
                <a:cxn ang="0">
                  <a:pos x="100" y="174"/>
                </a:cxn>
                <a:cxn ang="0">
                  <a:pos x="141" y="167"/>
                </a:cxn>
                <a:cxn ang="0">
                  <a:pos x="192" y="159"/>
                </a:cxn>
                <a:cxn ang="0">
                  <a:pos x="270" y="159"/>
                </a:cxn>
                <a:cxn ang="0">
                  <a:pos x="337" y="156"/>
                </a:cxn>
                <a:cxn ang="0">
                  <a:pos x="366" y="144"/>
                </a:cxn>
                <a:cxn ang="0">
                  <a:pos x="385" y="133"/>
                </a:cxn>
                <a:cxn ang="0">
                  <a:pos x="418" y="115"/>
                </a:cxn>
                <a:cxn ang="0">
                  <a:pos x="436" y="96"/>
                </a:cxn>
                <a:cxn ang="0">
                  <a:pos x="440" y="82"/>
                </a:cxn>
                <a:cxn ang="0">
                  <a:pos x="440" y="70"/>
                </a:cxn>
                <a:cxn ang="0">
                  <a:pos x="436" y="56"/>
                </a:cxn>
                <a:cxn ang="0">
                  <a:pos x="422" y="41"/>
                </a:cxn>
                <a:cxn ang="0">
                  <a:pos x="403" y="30"/>
                </a:cxn>
                <a:cxn ang="0">
                  <a:pos x="370" y="19"/>
                </a:cxn>
                <a:cxn ang="0">
                  <a:pos x="307" y="11"/>
                </a:cxn>
                <a:cxn ang="0">
                  <a:pos x="244" y="11"/>
                </a:cxn>
                <a:cxn ang="0">
                  <a:pos x="181" y="11"/>
                </a:cxn>
                <a:cxn ang="0">
                  <a:pos x="89" y="0"/>
                </a:cxn>
                <a:cxn ang="0">
                  <a:pos x="181" y="4"/>
                </a:cxn>
                <a:cxn ang="0">
                  <a:pos x="255" y="4"/>
                </a:cxn>
                <a:cxn ang="0">
                  <a:pos x="333" y="11"/>
                </a:cxn>
                <a:cxn ang="0">
                  <a:pos x="392" y="19"/>
                </a:cxn>
                <a:cxn ang="0">
                  <a:pos x="436" y="30"/>
                </a:cxn>
                <a:cxn ang="0">
                  <a:pos x="462" y="48"/>
                </a:cxn>
                <a:cxn ang="0">
                  <a:pos x="481" y="63"/>
                </a:cxn>
                <a:cxn ang="0">
                  <a:pos x="492" y="85"/>
                </a:cxn>
                <a:cxn ang="0">
                  <a:pos x="492" y="96"/>
                </a:cxn>
                <a:cxn ang="0">
                  <a:pos x="492" y="111"/>
                </a:cxn>
                <a:cxn ang="0">
                  <a:pos x="477" y="130"/>
                </a:cxn>
                <a:cxn ang="0">
                  <a:pos x="448" y="144"/>
                </a:cxn>
                <a:cxn ang="0">
                  <a:pos x="407" y="156"/>
                </a:cxn>
                <a:cxn ang="0">
                  <a:pos x="366" y="167"/>
                </a:cxn>
                <a:cxn ang="0">
                  <a:pos x="296" y="170"/>
                </a:cxn>
                <a:cxn ang="0">
                  <a:pos x="263" y="170"/>
                </a:cxn>
                <a:cxn ang="0">
                  <a:pos x="200" y="174"/>
                </a:cxn>
                <a:cxn ang="0">
                  <a:pos x="152" y="181"/>
                </a:cxn>
                <a:cxn ang="0">
                  <a:pos x="115" y="189"/>
                </a:cxn>
                <a:cxn ang="0">
                  <a:pos x="89" y="200"/>
                </a:cxn>
                <a:cxn ang="0">
                  <a:pos x="74" y="211"/>
                </a:cxn>
                <a:cxn ang="0">
                  <a:pos x="67" y="222"/>
                </a:cxn>
                <a:cxn ang="0">
                  <a:pos x="59" y="229"/>
                </a:cxn>
                <a:cxn ang="0">
                  <a:pos x="56" y="244"/>
                </a:cxn>
                <a:cxn ang="0">
                  <a:pos x="56" y="255"/>
                </a:cxn>
                <a:cxn ang="0">
                  <a:pos x="67" y="270"/>
                </a:cxn>
                <a:cxn ang="0">
                  <a:pos x="74" y="281"/>
                </a:cxn>
                <a:cxn ang="0">
                  <a:pos x="111" y="296"/>
                </a:cxn>
                <a:cxn ang="0">
                  <a:pos x="181" y="314"/>
                </a:cxn>
                <a:cxn ang="0">
                  <a:pos x="159" y="314"/>
                </a:cxn>
              </a:cxnLst>
              <a:rect l="0" t="0" r="0" b="0"/>
              <a:pathLst>
                <a:path w="492" h="314">
                  <a:moveTo>
                    <a:pt x="159" y="314"/>
                  </a:moveTo>
                  <a:lnTo>
                    <a:pt x="130" y="314"/>
                  </a:lnTo>
                  <a:lnTo>
                    <a:pt x="82" y="307"/>
                  </a:lnTo>
                  <a:lnTo>
                    <a:pt x="34" y="285"/>
                  </a:lnTo>
                  <a:lnTo>
                    <a:pt x="19" y="274"/>
                  </a:lnTo>
                  <a:lnTo>
                    <a:pt x="4" y="259"/>
                  </a:lnTo>
                  <a:lnTo>
                    <a:pt x="0" y="244"/>
                  </a:lnTo>
                  <a:lnTo>
                    <a:pt x="4" y="229"/>
                  </a:lnTo>
                  <a:lnTo>
                    <a:pt x="15" y="222"/>
                  </a:lnTo>
                  <a:lnTo>
                    <a:pt x="41" y="200"/>
                  </a:lnTo>
                  <a:lnTo>
                    <a:pt x="67" y="185"/>
                  </a:lnTo>
                  <a:lnTo>
                    <a:pt x="100" y="174"/>
                  </a:lnTo>
                  <a:lnTo>
                    <a:pt x="141" y="167"/>
                  </a:lnTo>
                  <a:lnTo>
                    <a:pt x="192" y="159"/>
                  </a:lnTo>
                  <a:lnTo>
                    <a:pt x="270" y="159"/>
                  </a:lnTo>
                  <a:lnTo>
                    <a:pt x="337" y="156"/>
                  </a:lnTo>
                  <a:lnTo>
                    <a:pt x="366" y="144"/>
                  </a:lnTo>
                  <a:lnTo>
                    <a:pt x="385" y="133"/>
                  </a:lnTo>
                  <a:lnTo>
                    <a:pt x="418" y="115"/>
                  </a:lnTo>
                  <a:lnTo>
                    <a:pt x="436" y="96"/>
                  </a:lnTo>
                  <a:lnTo>
                    <a:pt x="440" y="82"/>
                  </a:lnTo>
                  <a:lnTo>
                    <a:pt x="440" y="70"/>
                  </a:lnTo>
                  <a:lnTo>
                    <a:pt x="436" y="56"/>
                  </a:lnTo>
                  <a:lnTo>
                    <a:pt x="422" y="41"/>
                  </a:lnTo>
                  <a:lnTo>
                    <a:pt x="403" y="30"/>
                  </a:lnTo>
                  <a:lnTo>
                    <a:pt x="370" y="19"/>
                  </a:lnTo>
                  <a:lnTo>
                    <a:pt x="307" y="11"/>
                  </a:lnTo>
                  <a:lnTo>
                    <a:pt x="244" y="11"/>
                  </a:lnTo>
                  <a:lnTo>
                    <a:pt x="181" y="11"/>
                  </a:lnTo>
                  <a:lnTo>
                    <a:pt x="89" y="0"/>
                  </a:lnTo>
                  <a:lnTo>
                    <a:pt x="181" y="4"/>
                  </a:lnTo>
                  <a:lnTo>
                    <a:pt x="255" y="4"/>
                  </a:lnTo>
                  <a:lnTo>
                    <a:pt x="333" y="11"/>
                  </a:lnTo>
                  <a:lnTo>
                    <a:pt x="392" y="19"/>
                  </a:lnTo>
                  <a:lnTo>
                    <a:pt x="436" y="30"/>
                  </a:lnTo>
                  <a:lnTo>
                    <a:pt x="462" y="48"/>
                  </a:lnTo>
                  <a:lnTo>
                    <a:pt x="481" y="63"/>
                  </a:lnTo>
                  <a:lnTo>
                    <a:pt x="492" y="85"/>
                  </a:lnTo>
                  <a:lnTo>
                    <a:pt x="492" y="96"/>
                  </a:lnTo>
                  <a:lnTo>
                    <a:pt x="492" y="111"/>
                  </a:lnTo>
                  <a:lnTo>
                    <a:pt x="477" y="130"/>
                  </a:lnTo>
                  <a:lnTo>
                    <a:pt x="448" y="144"/>
                  </a:lnTo>
                  <a:lnTo>
                    <a:pt x="407" y="156"/>
                  </a:lnTo>
                  <a:lnTo>
                    <a:pt x="366" y="167"/>
                  </a:lnTo>
                  <a:lnTo>
                    <a:pt x="296" y="170"/>
                  </a:lnTo>
                  <a:lnTo>
                    <a:pt x="263" y="170"/>
                  </a:lnTo>
                  <a:lnTo>
                    <a:pt x="200" y="174"/>
                  </a:lnTo>
                  <a:lnTo>
                    <a:pt x="152" y="181"/>
                  </a:lnTo>
                  <a:lnTo>
                    <a:pt x="115" y="189"/>
                  </a:lnTo>
                  <a:lnTo>
                    <a:pt x="89" y="200"/>
                  </a:lnTo>
                  <a:lnTo>
                    <a:pt x="74" y="211"/>
                  </a:lnTo>
                  <a:lnTo>
                    <a:pt x="67" y="222"/>
                  </a:lnTo>
                  <a:lnTo>
                    <a:pt x="59" y="229"/>
                  </a:lnTo>
                  <a:lnTo>
                    <a:pt x="56" y="244"/>
                  </a:lnTo>
                  <a:lnTo>
                    <a:pt x="56" y="255"/>
                  </a:lnTo>
                  <a:lnTo>
                    <a:pt x="67" y="270"/>
                  </a:lnTo>
                  <a:lnTo>
                    <a:pt x="74" y="281"/>
                  </a:lnTo>
                  <a:lnTo>
                    <a:pt x="111" y="296"/>
                  </a:lnTo>
                  <a:lnTo>
                    <a:pt x="181" y="314"/>
                  </a:lnTo>
                  <a:lnTo>
                    <a:pt x="159" y="314"/>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76" name="図形 75"/>
            <p:cNvSpPr>
              <a:spLocks/>
            </p:cNvSpPr>
            <p:nvPr/>
          </p:nvSpPr>
          <p:spPr bwMode="auto">
            <a:xfrm>
              <a:off x="1784671" y="5689430"/>
              <a:ext cx="386372" cy="197746"/>
            </a:xfrm>
            <a:custGeom>
              <a:avLst/>
              <a:gdLst/>
              <a:ahLst/>
              <a:cxnLst>
                <a:cxn ang="0">
                  <a:pos x="163" y="140"/>
                </a:cxn>
                <a:cxn ang="0">
                  <a:pos x="133" y="140"/>
                </a:cxn>
                <a:cxn ang="0">
                  <a:pos x="67" y="122"/>
                </a:cxn>
                <a:cxn ang="0">
                  <a:pos x="26" y="107"/>
                </a:cxn>
                <a:cxn ang="0">
                  <a:pos x="11" y="92"/>
                </a:cxn>
                <a:cxn ang="0">
                  <a:pos x="0" y="81"/>
                </a:cxn>
                <a:cxn ang="0">
                  <a:pos x="0" y="70"/>
                </a:cxn>
                <a:cxn ang="0">
                  <a:pos x="8" y="55"/>
                </a:cxn>
                <a:cxn ang="0">
                  <a:pos x="11" y="48"/>
                </a:cxn>
                <a:cxn ang="0">
                  <a:pos x="23" y="41"/>
                </a:cxn>
                <a:cxn ang="0">
                  <a:pos x="37" y="30"/>
                </a:cxn>
                <a:cxn ang="0">
                  <a:pos x="56" y="22"/>
                </a:cxn>
                <a:cxn ang="0">
                  <a:pos x="93" y="11"/>
                </a:cxn>
                <a:cxn ang="0">
                  <a:pos x="141" y="7"/>
                </a:cxn>
                <a:cxn ang="0">
                  <a:pos x="204" y="0"/>
                </a:cxn>
                <a:cxn ang="0">
                  <a:pos x="252" y="0"/>
                </a:cxn>
                <a:cxn ang="0">
                  <a:pos x="196" y="7"/>
                </a:cxn>
                <a:cxn ang="0">
                  <a:pos x="141" y="15"/>
                </a:cxn>
                <a:cxn ang="0">
                  <a:pos x="96" y="37"/>
                </a:cxn>
                <a:cxn ang="0">
                  <a:pos x="82" y="52"/>
                </a:cxn>
                <a:cxn ang="0">
                  <a:pos x="71" y="67"/>
                </a:cxn>
                <a:cxn ang="0">
                  <a:pos x="71" y="70"/>
                </a:cxn>
                <a:cxn ang="0">
                  <a:pos x="78" y="85"/>
                </a:cxn>
                <a:cxn ang="0">
                  <a:pos x="85" y="100"/>
                </a:cxn>
                <a:cxn ang="0">
                  <a:pos x="100" y="111"/>
                </a:cxn>
                <a:cxn ang="0">
                  <a:pos x="126" y="126"/>
                </a:cxn>
                <a:cxn ang="0">
                  <a:pos x="167" y="137"/>
                </a:cxn>
                <a:cxn ang="0">
                  <a:pos x="163" y="140"/>
                </a:cxn>
              </a:cxnLst>
              <a:rect l="0" t="0" r="0" b="0"/>
              <a:pathLst>
                <a:path w="252" h="140">
                  <a:moveTo>
                    <a:pt x="163" y="140"/>
                  </a:moveTo>
                  <a:lnTo>
                    <a:pt x="133" y="140"/>
                  </a:lnTo>
                  <a:lnTo>
                    <a:pt x="67" y="122"/>
                  </a:lnTo>
                  <a:lnTo>
                    <a:pt x="26" y="107"/>
                  </a:lnTo>
                  <a:lnTo>
                    <a:pt x="11" y="92"/>
                  </a:lnTo>
                  <a:lnTo>
                    <a:pt x="0" y="81"/>
                  </a:lnTo>
                  <a:lnTo>
                    <a:pt x="0" y="70"/>
                  </a:lnTo>
                  <a:lnTo>
                    <a:pt x="8" y="55"/>
                  </a:lnTo>
                  <a:lnTo>
                    <a:pt x="11" y="48"/>
                  </a:lnTo>
                  <a:lnTo>
                    <a:pt x="23" y="41"/>
                  </a:lnTo>
                  <a:lnTo>
                    <a:pt x="37" y="30"/>
                  </a:lnTo>
                  <a:lnTo>
                    <a:pt x="56" y="22"/>
                  </a:lnTo>
                  <a:lnTo>
                    <a:pt x="93" y="11"/>
                  </a:lnTo>
                  <a:lnTo>
                    <a:pt x="141" y="7"/>
                  </a:lnTo>
                  <a:lnTo>
                    <a:pt x="204" y="0"/>
                  </a:lnTo>
                  <a:lnTo>
                    <a:pt x="252" y="0"/>
                  </a:lnTo>
                  <a:lnTo>
                    <a:pt x="196" y="7"/>
                  </a:lnTo>
                  <a:lnTo>
                    <a:pt x="141" y="15"/>
                  </a:lnTo>
                  <a:lnTo>
                    <a:pt x="96" y="37"/>
                  </a:lnTo>
                  <a:lnTo>
                    <a:pt x="82" y="52"/>
                  </a:lnTo>
                  <a:lnTo>
                    <a:pt x="71" y="67"/>
                  </a:lnTo>
                  <a:lnTo>
                    <a:pt x="71" y="70"/>
                  </a:lnTo>
                  <a:lnTo>
                    <a:pt x="78" y="85"/>
                  </a:lnTo>
                  <a:lnTo>
                    <a:pt x="85" y="100"/>
                  </a:lnTo>
                  <a:lnTo>
                    <a:pt x="100" y="111"/>
                  </a:lnTo>
                  <a:lnTo>
                    <a:pt x="126" y="126"/>
                  </a:lnTo>
                  <a:lnTo>
                    <a:pt x="167" y="137"/>
                  </a:lnTo>
                  <a:lnTo>
                    <a:pt x="163" y="140"/>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77" name="図形 76"/>
            <p:cNvSpPr>
              <a:spLocks/>
            </p:cNvSpPr>
            <p:nvPr/>
          </p:nvSpPr>
          <p:spPr bwMode="auto">
            <a:xfrm>
              <a:off x="1904263" y="5459197"/>
              <a:ext cx="815675" cy="423741"/>
            </a:xfrm>
            <a:custGeom>
              <a:avLst/>
              <a:gdLst/>
              <a:ahLst/>
              <a:cxnLst>
                <a:cxn ang="0">
                  <a:pos x="325" y="163"/>
                </a:cxn>
                <a:cxn ang="0">
                  <a:pos x="296" y="163"/>
                </a:cxn>
                <a:cxn ang="0">
                  <a:pos x="133" y="178"/>
                </a:cxn>
                <a:cxn ang="0">
                  <a:pos x="92" y="189"/>
                </a:cxn>
                <a:cxn ang="0">
                  <a:pos x="70" y="200"/>
                </a:cxn>
                <a:cxn ang="0">
                  <a:pos x="55" y="211"/>
                </a:cxn>
                <a:cxn ang="0">
                  <a:pos x="44" y="218"/>
                </a:cxn>
                <a:cxn ang="0">
                  <a:pos x="37" y="233"/>
                </a:cxn>
                <a:cxn ang="0">
                  <a:pos x="37" y="241"/>
                </a:cxn>
                <a:cxn ang="0">
                  <a:pos x="37" y="248"/>
                </a:cxn>
                <a:cxn ang="0">
                  <a:pos x="55" y="259"/>
                </a:cxn>
                <a:cxn ang="0">
                  <a:pos x="85" y="274"/>
                </a:cxn>
                <a:cxn ang="0">
                  <a:pos x="155" y="289"/>
                </a:cxn>
                <a:cxn ang="0">
                  <a:pos x="104" y="300"/>
                </a:cxn>
                <a:cxn ang="0">
                  <a:pos x="92" y="300"/>
                </a:cxn>
                <a:cxn ang="0">
                  <a:pos x="55" y="289"/>
                </a:cxn>
                <a:cxn ang="0">
                  <a:pos x="30" y="274"/>
                </a:cxn>
                <a:cxn ang="0">
                  <a:pos x="7" y="259"/>
                </a:cxn>
                <a:cxn ang="0">
                  <a:pos x="0" y="248"/>
                </a:cxn>
                <a:cxn ang="0">
                  <a:pos x="0" y="233"/>
                </a:cxn>
                <a:cxn ang="0">
                  <a:pos x="0" y="230"/>
                </a:cxn>
                <a:cxn ang="0">
                  <a:pos x="4" y="215"/>
                </a:cxn>
                <a:cxn ang="0">
                  <a:pos x="18" y="204"/>
                </a:cxn>
                <a:cxn ang="0">
                  <a:pos x="55" y="189"/>
                </a:cxn>
                <a:cxn ang="0">
                  <a:pos x="100" y="174"/>
                </a:cxn>
                <a:cxn ang="0">
                  <a:pos x="144" y="170"/>
                </a:cxn>
                <a:cxn ang="0">
                  <a:pos x="233" y="163"/>
                </a:cxn>
                <a:cxn ang="0">
                  <a:pos x="270" y="163"/>
                </a:cxn>
                <a:cxn ang="0">
                  <a:pos x="299" y="159"/>
                </a:cxn>
                <a:cxn ang="0">
                  <a:pos x="311" y="163"/>
                </a:cxn>
                <a:cxn ang="0">
                  <a:pos x="355" y="159"/>
                </a:cxn>
                <a:cxn ang="0">
                  <a:pos x="396" y="148"/>
                </a:cxn>
                <a:cxn ang="0">
                  <a:pos x="425" y="141"/>
                </a:cxn>
                <a:cxn ang="0">
                  <a:pos x="455" y="122"/>
                </a:cxn>
                <a:cxn ang="0">
                  <a:pos x="492" y="104"/>
                </a:cxn>
                <a:cxn ang="0">
                  <a:pos x="499" y="89"/>
                </a:cxn>
                <a:cxn ang="0">
                  <a:pos x="506" y="71"/>
                </a:cxn>
                <a:cxn ang="0">
                  <a:pos x="499" y="48"/>
                </a:cxn>
                <a:cxn ang="0">
                  <a:pos x="484" y="34"/>
                </a:cxn>
                <a:cxn ang="0">
                  <a:pos x="466" y="19"/>
                </a:cxn>
                <a:cxn ang="0">
                  <a:pos x="421" y="0"/>
                </a:cxn>
                <a:cxn ang="0">
                  <a:pos x="462" y="8"/>
                </a:cxn>
                <a:cxn ang="0">
                  <a:pos x="492" y="19"/>
                </a:cxn>
                <a:cxn ang="0">
                  <a:pos x="510" y="34"/>
                </a:cxn>
                <a:cxn ang="0">
                  <a:pos x="525" y="45"/>
                </a:cxn>
                <a:cxn ang="0">
                  <a:pos x="532" y="59"/>
                </a:cxn>
                <a:cxn ang="0">
                  <a:pos x="532" y="74"/>
                </a:cxn>
                <a:cxn ang="0">
                  <a:pos x="532" y="78"/>
                </a:cxn>
                <a:cxn ang="0">
                  <a:pos x="514" y="100"/>
                </a:cxn>
                <a:cxn ang="0">
                  <a:pos x="492" y="119"/>
                </a:cxn>
                <a:cxn ang="0">
                  <a:pos x="455" y="133"/>
                </a:cxn>
                <a:cxn ang="0">
                  <a:pos x="421" y="145"/>
                </a:cxn>
                <a:cxn ang="0">
                  <a:pos x="355" y="159"/>
                </a:cxn>
                <a:cxn ang="0">
                  <a:pos x="325" y="163"/>
                </a:cxn>
              </a:cxnLst>
              <a:rect l="0" t="0" r="0" b="0"/>
              <a:pathLst>
                <a:path w="532" h="300">
                  <a:moveTo>
                    <a:pt x="325" y="163"/>
                  </a:moveTo>
                  <a:lnTo>
                    <a:pt x="296" y="163"/>
                  </a:lnTo>
                  <a:lnTo>
                    <a:pt x="133" y="178"/>
                  </a:lnTo>
                  <a:lnTo>
                    <a:pt x="92" y="189"/>
                  </a:lnTo>
                  <a:lnTo>
                    <a:pt x="70" y="200"/>
                  </a:lnTo>
                  <a:lnTo>
                    <a:pt x="55" y="211"/>
                  </a:lnTo>
                  <a:lnTo>
                    <a:pt x="44" y="218"/>
                  </a:lnTo>
                  <a:lnTo>
                    <a:pt x="37" y="233"/>
                  </a:lnTo>
                  <a:lnTo>
                    <a:pt x="37" y="241"/>
                  </a:lnTo>
                  <a:lnTo>
                    <a:pt x="37" y="248"/>
                  </a:lnTo>
                  <a:lnTo>
                    <a:pt x="55" y="259"/>
                  </a:lnTo>
                  <a:lnTo>
                    <a:pt x="85" y="274"/>
                  </a:lnTo>
                  <a:lnTo>
                    <a:pt x="155" y="289"/>
                  </a:lnTo>
                  <a:lnTo>
                    <a:pt x="104" y="300"/>
                  </a:lnTo>
                  <a:lnTo>
                    <a:pt x="92" y="300"/>
                  </a:lnTo>
                  <a:lnTo>
                    <a:pt x="55" y="289"/>
                  </a:lnTo>
                  <a:lnTo>
                    <a:pt x="30" y="274"/>
                  </a:lnTo>
                  <a:lnTo>
                    <a:pt x="7" y="259"/>
                  </a:lnTo>
                  <a:lnTo>
                    <a:pt x="0" y="248"/>
                  </a:lnTo>
                  <a:lnTo>
                    <a:pt x="0" y="233"/>
                  </a:lnTo>
                  <a:lnTo>
                    <a:pt x="0" y="230"/>
                  </a:lnTo>
                  <a:lnTo>
                    <a:pt x="4" y="215"/>
                  </a:lnTo>
                  <a:lnTo>
                    <a:pt x="18" y="204"/>
                  </a:lnTo>
                  <a:lnTo>
                    <a:pt x="55" y="189"/>
                  </a:lnTo>
                  <a:lnTo>
                    <a:pt x="100" y="174"/>
                  </a:lnTo>
                  <a:lnTo>
                    <a:pt x="144" y="170"/>
                  </a:lnTo>
                  <a:lnTo>
                    <a:pt x="233" y="163"/>
                  </a:lnTo>
                  <a:lnTo>
                    <a:pt x="270" y="163"/>
                  </a:lnTo>
                  <a:lnTo>
                    <a:pt x="299" y="159"/>
                  </a:lnTo>
                  <a:lnTo>
                    <a:pt x="311" y="163"/>
                  </a:lnTo>
                  <a:lnTo>
                    <a:pt x="355" y="159"/>
                  </a:lnTo>
                  <a:lnTo>
                    <a:pt x="396" y="148"/>
                  </a:lnTo>
                  <a:lnTo>
                    <a:pt x="425" y="141"/>
                  </a:lnTo>
                  <a:lnTo>
                    <a:pt x="455" y="122"/>
                  </a:lnTo>
                  <a:lnTo>
                    <a:pt x="492" y="104"/>
                  </a:lnTo>
                  <a:lnTo>
                    <a:pt x="499" y="89"/>
                  </a:lnTo>
                  <a:lnTo>
                    <a:pt x="506" y="71"/>
                  </a:lnTo>
                  <a:lnTo>
                    <a:pt x="499" y="48"/>
                  </a:lnTo>
                  <a:lnTo>
                    <a:pt x="484" y="34"/>
                  </a:lnTo>
                  <a:lnTo>
                    <a:pt x="466" y="19"/>
                  </a:lnTo>
                  <a:lnTo>
                    <a:pt x="421" y="0"/>
                  </a:lnTo>
                  <a:lnTo>
                    <a:pt x="462" y="8"/>
                  </a:lnTo>
                  <a:lnTo>
                    <a:pt x="492" y="19"/>
                  </a:lnTo>
                  <a:lnTo>
                    <a:pt x="510" y="34"/>
                  </a:lnTo>
                  <a:lnTo>
                    <a:pt x="525" y="45"/>
                  </a:lnTo>
                  <a:lnTo>
                    <a:pt x="532" y="59"/>
                  </a:lnTo>
                  <a:lnTo>
                    <a:pt x="532" y="74"/>
                  </a:lnTo>
                  <a:lnTo>
                    <a:pt x="532" y="78"/>
                  </a:lnTo>
                  <a:lnTo>
                    <a:pt x="514" y="100"/>
                  </a:lnTo>
                  <a:lnTo>
                    <a:pt x="492" y="119"/>
                  </a:lnTo>
                  <a:lnTo>
                    <a:pt x="455" y="133"/>
                  </a:lnTo>
                  <a:lnTo>
                    <a:pt x="421" y="145"/>
                  </a:lnTo>
                  <a:lnTo>
                    <a:pt x="355" y="159"/>
                  </a:lnTo>
                  <a:lnTo>
                    <a:pt x="325" y="163"/>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78" name="図形 77"/>
            <p:cNvSpPr>
              <a:spLocks/>
            </p:cNvSpPr>
            <p:nvPr/>
          </p:nvSpPr>
          <p:spPr bwMode="auto">
            <a:xfrm>
              <a:off x="1723342" y="5302413"/>
              <a:ext cx="1082455" cy="387017"/>
            </a:xfrm>
            <a:custGeom>
              <a:avLst/>
              <a:gdLst/>
              <a:ahLst/>
              <a:cxnLst>
                <a:cxn ang="0">
                  <a:pos x="539" y="100"/>
                </a:cxn>
                <a:cxn ang="0">
                  <a:pos x="654" y="119"/>
                </a:cxn>
                <a:cxn ang="0">
                  <a:pos x="698" y="159"/>
                </a:cxn>
                <a:cxn ang="0">
                  <a:pos x="698" y="204"/>
                </a:cxn>
                <a:cxn ang="0">
                  <a:pos x="632" y="252"/>
                </a:cxn>
                <a:cxn ang="0">
                  <a:pos x="469" y="274"/>
                </a:cxn>
                <a:cxn ang="0">
                  <a:pos x="599" y="241"/>
                </a:cxn>
                <a:cxn ang="0">
                  <a:pos x="654" y="189"/>
                </a:cxn>
                <a:cxn ang="0">
                  <a:pos x="643" y="156"/>
                </a:cxn>
                <a:cxn ang="0">
                  <a:pos x="562" y="115"/>
                </a:cxn>
                <a:cxn ang="0">
                  <a:pos x="554" y="119"/>
                </a:cxn>
                <a:cxn ang="0">
                  <a:pos x="617" y="163"/>
                </a:cxn>
                <a:cxn ang="0">
                  <a:pos x="602" y="211"/>
                </a:cxn>
                <a:cxn ang="0">
                  <a:pos x="514" y="259"/>
                </a:cxn>
                <a:cxn ang="0">
                  <a:pos x="421" y="270"/>
                </a:cxn>
                <a:cxn ang="0">
                  <a:pos x="528" y="230"/>
                </a:cxn>
                <a:cxn ang="0">
                  <a:pos x="547" y="174"/>
                </a:cxn>
                <a:cxn ang="0">
                  <a:pos x="525" y="130"/>
                </a:cxn>
                <a:cxn ang="0">
                  <a:pos x="406" y="100"/>
                </a:cxn>
                <a:cxn ang="0">
                  <a:pos x="210" y="93"/>
                </a:cxn>
                <a:cxn ang="0">
                  <a:pos x="66" y="63"/>
                </a:cxn>
                <a:cxn ang="0">
                  <a:pos x="48" y="41"/>
                </a:cxn>
                <a:cxn ang="0">
                  <a:pos x="77" y="4"/>
                </a:cxn>
                <a:cxn ang="0">
                  <a:pos x="48" y="30"/>
                </a:cxn>
                <a:cxn ang="0">
                  <a:pos x="70" y="71"/>
                </a:cxn>
                <a:cxn ang="0">
                  <a:pos x="210" y="100"/>
                </a:cxn>
                <a:cxn ang="0">
                  <a:pos x="406" y="100"/>
                </a:cxn>
                <a:cxn ang="0">
                  <a:pos x="517" y="134"/>
                </a:cxn>
                <a:cxn ang="0">
                  <a:pos x="543" y="174"/>
                </a:cxn>
                <a:cxn ang="0">
                  <a:pos x="528" y="226"/>
                </a:cxn>
                <a:cxn ang="0">
                  <a:pos x="388" y="270"/>
                </a:cxn>
                <a:cxn ang="0">
                  <a:pos x="414" y="256"/>
                </a:cxn>
                <a:cxn ang="0">
                  <a:pos x="477" y="211"/>
                </a:cxn>
                <a:cxn ang="0">
                  <a:pos x="462" y="163"/>
                </a:cxn>
                <a:cxn ang="0">
                  <a:pos x="373" y="115"/>
                </a:cxn>
                <a:cxn ang="0">
                  <a:pos x="173" y="100"/>
                </a:cxn>
                <a:cxn ang="0">
                  <a:pos x="15" y="63"/>
                </a:cxn>
                <a:cxn ang="0">
                  <a:pos x="11" y="19"/>
                </a:cxn>
                <a:cxn ang="0">
                  <a:pos x="85" y="0"/>
                </a:cxn>
                <a:cxn ang="0">
                  <a:pos x="77" y="23"/>
                </a:cxn>
                <a:cxn ang="0">
                  <a:pos x="85" y="56"/>
                </a:cxn>
                <a:cxn ang="0">
                  <a:pos x="192" y="89"/>
                </a:cxn>
                <a:cxn ang="0">
                  <a:pos x="414" y="89"/>
                </a:cxn>
              </a:cxnLst>
              <a:rect l="0" t="0" r="0" b="0"/>
              <a:pathLst>
                <a:path w="706" h="274">
                  <a:moveTo>
                    <a:pt x="414" y="89"/>
                  </a:moveTo>
                  <a:lnTo>
                    <a:pt x="484" y="93"/>
                  </a:lnTo>
                  <a:lnTo>
                    <a:pt x="539" y="100"/>
                  </a:lnTo>
                  <a:lnTo>
                    <a:pt x="587" y="104"/>
                  </a:lnTo>
                  <a:lnTo>
                    <a:pt x="624" y="111"/>
                  </a:lnTo>
                  <a:lnTo>
                    <a:pt x="654" y="119"/>
                  </a:lnTo>
                  <a:lnTo>
                    <a:pt x="672" y="134"/>
                  </a:lnTo>
                  <a:lnTo>
                    <a:pt x="687" y="145"/>
                  </a:lnTo>
                  <a:lnTo>
                    <a:pt x="698" y="159"/>
                  </a:lnTo>
                  <a:lnTo>
                    <a:pt x="706" y="174"/>
                  </a:lnTo>
                  <a:lnTo>
                    <a:pt x="706" y="189"/>
                  </a:lnTo>
                  <a:lnTo>
                    <a:pt x="698" y="204"/>
                  </a:lnTo>
                  <a:lnTo>
                    <a:pt x="684" y="226"/>
                  </a:lnTo>
                  <a:lnTo>
                    <a:pt x="665" y="241"/>
                  </a:lnTo>
                  <a:lnTo>
                    <a:pt x="632" y="252"/>
                  </a:lnTo>
                  <a:lnTo>
                    <a:pt x="599" y="259"/>
                  </a:lnTo>
                  <a:lnTo>
                    <a:pt x="532" y="270"/>
                  </a:lnTo>
                  <a:lnTo>
                    <a:pt x="469" y="274"/>
                  </a:lnTo>
                  <a:lnTo>
                    <a:pt x="517" y="267"/>
                  </a:lnTo>
                  <a:lnTo>
                    <a:pt x="573" y="252"/>
                  </a:lnTo>
                  <a:lnTo>
                    <a:pt x="599" y="241"/>
                  </a:lnTo>
                  <a:lnTo>
                    <a:pt x="624" y="226"/>
                  </a:lnTo>
                  <a:lnTo>
                    <a:pt x="643" y="211"/>
                  </a:lnTo>
                  <a:lnTo>
                    <a:pt x="654" y="189"/>
                  </a:lnTo>
                  <a:lnTo>
                    <a:pt x="654" y="182"/>
                  </a:lnTo>
                  <a:lnTo>
                    <a:pt x="654" y="163"/>
                  </a:lnTo>
                  <a:lnTo>
                    <a:pt x="643" y="156"/>
                  </a:lnTo>
                  <a:lnTo>
                    <a:pt x="628" y="141"/>
                  </a:lnTo>
                  <a:lnTo>
                    <a:pt x="602" y="126"/>
                  </a:lnTo>
                  <a:lnTo>
                    <a:pt x="562" y="115"/>
                  </a:lnTo>
                  <a:lnTo>
                    <a:pt x="510" y="111"/>
                  </a:lnTo>
                  <a:lnTo>
                    <a:pt x="510" y="111"/>
                  </a:lnTo>
                  <a:lnTo>
                    <a:pt x="554" y="119"/>
                  </a:lnTo>
                  <a:lnTo>
                    <a:pt x="595" y="141"/>
                  </a:lnTo>
                  <a:lnTo>
                    <a:pt x="610" y="148"/>
                  </a:lnTo>
                  <a:lnTo>
                    <a:pt x="617" y="163"/>
                  </a:lnTo>
                  <a:lnTo>
                    <a:pt x="617" y="182"/>
                  </a:lnTo>
                  <a:lnTo>
                    <a:pt x="613" y="200"/>
                  </a:lnTo>
                  <a:lnTo>
                    <a:pt x="602" y="211"/>
                  </a:lnTo>
                  <a:lnTo>
                    <a:pt x="569" y="233"/>
                  </a:lnTo>
                  <a:lnTo>
                    <a:pt x="543" y="244"/>
                  </a:lnTo>
                  <a:lnTo>
                    <a:pt x="514" y="259"/>
                  </a:lnTo>
                  <a:lnTo>
                    <a:pt x="473" y="267"/>
                  </a:lnTo>
                  <a:lnTo>
                    <a:pt x="429" y="270"/>
                  </a:lnTo>
                  <a:lnTo>
                    <a:pt x="421" y="270"/>
                  </a:lnTo>
                  <a:lnTo>
                    <a:pt x="469" y="259"/>
                  </a:lnTo>
                  <a:lnTo>
                    <a:pt x="502" y="244"/>
                  </a:lnTo>
                  <a:lnTo>
                    <a:pt x="528" y="230"/>
                  </a:lnTo>
                  <a:lnTo>
                    <a:pt x="543" y="211"/>
                  </a:lnTo>
                  <a:lnTo>
                    <a:pt x="547" y="189"/>
                  </a:lnTo>
                  <a:lnTo>
                    <a:pt x="547" y="174"/>
                  </a:lnTo>
                  <a:lnTo>
                    <a:pt x="543" y="159"/>
                  </a:lnTo>
                  <a:lnTo>
                    <a:pt x="532" y="145"/>
                  </a:lnTo>
                  <a:lnTo>
                    <a:pt x="525" y="130"/>
                  </a:lnTo>
                  <a:lnTo>
                    <a:pt x="488" y="111"/>
                  </a:lnTo>
                  <a:lnTo>
                    <a:pt x="447" y="104"/>
                  </a:lnTo>
                  <a:lnTo>
                    <a:pt x="406" y="100"/>
                  </a:lnTo>
                  <a:lnTo>
                    <a:pt x="332" y="93"/>
                  </a:lnTo>
                  <a:lnTo>
                    <a:pt x="295" y="100"/>
                  </a:lnTo>
                  <a:lnTo>
                    <a:pt x="210" y="93"/>
                  </a:lnTo>
                  <a:lnTo>
                    <a:pt x="140" y="85"/>
                  </a:lnTo>
                  <a:lnTo>
                    <a:pt x="96" y="74"/>
                  </a:lnTo>
                  <a:lnTo>
                    <a:pt x="66" y="63"/>
                  </a:lnTo>
                  <a:lnTo>
                    <a:pt x="51" y="56"/>
                  </a:lnTo>
                  <a:lnTo>
                    <a:pt x="48" y="45"/>
                  </a:lnTo>
                  <a:lnTo>
                    <a:pt x="48" y="41"/>
                  </a:lnTo>
                  <a:lnTo>
                    <a:pt x="51" y="30"/>
                  </a:lnTo>
                  <a:lnTo>
                    <a:pt x="63" y="15"/>
                  </a:lnTo>
                  <a:lnTo>
                    <a:pt x="77" y="4"/>
                  </a:lnTo>
                  <a:lnTo>
                    <a:pt x="70" y="0"/>
                  </a:lnTo>
                  <a:lnTo>
                    <a:pt x="55" y="15"/>
                  </a:lnTo>
                  <a:lnTo>
                    <a:pt x="48" y="30"/>
                  </a:lnTo>
                  <a:lnTo>
                    <a:pt x="40" y="45"/>
                  </a:lnTo>
                  <a:lnTo>
                    <a:pt x="51" y="60"/>
                  </a:lnTo>
                  <a:lnTo>
                    <a:pt x="70" y="71"/>
                  </a:lnTo>
                  <a:lnTo>
                    <a:pt x="100" y="78"/>
                  </a:lnTo>
                  <a:lnTo>
                    <a:pt x="140" y="89"/>
                  </a:lnTo>
                  <a:lnTo>
                    <a:pt x="210" y="100"/>
                  </a:lnTo>
                  <a:lnTo>
                    <a:pt x="295" y="104"/>
                  </a:lnTo>
                  <a:lnTo>
                    <a:pt x="332" y="100"/>
                  </a:lnTo>
                  <a:lnTo>
                    <a:pt x="406" y="100"/>
                  </a:lnTo>
                  <a:lnTo>
                    <a:pt x="447" y="111"/>
                  </a:lnTo>
                  <a:lnTo>
                    <a:pt x="488" y="115"/>
                  </a:lnTo>
                  <a:lnTo>
                    <a:pt x="517" y="134"/>
                  </a:lnTo>
                  <a:lnTo>
                    <a:pt x="528" y="148"/>
                  </a:lnTo>
                  <a:lnTo>
                    <a:pt x="539" y="163"/>
                  </a:lnTo>
                  <a:lnTo>
                    <a:pt x="543" y="174"/>
                  </a:lnTo>
                  <a:lnTo>
                    <a:pt x="543" y="189"/>
                  </a:lnTo>
                  <a:lnTo>
                    <a:pt x="539" y="204"/>
                  </a:lnTo>
                  <a:lnTo>
                    <a:pt x="528" y="226"/>
                  </a:lnTo>
                  <a:lnTo>
                    <a:pt x="499" y="241"/>
                  </a:lnTo>
                  <a:lnTo>
                    <a:pt x="454" y="259"/>
                  </a:lnTo>
                  <a:lnTo>
                    <a:pt x="388" y="270"/>
                  </a:lnTo>
                  <a:lnTo>
                    <a:pt x="314" y="270"/>
                  </a:lnTo>
                  <a:lnTo>
                    <a:pt x="362" y="267"/>
                  </a:lnTo>
                  <a:lnTo>
                    <a:pt x="414" y="256"/>
                  </a:lnTo>
                  <a:lnTo>
                    <a:pt x="454" y="233"/>
                  </a:lnTo>
                  <a:lnTo>
                    <a:pt x="469" y="226"/>
                  </a:lnTo>
                  <a:lnTo>
                    <a:pt x="477" y="211"/>
                  </a:lnTo>
                  <a:lnTo>
                    <a:pt x="477" y="196"/>
                  </a:lnTo>
                  <a:lnTo>
                    <a:pt x="473" y="182"/>
                  </a:lnTo>
                  <a:lnTo>
                    <a:pt x="462" y="163"/>
                  </a:lnTo>
                  <a:lnTo>
                    <a:pt x="447" y="145"/>
                  </a:lnTo>
                  <a:lnTo>
                    <a:pt x="417" y="130"/>
                  </a:lnTo>
                  <a:lnTo>
                    <a:pt x="373" y="115"/>
                  </a:lnTo>
                  <a:lnTo>
                    <a:pt x="314" y="111"/>
                  </a:lnTo>
                  <a:lnTo>
                    <a:pt x="273" y="104"/>
                  </a:lnTo>
                  <a:lnTo>
                    <a:pt x="173" y="100"/>
                  </a:lnTo>
                  <a:lnTo>
                    <a:pt x="100" y="89"/>
                  </a:lnTo>
                  <a:lnTo>
                    <a:pt x="51" y="74"/>
                  </a:lnTo>
                  <a:lnTo>
                    <a:pt x="15" y="63"/>
                  </a:lnTo>
                  <a:lnTo>
                    <a:pt x="7" y="45"/>
                  </a:lnTo>
                  <a:lnTo>
                    <a:pt x="0" y="30"/>
                  </a:lnTo>
                  <a:lnTo>
                    <a:pt x="11" y="19"/>
                  </a:lnTo>
                  <a:lnTo>
                    <a:pt x="26" y="8"/>
                  </a:lnTo>
                  <a:lnTo>
                    <a:pt x="51" y="0"/>
                  </a:lnTo>
                  <a:lnTo>
                    <a:pt x="85" y="0"/>
                  </a:lnTo>
                  <a:lnTo>
                    <a:pt x="111" y="4"/>
                  </a:lnTo>
                  <a:lnTo>
                    <a:pt x="92" y="8"/>
                  </a:lnTo>
                  <a:lnTo>
                    <a:pt x="77" y="23"/>
                  </a:lnTo>
                  <a:lnTo>
                    <a:pt x="77" y="34"/>
                  </a:lnTo>
                  <a:lnTo>
                    <a:pt x="77" y="41"/>
                  </a:lnTo>
                  <a:lnTo>
                    <a:pt x="85" y="56"/>
                  </a:lnTo>
                  <a:lnTo>
                    <a:pt x="96" y="63"/>
                  </a:lnTo>
                  <a:lnTo>
                    <a:pt x="136" y="78"/>
                  </a:lnTo>
                  <a:lnTo>
                    <a:pt x="192" y="89"/>
                  </a:lnTo>
                  <a:lnTo>
                    <a:pt x="247" y="93"/>
                  </a:lnTo>
                  <a:lnTo>
                    <a:pt x="358" y="93"/>
                  </a:lnTo>
                  <a:lnTo>
                    <a:pt x="414" y="89"/>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79" name="図形 78"/>
            <p:cNvSpPr>
              <a:spLocks/>
            </p:cNvSpPr>
            <p:nvPr/>
          </p:nvSpPr>
          <p:spPr bwMode="auto">
            <a:xfrm>
              <a:off x="1960992" y="5313713"/>
              <a:ext cx="351108" cy="114410"/>
            </a:xfrm>
            <a:custGeom>
              <a:avLst/>
              <a:gdLst/>
              <a:ahLst/>
              <a:cxnLst>
                <a:cxn ang="0">
                  <a:pos x="55" y="26"/>
                </a:cxn>
                <a:cxn ang="0">
                  <a:pos x="63" y="33"/>
                </a:cxn>
                <a:cxn ang="0">
                  <a:pos x="70" y="41"/>
                </a:cxn>
                <a:cxn ang="0">
                  <a:pos x="107" y="55"/>
                </a:cxn>
                <a:cxn ang="0">
                  <a:pos x="148" y="66"/>
                </a:cxn>
                <a:cxn ang="0">
                  <a:pos x="229" y="81"/>
                </a:cxn>
                <a:cxn ang="0">
                  <a:pos x="196" y="81"/>
                </a:cxn>
                <a:cxn ang="0">
                  <a:pos x="137" y="70"/>
                </a:cxn>
                <a:cxn ang="0">
                  <a:pos x="89" y="66"/>
                </a:cxn>
                <a:cxn ang="0">
                  <a:pos x="41" y="52"/>
                </a:cxn>
                <a:cxn ang="0">
                  <a:pos x="11" y="41"/>
                </a:cxn>
                <a:cxn ang="0">
                  <a:pos x="0" y="37"/>
                </a:cxn>
                <a:cxn ang="0">
                  <a:pos x="0" y="33"/>
                </a:cxn>
                <a:cxn ang="0">
                  <a:pos x="0" y="22"/>
                </a:cxn>
                <a:cxn ang="0">
                  <a:pos x="11" y="11"/>
                </a:cxn>
                <a:cxn ang="0">
                  <a:pos x="37" y="0"/>
                </a:cxn>
                <a:cxn ang="0">
                  <a:pos x="81" y="0"/>
                </a:cxn>
                <a:cxn ang="0">
                  <a:pos x="67" y="11"/>
                </a:cxn>
                <a:cxn ang="0">
                  <a:pos x="63" y="15"/>
                </a:cxn>
                <a:cxn ang="0">
                  <a:pos x="55" y="26"/>
                </a:cxn>
              </a:cxnLst>
              <a:rect l="0" t="0" r="0" b="0"/>
              <a:pathLst>
                <a:path w="229" h="81">
                  <a:moveTo>
                    <a:pt x="55" y="26"/>
                  </a:moveTo>
                  <a:lnTo>
                    <a:pt x="63" y="33"/>
                  </a:lnTo>
                  <a:lnTo>
                    <a:pt x="70" y="41"/>
                  </a:lnTo>
                  <a:lnTo>
                    <a:pt x="107" y="55"/>
                  </a:lnTo>
                  <a:lnTo>
                    <a:pt x="148" y="66"/>
                  </a:lnTo>
                  <a:lnTo>
                    <a:pt x="229" y="81"/>
                  </a:lnTo>
                  <a:lnTo>
                    <a:pt x="196" y="81"/>
                  </a:lnTo>
                  <a:lnTo>
                    <a:pt x="137" y="70"/>
                  </a:lnTo>
                  <a:lnTo>
                    <a:pt x="89" y="66"/>
                  </a:lnTo>
                  <a:lnTo>
                    <a:pt x="41" y="52"/>
                  </a:lnTo>
                  <a:lnTo>
                    <a:pt x="11" y="41"/>
                  </a:lnTo>
                  <a:lnTo>
                    <a:pt x="0" y="37"/>
                  </a:lnTo>
                  <a:lnTo>
                    <a:pt x="0" y="33"/>
                  </a:lnTo>
                  <a:lnTo>
                    <a:pt x="0" y="22"/>
                  </a:lnTo>
                  <a:lnTo>
                    <a:pt x="11" y="11"/>
                  </a:lnTo>
                  <a:lnTo>
                    <a:pt x="37" y="0"/>
                  </a:lnTo>
                  <a:lnTo>
                    <a:pt x="81" y="0"/>
                  </a:lnTo>
                  <a:lnTo>
                    <a:pt x="67" y="11"/>
                  </a:lnTo>
                  <a:lnTo>
                    <a:pt x="63" y="15"/>
                  </a:lnTo>
                  <a:lnTo>
                    <a:pt x="55" y="26"/>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80" name="図形 79"/>
            <p:cNvSpPr>
              <a:spLocks/>
            </p:cNvSpPr>
            <p:nvPr/>
          </p:nvSpPr>
          <p:spPr bwMode="auto">
            <a:xfrm>
              <a:off x="2753668" y="5443660"/>
              <a:ext cx="409371" cy="276844"/>
            </a:xfrm>
            <a:custGeom>
              <a:avLst/>
              <a:gdLst/>
              <a:ahLst/>
              <a:cxnLst>
                <a:cxn ang="0">
                  <a:pos x="252" y="56"/>
                </a:cxn>
                <a:cxn ang="0">
                  <a:pos x="263" y="70"/>
                </a:cxn>
                <a:cxn ang="0">
                  <a:pos x="267" y="82"/>
                </a:cxn>
                <a:cxn ang="0">
                  <a:pos x="267" y="96"/>
                </a:cxn>
                <a:cxn ang="0">
                  <a:pos x="263" y="111"/>
                </a:cxn>
                <a:cxn ang="0">
                  <a:pos x="259" y="119"/>
                </a:cxn>
                <a:cxn ang="0">
                  <a:pos x="226" y="144"/>
                </a:cxn>
                <a:cxn ang="0">
                  <a:pos x="193" y="159"/>
                </a:cxn>
                <a:cxn ang="0">
                  <a:pos x="152" y="174"/>
                </a:cxn>
                <a:cxn ang="0">
                  <a:pos x="67" y="189"/>
                </a:cxn>
                <a:cxn ang="0">
                  <a:pos x="0" y="196"/>
                </a:cxn>
                <a:cxn ang="0">
                  <a:pos x="41" y="185"/>
                </a:cxn>
                <a:cxn ang="0">
                  <a:pos x="82" y="174"/>
                </a:cxn>
                <a:cxn ang="0">
                  <a:pos x="126" y="156"/>
                </a:cxn>
                <a:cxn ang="0">
                  <a:pos x="174" y="126"/>
                </a:cxn>
                <a:cxn ang="0">
                  <a:pos x="189" y="104"/>
                </a:cxn>
                <a:cxn ang="0">
                  <a:pos x="196" y="89"/>
                </a:cxn>
                <a:cxn ang="0">
                  <a:pos x="196" y="63"/>
                </a:cxn>
                <a:cxn ang="0">
                  <a:pos x="189" y="45"/>
                </a:cxn>
                <a:cxn ang="0">
                  <a:pos x="167" y="26"/>
                </a:cxn>
                <a:cxn ang="0">
                  <a:pos x="134" y="11"/>
                </a:cxn>
                <a:cxn ang="0">
                  <a:pos x="85" y="0"/>
                </a:cxn>
                <a:cxn ang="0">
                  <a:pos x="152" y="11"/>
                </a:cxn>
                <a:cxn ang="0">
                  <a:pos x="204" y="19"/>
                </a:cxn>
                <a:cxn ang="0">
                  <a:pos x="233" y="34"/>
                </a:cxn>
                <a:cxn ang="0">
                  <a:pos x="252" y="56"/>
                </a:cxn>
              </a:cxnLst>
              <a:rect l="0" t="0" r="0" b="0"/>
              <a:pathLst>
                <a:path w="267" h="196">
                  <a:moveTo>
                    <a:pt x="252" y="56"/>
                  </a:moveTo>
                  <a:lnTo>
                    <a:pt x="263" y="70"/>
                  </a:lnTo>
                  <a:lnTo>
                    <a:pt x="267" y="82"/>
                  </a:lnTo>
                  <a:lnTo>
                    <a:pt x="267" y="96"/>
                  </a:lnTo>
                  <a:lnTo>
                    <a:pt x="263" y="111"/>
                  </a:lnTo>
                  <a:lnTo>
                    <a:pt x="259" y="119"/>
                  </a:lnTo>
                  <a:lnTo>
                    <a:pt x="226" y="144"/>
                  </a:lnTo>
                  <a:lnTo>
                    <a:pt x="193" y="159"/>
                  </a:lnTo>
                  <a:lnTo>
                    <a:pt x="152" y="174"/>
                  </a:lnTo>
                  <a:lnTo>
                    <a:pt x="67" y="189"/>
                  </a:lnTo>
                  <a:lnTo>
                    <a:pt x="0" y="196"/>
                  </a:lnTo>
                  <a:lnTo>
                    <a:pt x="41" y="185"/>
                  </a:lnTo>
                  <a:lnTo>
                    <a:pt x="82" y="174"/>
                  </a:lnTo>
                  <a:lnTo>
                    <a:pt x="126" y="156"/>
                  </a:lnTo>
                  <a:lnTo>
                    <a:pt x="174" y="126"/>
                  </a:lnTo>
                  <a:lnTo>
                    <a:pt x="189" y="104"/>
                  </a:lnTo>
                  <a:lnTo>
                    <a:pt x="196" y="89"/>
                  </a:lnTo>
                  <a:lnTo>
                    <a:pt x="196" y="63"/>
                  </a:lnTo>
                  <a:lnTo>
                    <a:pt x="189" y="45"/>
                  </a:lnTo>
                  <a:lnTo>
                    <a:pt x="167" y="26"/>
                  </a:lnTo>
                  <a:lnTo>
                    <a:pt x="134" y="11"/>
                  </a:lnTo>
                  <a:lnTo>
                    <a:pt x="85" y="0"/>
                  </a:lnTo>
                  <a:lnTo>
                    <a:pt x="152" y="11"/>
                  </a:lnTo>
                  <a:lnTo>
                    <a:pt x="204" y="19"/>
                  </a:lnTo>
                  <a:lnTo>
                    <a:pt x="233" y="34"/>
                  </a:lnTo>
                  <a:lnTo>
                    <a:pt x="252" y="56"/>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81" name="図形 80"/>
            <p:cNvSpPr>
              <a:spLocks/>
            </p:cNvSpPr>
            <p:nvPr/>
          </p:nvSpPr>
          <p:spPr bwMode="auto">
            <a:xfrm>
              <a:off x="3892853" y="5360324"/>
              <a:ext cx="323510" cy="271194"/>
            </a:xfrm>
            <a:custGeom>
              <a:avLst/>
              <a:gdLst/>
              <a:ahLst/>
              <a:cxnLst>
                <a:cxn ang="0">
                  <a:pos x="211" y="85"/>
                </a:cxn>
                <a:cxn ang="0">
                  <a:pos x="211" y="93"/>
                </a:cxn>
                <a:cxn ang="0">
                  <a:pos x="204" y="122"/>
                </a:cxn>
                <a:cxn ang="0">
                  <a:pos x="193" y="141"/>
                </a:cxn>
                <a:cxn ang="0">
                  <a:pos x="178" y="155"/>
                </a:cxn>
                <a:cxn ang="0">
                  <a:pos x="152" y="174"/>
                </a:cxn>
                <a:cxn ang="0">
                  <a:pos x="122" y="189"/>
                </a:cxn>
                <a:cxn ang="0">
                  <a:pos x="89" y="192"/>
                </a:cxn>
                <a:cxn ang="0">
                  <a:pos x="111" y="178"/>
                </a:cxn>
                <a:cxn ang="0">
                  <a:pos x="141" y="159"/>
                </a:cxn>
                <a:cxn ang="0">
                  <a:pos x="163" y="129"/>
                </a:cxn>
                <a:cxn ang="0">
                  <a:pos x="174" y="107"/>
                </a:cxn>
                <a:cxn ang="0">
                  <a:pos x="174" y="93"/>
                </a:cxn>
                <a:cxn ang="0">
                  <a:pos x="167" y="78"/>
                </a:cxn>
                <a:cxn ang="0">
                  <a:pos x="141" y="59"/>
                </a:cxn>
                <a:cxn ang="0">
                  <a:pos x="119" y="44"/>
                </a:cxn>
                <a:cxn ang="0">
                  <a:pos x="93" y="30"/>
                </a:cxn>
                <a:cxn ang="0">
                  <a:pos x="52" y="8"/>
                </a:cxn>
                <a:cxn ang="0">
                  <a:pos x="0" y="0"/>
                </a:cxn>
                <a:cxn ang="0">
                  <a:pos x="56" y="4"/>
                </a:cxn>
                <a:cxn ang="0">
                  <a:pos x="122" y="22"/>
                </a:cxn>
                <a:cxn ang="0">
                  <a:pos x="152" y="33"/>
                </a:cxn>
                <a:cxn ang="0">
                  <a:pos x="182" y="48"/>
                </a:cxn>
                <a:cxn ang="0">
                  <a:pos x="204" y="70"/>
                </a:cxn>
                <a:cxn ang="0">
                  <a:pos x="211" y="85"/>
                </a:cxn>
              </a:cxnLst>
              <a:rect l="0" t="0" r="0" b="0"/>
              <a:pathLst>
                <a:path w="211" h="192">
                  <a:moveTo>
                    <a:pt x="211" y="85"/>
                  </a:moveTo>
                  <a:lnTo>
                    <a:pt x="211" y="93"/>
                  </a:lnTo>
                  <a:lnTo>
                    <a:pt x="204" y="122"/>
                  </a:lnTo>
                  <a:lnTo>
                    <a:pt x="193" y="141"/>
                  </a:lnTo>
                  <a:lnTo>
                    <a:pt x="178" y="155"/>
                  </a:lnTo>
                  <a:lnTo>
                    <a:pt x="152" y="174"/>
                  </a:lnTo>
                  <a:lnTo>
                    <a:pt x="122" y="189"/>
                  </a:lnTo>
                  <a:lnTo>
                    <a:pt x="89" y="192"/>
                  </a:lnTo>
                  <a:lnTo>
                    <a:pt x="111" y="178"/>
                  </a:lnTo>
                  <a:lnTo>
                    <a:pt x="141" y="159"/>
                  </a:lnTo>
                  <a:lnTo>
                    <a:pt x="163" y="129"/>
                  </a:lnTo>
                  <a:lnTo>
                    <a:pt x="174" y="107"/>
                  </a:lnTo>
                  <a:lnTo>
                    <a:pt x="174" y="93"/>
                  </a:lnTo>
                  <a:lnTo>
                    <a:pt x="167" y="78"/>
                  </a:lnTo>
                  <a:lnTo>
                    <a:pt x="141" y="59"/>
                  </a:lnTo>
                  <a:lnTo>
                    <a:pt x="119" y="44"/>
                  </a:lnTo>
                  <a:lnTo>
                    <a:pt x="93" y="30"/>
                  </a:lnTo>
                  <a:lnTo>
                    <a:pt x="52" y="8"/>
                  </a:lnTo>
                  <a:lnTo>
                    <a:pt x="0" y="0"/>
                  </a:lnTo>
                  <a:lnTo>
                    <a:pt x="56" y="4"/>
                  </a:lnTo>
                  <a:lnTo>
                    <a:pt x="122" y="22"/>
                  </a:lnTo>
                  <a:lnTo>
                    <a:pt x="152" y="33"/>
                  </a:lnTo>
                  <a:lnTo>
                    <a:pt x="182" y="48"/>
                  </a:lnTo>
                  <a:lnTo>
                    <a:pt x="204" y="70"/>
                  </a:lnTo>
                  <a:lnTo>
                    <a:pt x="211" y="85"/>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82" name="図形 81"/>
            <p:cNvSpPr>
              <a:spLocks/>
            </p:cNvSpPr>
            <p:nvPr/>
          </p:nvSpPr>
          <p:spPr bwMode="auto">
            <a:xfrm>
              <a:off x="3672069" y="5329250"/>
              <a:ext cx="476832" cy="329105"/>
            </a:xfrm>
            <a:custGeom>
              <a:avLst/>
              <a:gdLst/>
              <a:ahLst/>
              <a:cxnLst>
                <a:cxn ang="0">
                  <a:pos x="266" y="155"/>
                </a:cxn>
                <a:cxn ang="0">
                  <a:pos x="270" y="137"/>
                </a:cxn>
                <a:cxn ang="0">
                  <a:pos x="278" y="122"/>
                </a:cxn>
                <a:cxn ang="0">
                  <a:pos x="270" y="107"/>
                </a:cxn>
                <a:cxn ang="0">
                  <a:pos x="252" y="85"/>
                </a:cxn>
                <a:cxn ang="0">
                  <a:pos x="226" y="70"/>
                </a:cxn>
                <a:cxn ang="0">
                  <a:pos x="196" y="52"/>
                </a:cxn>
                <a:cxn ang="0">
                  <a:pos x="163" y="37"/>
                </a:cxn>
                <a:cxn ang="0">
                  <a:pos x="85" y="15"/>
                </a:cxn>
                <a:cxn ang="0">
                  <a:pos x="0" y="0"/>
                </a:cxn>
                <a:cxn ang="0">
                  <a:pos x="96" y="11"/>
                </a:cxn>
                <a:cxn ang="0">
                  <a:pos x="163" y="26"/>
                </a:cxn>
                <a:cxn ang="0">
                  <a:pos x="215" y="44"/>
                </a:cxn>
                <a:cxn ang="0">
                  <a:pos x="255" y="66"/>
                </a:cxn>
                <a:cxn ang="0">
                  <a:pos x="285" y="85"/>
                </a:cxn>
                <a:cxn ang="0">
                  <a:pos x="303" y="100"/>
                </a:cxn>
                <a:cxn ang="0">
                  <a:pos x="311" y="115"/>
                </a:cxn>
                <a:cxn ang="0">
                  <a:pos x="311" y="137"/>
                </a:cxn>
                <a:cxn ang="0">
                  <a:pos x="303" y="155"/>
                </a:cxn>
                <a:cxn ang="0">
                  <a:pos x="285" y="170"/>
                </a:cxn>
                <a:cxn ang="0">
                  <a:pos x="266" y="192"/>
                </a:cxn>
                <a:cxn ang="0">
                  <a:pos x="233" y="211"/>
                </a:cxn>
                <a:cxn ang="0">
                  <a:pos x="215" y="222"/>
                </a:cxn>
                <a:cxn ang="0">
                  <a:pos x="163" y="233"/>
                </a:cxn>
                <a:cxn ang="0">
                  <a:pos x="196" y="214"/>
                </a:cxn>
                <a:cxn ang="0">
                  <a:pos x="233" y="200"/>
                </a:cxn>
                <a:cxn ang="0">
                  <a:pos x="252" y="181"/>
                </a:cxn>
                <a:cxn ang="0">
                  <a:pos x="266" y="155"/>
                </a:cxn>
              </a:cxnLst>
              <a:rect l="0" t="0" r="0" b="0"/>
              <a:pathLst>
                <a:path w="311" h="233">
                  <a:moveTo>
                    <a:pt x="266" y="155"/>
                  </a:moveTo>
                  <a:lnTo>
                    <a:pt x="270" y="137"/>
                  </a:lnTo>
                  <a:lnTo>
                    <a:pt x="278" y="122"/>
                  </a:lnTo>
                  <a:lnTo>
                    <a:pt x="270" y="107"/>
                  </a:lnTo>
                  <a:lnTo>
                    <a:pt x="252" y="85"/>
                  </a:lnTo>
                  <a:lnTo>
                    <a:pt x="226" y="70"/>
                  </a:lnTo>
                  <a:lnTo>
                    <a:pt x="196" y="52"/>
                  </a:lnTo>
                  <a:lnTo>
                    <a:pt x="163" y="37"/>
                  </a:lnTo>
                  <a:lnTo>
                    <a:pt x="85" y="15"/>
                  </a:lnTo>
                  <a:lnTo>
                    <a:pt x="0" y="0"/>
                  </a:lnTo>
                  <a:lnTo>
                    <a:pt x="96" y="11"/>
                  </a:lnTo>
                  <a:lnTo>
                    <a:pt x="163" y="26"/>
                  </a:lnTo>
                  <a:lnTo>
                    <a:pt x="215" y="44"/>
                  </a:lnTo>
                  <a:lnTo>
                    <a:pt x="255" y="66"/>
                  </a:lnTo>
                  <a:lnTo>
                    <a:pt x="285" y="85"/>
                  </a:lnTo>
                  <a:lnTo>
                    <a:pt x="303" y="100"/>
                  </a:lnTo>
                  <a:lnTo>
                    <a:pt x="311" y="115"/>
                  </a:lnTo>
                  <a:lnTo>
                    <a:pt x="311" y="137"/>
                  </a:lnTo>
                  <a:lnTo>
                    <a:pt x="303" y="155"/>
                  </a:lnTo>
                  <a:lnTo>
                    <a:pt x="285" y="170"/>
                  </a:lnTo>
                  <a:lnTo>
                    <a:pt x="266" y="192"/>
                  </a:lnTo>
                  <a:lnTo>
                    <a:pt x="233" y="211"/>
                  </a:lnTo>
                  <a:lnTo>
                    <a:pt x="215" y="222"/>
                  </a:lnTo>
                  <a:lnTo>
                    <a:pt x="163" y="233"/>
                  </a:lnTo>
                  <a:lnTo>
                    <a:pt x="196" y="214"/>
                  </a:lnTo>
                  <a:lnTo>
                    <a:pt x="233" y="200"/>
                  </a:lnTo>
                  <a:lnTo>
                    <a:pt x="252" y="181"/>
                  </a:lnTo>
                  <a:lnTo>
                    <a:pt x="266" y="155"/>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83" name="図形 82"/>
            <p:cNvSpPr>
              <a:spLocks/>
            </p:cNvSpPr>
            <p:nvPr/>
          </p:nvSpPr>
          <p:spPr bwMode="auto">
            <a:xfrm>
              <a:off x="3621472" y="5365974"/>
              <a:ext cx="323510" cy="292381"/>
            </a:xfrm>
            <a:custGeom>
              <a:avLst/>
              <a:gdLst/>
              <a:ahLst/>
              <a:cxnLst>
                <a:cxn ang="0">
                  <a:pos x="174" y="100"/>
                </a:cxn>
                <a:cxn ang="0">
                  <a:pos x="174" y="89"/>
                </a:cxn>
                <a:cxn ang="0">
                  <a:pos x="163" y="70"/>
                </a:cxn>
                <a:cxn ang="0">
                  <a:pos x="148" y="59"/>
                </a:cxn>
                <a:cxn ang="0">
                  <a:pos x="115" y="33"/>
                </a:cxn>
                <a:cxn ang="0">
                  <a:pos x="59" y="15"/>
                </a:cxn>
                <a:cxn ang="0">
                  <a:pos x="0" y="0"/>
                </a:cxn>
                <a:cxn ang="0">
                  <a:pos x="63" y="11"/>
                </a:cxn>
                <a:cxn ang="0">
                  <a:pos x="115" y="18"/>
                </a:cxn>
                <a:cxn ang="0">
                  <a:pos x="148" y="33"/>
                </a:cxn>
                <a:cxn ang="0">
                  <a:pos x="174" y="48"/>
                </a:cxn>
                <a:cxn ang="0">
                  <a:pos x="196" y="66"/>
                </a:cxn>
                <a:cxn ang="0">
                  <a:pos x="203" y="70"/>
                </a:cxn>
                <a:cxn ang="0">
                  <a:pos x="211" y="81"/>
                </a:cxn>
                <a:cxn ang="0">
                  <a:pos x="211" y="96"/>
                </a:cxn>
                <a:cxn ang="0">
                  <a:pos x="211" y="114"/>
                </a:cxn>
                <a:cxn ang="0">
                  <a:pos x="200" y="129"/>
                </a:cxn>
                <a:cxn ang="0">
                  <a:pos x="174" y="166"/>
                </a:cxn>
                <a:cxn ang="0">
                  <a:pos x="140" y="188"/>
                </a:cxn>
                <a:cxn ang="0">
                  <a:pos x="107" y="207"/>
                </a:cxn>
                <a:cxn ang="0">
                  <a:pos x="144" y="174"/>
                </a:cxn>
                <a:cxn ang="0">
                  <a:pos x="163" y="144"/>
                </a:cxn>
                <a:cxn ang="0">
                  <a:pos x="174" y="118"/>
                </a:cxn>
                <a:cxn ang="0">
                  <a:pos x="174" y="100"/>
                </a:cxn>
              </a:cxnLst>
              <a:rect l="0" t="0" r="0" b="0"/>
              <a:pathLst>
                <a:path w="211" h="207">
                  <a:moveTo>
                    <a:pt x="174" y="100"/>
                  </a:moveTo>
                  <a:lnTo>
                    <a:pt x="174" y="89"/>
                  </a:lnTo>
                  <a:lnTo>
                    <a:pt x="163" y="70"/>
                  </a:lnTo>
                  <a:lnTo>
                    <a:pt x="148" y="59"/>
                  </a:lnTo>
                  <a:lnTo>
                    <a:pt x="115" y="33"/>
                  </a:lnTo>
                  <a:lnTo>
                    <a:pt x="59" y="15"/>
                  </a:lnTo>
                  <a:lnTo>
                    <a:pt x="0" y="0"/>
                  </a:lnTo>
                  <a:lnTo>
                    <a:pt x="63" y="11"/>
                  </a:lnTo>
                  <a:lnTo>
                    <a:pt x="115" y="18"/>
                  </a:lnTo>
                  <a:lnTo>
                    <a:pt x="148" y="33"/>
                  </a:lnTo>
                  <a:lnTo>
                    <a:pt x="174" y="48"/>
                  </a:lnTo>
                  <a:lnTo>
                    <a:pt x="196" y="66"/>
                  </a:lnTo>
                  <a:lnTo>
                    <a:pt x="203" y="70"/>
                  </a:lnTo>
                  <a:lnTo>
                    <a:pt x="211" y="81"/>
                  </a:lnTo>
                  <a:lnTo>
                    <a:pt x="211" y="96"/>
                  </a:lnTo>
                  <a:lnTo>
                    <a:pt x="211" y="114"/>
                  </a:lnTo>
                  <a:lnTo>
                    <a:pt x="200" y="129"/>
                  </a:lnTo>
                  <a:lnTo>
                    <a:pt x="174" y="166"/>
                  </a:lnTo>
                  <a:lnTo>
                    <a:pt x="140" y="188"/>
                  </a:lnTo>
                  <a:lnTo>
                    <a:pt x="107" y="207"/>
                  </a:lnTo>
                  <a:lnTo>
                    <a:pt x="144" y="174"/>
                  </a:lnTo>
                  <a:lnTo>
                    <a:pt x="163" y="144"/>
                  </a:lnTo>
                  <a:lnTo>
                    <a:pt x="174" y="118"/>
                  </a:lnTo>
                  <a:lnTo>
                    <a:pt x="174" y="100"/>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84" name="図形 83"/>
            <p:cNvSpPr>
              <a:spLocks/>
            </p:cNvSpPr>
            <p:nvPr/>
          </p:nvSpPr>
          <p:spPr bwMode="auto">
            <a:xfrm>
              <a:off x="3196769" y="5344787"/>
              <a:ext cx="555027" cy="334755"/>
            </a:xfrm>
            <a:custGeom>
              <a:avLst/>
              <a:gdLst/>
              <a:ahLst/>
              <a:cxnLst>
                <a:cxn ang="0">
                  <a:pos x="321" y="140"/>
                </a:cxn>
                <a:cxn ang="0">
                  <a:pos x="314" y="104"/>
                </a:cxn>
                <a:cxn ang="0">
                  <a:pos x="307" y="96"/>
                </a:cxn>
                <a:cxn ang="0">
                  <a:pos x="292" y="81"/>
                </a:cxn>
                <a:cxn ang="0">
                  <a:pos x="266" y="70"/>
                </a:cxn>
                <a:cxn ang="0">
                  <a:pos x="225" y="48"/>
                </a:cxn>
                <a:cxn ang="0">
                  <a:pos x="170" y="33"/>
                </a:cxn>
                <a:cxn ang="0">
                  <a:pos x="96" y="15"/>
                </a:cxn>
                <a:cxn ang="0">
                  <a:pos x="0" y="0"/>
                </a:cxn>
                <a:cxn ang="0">
                  <a:pos x="96" y="11"/>
                </a:cxn>
                <a:cxn ang="0">
                  <a:pos x="203" y="30"/>
                </a:cxn>
                <a:cxn ang="0">
                  <a:pos x="255" y="44"/>
                </a:cxn>
                <a:cxn ang="0">
                  <a:pos x="299" y="63"/>
                </a:cxn>
                <a:cxn ang="0">
                  <a:pos x="336" y="81"/>
                </a:cxn>
                <a:cxn ang="0">
                  <a:pos x="362" y="104"/>
                </a:cxn>
                <a:cxn ang="0">
                  <a:pos x="362" y="118"/>
                </a:cxn>
                <a:cxn ang="0">
                  <a:pos x="362" y="140"/>
                </a:cxn>
                <a:cxn ang="0">
                  <a:pos x="351" y="159"/>
                </a:cxn>
                <a:cxn ang="0">
                  <a:pos x="336" y="185"/>
                </a:cxn>
                <a:cxn ang="0">
                  <a:pos x="314" y="200"/>
                </a:cxn>
                <a:cxn ang="0">
                  <a:pos x="284" y="222"/>
                </a:cxn>
                <a:cxn ang="0">
                  <a:pos x="255" y="237"/>
                </a:cxn>
                <a:cxn ang="0">
                  <a:pos x="277" y="222"/>
                </a:cxn>
                <a:cxn ang="0">
                  <a:pos x="296" y="200"/>
                </a:cxn>
                <a:cxn ang="0">
                  <a:pos x="310" y="170"/>
                </a:cxn>
                <a:cxn ang="0">
                  <a:pos x="321" y="140"/>
                </a:cxn>
              </a:cxnLst>
              <a:rect l="0" t="0" r="0" b="0"/>
              <a:pathLst>
                <a:path w="362" h="237">
                  <a:moveTo>
                    <a:pt x="321" y="140"/>
                  </a:moveTo>
                  <a:lnTo>
                    <a:pt x="314" y="104"/>
                  </a:lnTo>
                  <a:lnTo>
                    <a:pt x="307" y="96"/>
                  </a:lnTo>
                  <a:lnTo>
                    <a:pt x="292" y="81"/>
                  </a:lnTo>
                  <a:lnTo>
                    <a:pt x="266" y="70"/>
                  </a:lnTo>
                  <a:lnTo>
                    <a:pt x="225" y="48"/>
                  </a:lnTo>
                  <a:lnTo>
                    <a:pt x="170" y="33"/>
                  </a:lnTo>
                  <a:lnTo>
                    <a:pt x="96" y="15"/>
                  </a:lnTo>
                  <a:lnTo>
                    <a:pt x="0" y="0"/>
                  </a:lnTo>
                  <a:lnTo>
                    <a:pt x="96" y="11"/>
                  </a:lnTo>
                  <a:lnTo>
                    <a:pt x="203" y="30"/>
                  </a:lnTo>
                  <a:lnTo>
                    <a:pt x="255" y="44"/>
                  </a:lnTo>
                  <a:lnTo>
                    <a:pt x="299" y="63"/>
                  </a:lnTo>
                  <a:lnTo>
                    <a:pt x="336" y="81"/>
                  </a:lnTo>
                  <a:lnTo>
                    <a:pt x="362" y="104"/>
                  </a:lnTo>
                  <a:lnTo>
                    <a:pt x="362" y="118"/>
                  </a:lnTo>
                  <a:lnTo>
                    <a:pt x="362" y="140"/>
                  </a:lnTo>
                  <a:lnTo>
                    <a:pt x="351" y="159"/>
                  </a:lnTo>
                  <a:lnTo>
                    <a:pt x="336" y="185"/>
                  </a:lnTo>
                  <a:lnTo>
                    <a:pt x="314" y="200"/>
                  </a:lnTo>
                  <a:lnTo>
                    <a:pt x="284" y="222"/>
                  </a:lnTo>
                  <a:lnTo>
                    <a:pt x="255" y="237"/>
                  </a:lnTo>
                  <a:lnTo>
                    <a:pt x="277" y="222"/>
                  </a:lnTo>
                  <a:lnTo>
                    <a:pt x="296" y="200"/>
                  </a:lnTo>
                  <a:lnTo>
                    <a:pt x="310" y="170"/>
                  </a:lnTo>
                  <a:lnTo>
                    <a:pt x="321" y="140"/>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85" name="図形 84"/>
            <p:cNvSpPr>
              <a:spLocks/>
            </p:cNvSpPr>
            <p:nvPr/>
          </p:nvSpPr>
          <p:spPr bwMode="auto">
            <a:xfrm>
              <a:off x="3049580" y="5908363"/>
              <a:ext cx="4600" cy="11300"/>
            </a:xfrm>
            <a:custGeom>
              <a:avLst/>
              <a:gdLst/>
              <a:ahLst/>
              <a:cxnLst>
                <a:cxn ang="0">
                  <a:pos x="0" y="8"/>
                </a:cxn>
                <a:cxn ang="0">
                  <a:pos x="0" y="0"/>
                </a:cxn>
                <a:cxn ang="0">
                  <a:pos x="3" y="8"/>
                </a:cxn>
                <a:cxn ang="0">
                  <a:pos x="0" y="8"/>
                </a:cxn>
              </a:cxnLst>
              <a:rect l="0" t="0" r="0" b="0"/>
              <a:pathLst>
                <a:path w="3" h="8">
                  <a:moveTo>
                    <a:pt x="0" y="8"/>
                  </a:moveTo>
                  <a:lnTo>
                    <a:pt x="0" y="0"/>
                  </a:lnTo>
                  <a:lnTo>
                    <a:pt x="3" y="8"/>
                  </a:lnTo>
                  <a:lnTo>
                    <a:pt x="0" y="8"/>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86" name="図形 85"/>
            <p:cNvSpPr>
              <a:spLocks/>
            </p:cNvSpPr>
            <p:nvPr/>
          </p:nvSpPr>
          <p:spPr bwMode="auto">
            <a:xfrm>
              <a:off x="16865" y="6065147"/>
              <a:ext cx="90460" cy="21187"/>
            </a:xfrm>
            <a:custGeom>
              <a:avLst/>
              <a:gdLst/>
              <a:ahLst/>
              <a:cxnLst>
                <a:cxn ang="0">
                  <a:pos x="4" y="0"/>
                </a:cxn>
                <a:cxn ang="0">
                  <a:pos x="0" y="0"/>
                </a:cxn>
                <a:cxn ang="0">
                  <a:pos x="0" y="8"/>
                </a:cxn>
                <a:cxn ang="0">
                  <a:pos x="44" y="15"/>
                </a:cxn>
                <a:cxn ang="0">
                  <a:pos x="59" y="15"/>
                </a:cxn>
                <a:cxn ang="0">
                  <a:pos x="4" y="0"/>
                </a:cxn>
              </a:cxnLst>
              <a:rect l="0" t="0" r="0" b="0"/>
              <a:pathLst>
                <a:path w="59" h="15">
                  <a:moveTo>
                    <a:pt x="4" y="0"/>
                  </a:moveTo>
                  <a:lnTo>
                    <a:pt x="0" y="0"/>
                  </a:lnTo>
                  <a:lnTo>
                    <a:pt x="0" y="8"/>
                  </a:lnTo>
                  <a:lnTo>
                    <a:pt x="44" y="15"/>
                  </a:lnTo>
                  <a:lnTo>
                    <a:pt x="59" y="15"/>
                  </a:lnTo>
                  <a:lnTo>
                    <a:pt x="4" y="0"/>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87" name="図形 86"/>
            <p:cNvSpPr>
              <a:spLocks/>
            </p:cNvSpPr>
            <p:nvPr/>
          </p:nvSpPr>
          <p:spPr bwMode="auto">
            <a:xfrm>
              <a:off x="3110909" y="5402699"/>
              <a:ext cx="260648" cy="281082"/>
            </a:xfrm>
            <a:custGeom>
              <a:avLst/>
              <a:gdLst/>
              <a:ahLst/>
              <a:cxnLst>
                <a:cxn ang="0">
                  <a:pos x="26" y="196"/>
                </a:cxn>
                <a:cxn ang="0">
                  <a:pos x="30" y="199"/>
                </a:cxn>
                <a:cxn ang="0">
                  <a:pos x="48" y="196"/>
                </a:cxn>
                <a:cxn ang="0">
                  <a:pos x="89" y="181"/>
                </a:cxn>
                <a:cxn ang="0">
                  <a:pos x="137" y="155"/>
                </a:cxn>
                <a:cxn ang="0">
                  <a:pos x="156" y="133"/>
                </a:cxn>
                <a:cxn ang="0">
                  <a:pos x="167" y="114"/>
                </a:cxn>
                <a:cxn ang="0">
                  <a:pos x="170" y="103"/>
                </a:cxn>
                <a:cxn ang="0">
                  <a:pos x="167" y="88"/>
                </a:cxn>
                <a:cxn ang="0">
                  <a:pos x="152" y="59"/>
                </a:cxn>
                <a:cxn ang="0">
                  <a:pos x="141" y="48"/>
                </a:cxn>
                <a:cxn ang="0">
                  <a:pos x="111" y="33"/>
                </a:cxn>
                <a:cxn ang="0">
                  <a:pos x="67" y="14"/>
                </a:cxn>
                <a:cxn ang="0">
                  <a:pos x="34" y="3"/>
                </a:cxn>
                <a:cxn ang="0">
                  <a:pos x="0" y="0"/>
                </a:cxn>
                <a:cxn ang="0">
                  <a:pos x="0" y="3"/>
                </a:cxn>
                <a:cxn ang="0">
                  <a:pos x="34" y="7"/>
                </a:cxn>
                <a:cxn ang="0">
                  <a:pos x="67" y="18"/>
                </a:cxn>
                <a:cxn ang="0">
                  <a:pos x="111" y="40"/>
                </a:cxn>
                <a:cxn ang="0">
                  <a:pos x="137" y="55"/>
                </a:cxn>
                <a:cxn ang="0">
                  <a:pos x="145" y="59"/>
                </a:cxn>
                <a:cxn ang="0">
                  <a:pos x="167" y="88"/>
                </a:cxn>
                <a:cxn ang="0">
                  <a:pos x="167" y="103"/>
                </a:cxn>
                <a:cxn ang="0">
                  <a:pos x="159" y="114"/>
                </a:cxn>
                <a:cxn ang="0">
                  <a:pos x="152" y="133"/>
                </a:cxn>
                <a:cxn ang="0">
                  <a:pos x="137" y="148"/>
                </a:cxn>
                <a:cxn ang="0">
                  <a:pos x="89" y="173"/>
                </a:cxn>
                <a:cxn ang="0">
                  <a:pos x="45" y="188"/>
                </a:cxn>
                <a:cxn ang="0">
                  <a:pos x="26" y="196"/>
                </a:cxn>
              </a:cxnLst>
              <a:rect l="0" t="0" r="0" b="0"/>
              <a:pathLst>
                <a:path w="170" h="199">
                  <a:moveTo>
                    <a:pt x="26" y="196"/>
                  </a:moveTo>
                  <a:lnTo>
                    <a:pt x="30" y="199"/>
                  </a:lnTo>
                  <a:lnTo>
                    <a:pt x="48" y="196"/>
                  </a:lnTo>
                  <a:lnTo>
                    <a:pt x="89" y="181"/>
                  </a:lnTo>
                  <a:lnTo>
                    <a:pt x="137" y="155"/>
                  </a:lnTo>
                  <a:lnTo>
                    <a:pt x="156" y="133"/>
                  </a:lnTo>
                  <a:lnTo>
                    <a:pt x="167" y="114"/>
                  </a:lnTo>
                  <a:lnTo>
                    <a:pt x="170" y="103"/>
                  </a:lnTo>
                  <a:lnTo>
                    <a:pt x="167" y="88"/>
                  </a:lnTo>
                  <a:lnTo>
                    <a:pt x="152" y="59"/>
                  </a:lnTo>
                  <a:lnTo>
                    <a:pt x="141" y="48"/>
                  </a:lnTo>
                  <a:lnTo>
                    <a:pt x="111" y="33"/>
                  </a:lnTo>
                  <a:lnTo>
                    <a:pt x="67" y="14"/>
                  </a:lnTo>
                  <a:lnTo>
                    <a:pt x="34" y="3"/>
                  </a:lnTo>
                  <a:lnTo>
                    <a:pt x="0" y="0"/>
                  </a:lnTo>
                  <a:lnTo>
                    <a:pt x="0" y="3"/>
                  </a:lnTo>
                  <a:lnTo>
                    <a:pt x="34" y="7"/>
                  </a:lnTo>
                  <a:lnTo>
                    <a:pt x="67" y="18"/>
                  </a:lnTo>
                  <a:lnTo>
                    <a:pt x="111" y="40"/>
                  </a:lnTo>
                  <a:lnTo>
                    <a:pt x="137" y="55"/>
                  </a:lnTo>
                  <a:lnTo>
                    <a:pt x="145" y="59"/>
                  </a:lnTo>
                  <a:lnTo>
                    <a:pt x="167" y="88"/>
                  </a:lnTo>
                  <a:lnTo>
                    <a:pt x="167" y="103"/>
                  </a:lnTo>
                  <a:lnTo>
                    <a:pt x="159" y="114"/>
                  </a:lnTo>
                  <a:lnTo>
                    <a:pt x="152" y="133"/>
                  </a:lnTo>
                  <a:lnTo>
                    <a:pt x="137" y="148"/>
                  </a:lnTo>
                  <a:lnTo>
                    <a:pt x="89" y="173"/>
                  </a:lnTo>
                  <a:lnTo>
                    <a:pt x="45" y="188"/>
                  </a:lnTo>
                  <a:lnTo>
                    <a:pt x="26" y="196"/>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88" name="図形 87"/>
            <p:cNvSpPr>
              <a:spLocks/>
            </p:cNvSpPr>
            <p:nvPr/>
          </p:nvSpPr>
          <p:spPr bwMode="auto">
            <a:xfrm>
              <a:off x="16865" y="6028423"/>
              <a:ext cx="493698" cy="57911"/>
            </a:xfrm>
            <a:custGeom>
              <a:avLst/>
              <a:gdLst/>
              <a:ahLst/>
              <a:cxnLst>
                <a:cxn ang="0">
                  <a:pos x="189" y="19"/>
                </a:cxn>
                <a:cxn ang="0">
                  <a:pos x="100" y="22"/>
                </a:cxn>
                <a:cxn ang="0">
                  <a:pos x="100" y="26"/>
                </a:cxn>
                <a:cxn ang="0">
                  <a:pos x="0" y="0"/>
                </a:cxn>
                <a:cxn ang="0">
                  <a:pos x="96" y="34"/>
                </a:cxn>
                <a:cxn ang="0">
                  <a:pos x="96" y="37"/>
                </a:cxn>
                <a:cxn ang="0">
                  <a:pos x="0" y="11"/>
                </a:cxn>
                <a:cxn ang="0">
                  <a:pos x="0" y="19"/>
                </a:cxn>
                <a:cxn ang="0">
                  <a:pos x="96" y="37"/>
                </a:cxn>
                <a:cxn ang="0">
                  <a:pos x="89" y="41"/>
                </a:cxn>
                <a:cxn ang="0">
                  <a:pos x="96" y="41"/>
                </a:cxn>
                <a:cxn ang="0">
                  <a:pos x="104" y="26"/>
                </a:cxn>
                <a:cxn ang="0">
                  <a:pos x="189" y="22"/>
                </a:cxn>
                <a:cxn ang="0">
                  <a:pos x="226" y="22"/>
                </a:cxn>
                <a:cxn ang="0">
                  <a:pos x="255" y="26"/>
                </a:cxn>
                <a:cxn ang="0">
                  <a:pos x="311" y="41"/>
                </a:cxn>
                <a:cxn ang="0">
                  <a:pos x="322" y="41"/>
                </a:cxn>
                <a:cxn ang="0">
                  <a:pos x="266" y="26"/>
                </a:cxn>
                <a:cxn ang="0">
                  <a:pos x="229" y="19"/>
                </a:cxn>
                <a:cxn ang="0">
                  <a:pos x="189" y="19"/>
                </a:cxn>
              </a:cxnLst>
              <a:rect l="0" t="0" r="0" b="0"/>
              <a:pathLst>
                <a:path w="322" h="41">
                  <a:moveTo>
                    <a:pt x="189" y="19"/>
                  </a:moveTo>
                  <a:lnTo>
                    <a:pt x="100" y="22"/>
                  </a:lnTo>
                  <a:lnTo>
                    <a:pt x="100" y="26"/>
                  </a:lnTo>
                  <a:lnTo>
                    <a:pt x="0" y="0"/>
                  </a:lnTo>
                  <a:lnTo>
                    <a:pt x="96" y="34"/>
                  </a:lnTo>
                  <a:lnTo>
                    <a:pt x="96" y="37"/>
                  </a:lnTo>
                  <a:lnTo>
                    <a:pt x="0" y="11"/>
                  </a:lnTo>
                  <a:lnTo>
                    <a:pt x="0" y="19"/>
                  </a:lnTo>
                  <a:lnTo>
                    <a:pt x="96" y="37"/>
                  </a:lnTo>
                  <a:lnTo>
                    <a:pt x="89" y="41"/>
                  </a:lnTo>
                  <a:lnTo>
                    <a:pt x="96" y="41"/>
                  </a:lnTo>
                  <a:lnTo>
                    <a:pt x="104" y="26"/>
                  </a:lnTo>
                  <a:lnTo>
                    <a:pt x="189" y="22"/>
                  </a:lnTo>
                  <a:lnTo>
                    <a:pt x="226" y="22"/>
                  </a:lnTo>
                  <a:lnTo>
                    <a:pt x="255" y="26"/>
                  </a:lnTo>
                  <a:lnTo>
                    <a:pt x="311" y="41"/>
                  </a:lnTo>
                  <a:lnTo>
                    <a:pt x="322" y="41"/>
                  </a:lnTo>
                  <a:lnTo>
                    <a:pt x="266" y="26"/>
                  </a:lnTo>
                  <a:lnTo>
                    <a:pt x="229" y="19"/>
                  </a:lnTo>
                  <a:lnTo>
                    <a:pt x="189" y="19"/>
                  </a:lnTo>
                  <a:close/>
                </a:path>
              </a:pathLst>
            </a:custGeom>
            <a:noFill/>
            <a:ln w="317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図形 1"/>
          <p:cNvSpPr>
            <a:spLocks noGrp="1"/>
          </p:cNvSpPr>
          <p:nvPr>
            <p:ph type="title"/>
          </p:nvPr>
        </p:nvSpPr>
        <p:spPr>
          <a:xfrm>
            <a:off x="528638" y="2501900"/>
            <a:ext cx="8229600" cy="1143000"/>
          </a:xfrm>
        </p:spPr>
        <p:txBody>
          <a:bodyPr/>
          <a:lstStyle/>
          <a:p>
            <a:r>
              <a:rPr kumimoji="1" lang="en-US" altLang="ja-JP" smtClean="0"/>
              <a:t>Click to edit Master title style</a:t>
            </a:r>
            <a:endParaRPr kumimoji="1" lang="ja-JP" altLang="en-US"/>
          </a:p>
        </p:txBody>
      </p:sp>
      <p:sp>
        <p:nvSpPr>
          <p:cNvPr id="3" name="図形 2"/>
          <p:cNvSpPr>
            <a:spLocks noGrp="1"/>
          </p:cNvSpPr>
          <p:nvPr>
            <p:ph type="dt" sz="half" idx="10"/>
          </p:nvPr>
        </p:nvSpPr>
        <p:spPr/>
        <p:txBody>
          <a:bodyPr/>
          <a:lstStyle/>
          <a:p>
            <a:r>
              <a:rPr lang="en-US" smtClean="0"/>
              <a:t>2/16/2012</a:t>
            </a:r>
            <a:endParaRPr lang="en-US"/>
          </a:p>
        </p:txBody>
      </p:sp>
      <p:sp>
        <p:nvSpPr>
          <p:cNvPr id="4" name="図形 3"/>
          <p:cNvSpPr>
            <a:spLocks noGrp="1"/>
          </p:cNvSpPr>
          <p:nvPr>
            <p:ph type="ftr" sz="quarter" idx="11"/>
          </p:nvPr>
        </p:nvSpPr>
        <p:spPr/>
        <p:txBody>
          <a:bodyPr/>
          <a:lstStyle/>
          <a:p>
            <a:r>
              <a:rPr kumimoji="0" lang="en-US" smtClean="0"/>
              <a:t>Prof. Vipin Tyagi</a:t>
            </a:r>
            <a:endParaRPr kumimoji="0" lang="en-US" dirty="0"/>
          </a:p>
        </p:txBody>
      </p:sp>
      <p:sp>
        <p:nvSpPr>
          <p:cNvPr id="5" name="図形 4"/>
          <p:cNvSpPr>
            <a:spLocks noGrp="1"/>
          </p:cNvSpPr>
          <p:nvPr>
            <p:ph type="sldNum" sz="quarter" idx="12"/>
          </p:nvPr>
        </p:nvSpPr>
        <p:spPr/>
        <p:txBody>
          <a:bodyPr/>
          <a:lstStyle/>
          <a:p>
            <a:fld id="{2C6B1FF6-39B9-40F5-8B67-33C6354A3D4F}" type="slidenum">
              <a:rPr kumimoji="0" lang="en-US" smtClean="0"/>
              <a:pPr/>
              <a:t>‹#›</a:t>
            </a:fld>
            <a:endParaRPr kumimoji="0"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図形 1"/>
          <p:cNvSpPr>
            <a:spLocks noGrp="1"/>
          </p:cNvSpPr>
          <p:nvPr>
            <p:ph type="dt" sz="half" idx="10"/>
          </p:nvPr>
        </p:nvSpPr>
        <p:spPr/>
        <p:txBody>
          <a:bodyPr/>
          <a:lstStyle/>
          <a:p>
            <a:r>
              <a:rPr lang="en-US" smtClean="0"/>
              <a:t>2/16/2012</a:t>
            </a:r>
            <a:endParaRPr lang="en-US"/>
          </a:p>
        </p:txBody>
      </p:sp>
      <p:sp>
        <p:nvSpPr>
          <p:cNvPr id="3" name="図形 2"/>
          <p:cNvSpPr>
            <a:spLocks noGrp="1"/>
          </p:cNvSpPr>
          <p:nvPr>
            <p:ph type="ftr" sz="quarter" idx="11"/>
          </p:nvPr>
        </p:nvSpPr>
        <p:spPr/>
        <p:txBody>
          <a:bodyPr/>
          <a:lstStyle/>
          <a:p>
            <a:r>
              <a:rPr kumimoji="0" lang="en-US" smtClean="0"/>
              <a:t>Prof. Vipin Tyagi</a:t>
            </a:r>
            <a:endParaRPr kumimoji="0" lang="en-US"/>
          </a:p>
        </p:txBody>
      </p:sp>
      <p:sp>
        <p:nvSpPr>
          <p:cNvPr id="4" name="図形 3"/>
          <p:cNvSpPr>
            <a:spLocks noGrp="1"/>
          </p:cNvSpPr>
          <p:nvPr>
            <p:ph type="sldNum" sz="quarter" idx="12"/>
          </p:nvPr>
        </p:nvSpPr>
        <p:spPr/>
        <p:txBody>
          <a:bodyPr/>
          <a:lstStyle/>
          <a:p>
            <a:fld id="{2C6B1FF6-39B9-40F5-8B67-33C6354A3D4F}" type="slidenum">
              <a:rPr kumimoji="0" lang="en-US" smtClean="0"/>
              <a:pPr/>
              <a:t>‹#›</a:t>
            </a:fld>
            <a:endParaRPr kumimoji="0" lang="en-US" dirty="0">
              <a:solidFill>
                <a:srgbClr val="FFFFFF"/>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図形 1"/>
          <p:cNvSpPr>
            <a:spLocks noGrp="1"/>
          </p:cNvSpPr>
          <p:nvPr>
            <p:ph type="title"/>
          </p:nvPr>
        </p:nvSpPr>
        <p:spPr>
          <a:xfrm>
            <a:off x="447647" y="785794"/>
            <a:ext cx="2767032" cy="1162050"/>
          </a:xfrm>
        </p:spPr>
        <p:txBody>
          <a:bodyPr anchor="b"/>
          <a:lstStyle>
            <a:lvl1pPr algn="l">
              <a:defRPr sz="2000" b="1"/>
            </a:lvl1pPr>
          </a:lstStyle>
          <a:p>
            <a:r>
              <a:rPr kumimoji="1" lang="en-US" altLang="ja-JP" smtClean="0"/>
              <a:t>Click to edit Master title style</a:t>
            </a:r>
            <a:endParaRPr kumimoji="1" lang="ja-JP" altLang="en-US"/>
          </a:p>
        </p:txBody>
      </p:sp>
      <p:sp>
        <p:nvSpPr>
          <p:cNvPr id="3" name="図形 2"/>
          <p:cNvSpPr>
            <a:spLocks noGrp="1"/>
          </p:cNvSpPr>
          <p:nvPr>
            <p:ph idx="1"/>
          </p:nvPr>
        </p:nvSpPr>
        <p:spPr>
          <a:xfrm>
            <a:off x="3357554" y="785794"/>
            <a:ext cx="4572032" cy="564360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en-US" altLang="ja-JP" smtClean="0"/>
              <a:t>Click to edit Master text styles</a:t>
            </a:r>
          </a:p>
          <a:p>
            <a:pPr lvl="1"/>
            <a:r>
              <a:rPr kumimoji="1" lang="en-US" altLang="ja-JP" smtClean="0"/>
              <a:t>Second level</a:t>
            </a:r>
          </a:p>
          <a:p>
            <a:pPr lvl="2"/>
            <a:r>
              <a:rPr kumimoji="1" lang="en-US" altLang="ja-JP" smtClean="0"/>
              <a:t>Third level</a:t>
            </a:r>
          </a:p>
          <a:p>
            <a:pPr lvl="3"/>
            <a:r>
              <a:rPr kumimoji="1" lang="en-US" altLang="ja-JP" smtClean="0"/>
              <a:t>Fourth level</a:t>
            </a:r>
          </a:p>
          <a:p>
            <a:pPr lvl="4"/>
            <a:r>
              <a:rPr kumimoji="1" lang="en-US" altLang="ja-JP" smtClean="0"/>
              <a:t>Fifth level</a:t>
            </a:r>
            <a:endParaRPr kumimoji="1" lang="ja-JP" altLang="en-US" dirty="0"/>
          </a:p>
        </p:txBody>
      </p:sp>
      <p:sp>
        <p:nvSpPr>
          <p:cNvPr id="4" name="図形 3"/>
          <p:cNvSpPr>
            <a:spLocks noGrp="1"/>
          </p:cNvSpPr>
          <p:nvPr>
            <p:ph type="body" sz="half" idx="2"/>
          </p:nvPr>
        </p:nvSpPr>
        <p:spPr>
          <a:xfrm>
            <a:off x="457202" y="2000240"/>
            <a:ext cx="2767032" cy="442915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en-US" altLang="ja-JP" smtClean="0"/>
              <a:t>Click to edit Master text styles</a:t>
            </a:r>
          </a:p>
          <a:p>
            <a:pPr lvl="1"/>
            <a:r>
              <a:rPr kumimoji="1" lang="en-US" altLang="ja-JP" smtClean="0"/>
              <a:t>Second level</a:t>
            </a:r>
          </a:p>
          <a:p>
            <a:pPr lvl="2"/>
            <a:r>
              <a:rPr kumimoji="1" lang="en-US" altLang="ja-JP" smtClean="0"/>
              <a:t>Third level</a:t>
            </a:r>
          </a:p>
          <a:p>
            <a:pPr lvl="3"/>
            <a:r>
              <a:rPr kumimoji="1" lang="en-US" altLang="ja-JP" smtClean="0"/>
              <a:t>Fourth level</a:t>
            </a:r>
          </a:p>
          <a:p>
            <a:pPr lvl="4"/>
            <a:r>
              <a:rPr kumimoji="1" lang="en-US" altLang="ja-JP" smtClean="0"/>
              <a:t>Fifth level</a:t>
            </a:r>
            <a:endParaRPr lang="ja-JP" dirty="0"/>
          </a:p>
        </p:txBody>
      </p:sp>
      <p:sp>
        <p:nvSpPr>
          <p:cNvPr id="5" name="図形 4"/>
          <p:cNvSpPr>
            <a:spLocks noGrp="1"/>
          </p:cNvSpPr>
          <p:nvPr>
            <p:ph type="dt" sz="half" idx="10"/>
          </p:nvPr>
        </p:nvSpPr>
        <p:spPr>
          <a:xfrm>
            <a:off x="4471200" y="6494400"/>
            <a:ext cx="1530000" cy="365125"/>
          </a:xfrm>
        </p:spPr>
        <p:txBody>
          <a:bodyPr/>
          <a:lstStyle/>
          <a:p>
            <a:r>
              <a:rPr lang="en-US" smtClean="0"/>
              <a:t>2/16/2012</a:t>
            </a:r>
            <a:endParaRPr lang="en-US"/>
          </a:p>
        </p:txBody>
      </p:sp>
      <p:sp>
        <p:nvSpPr>
          <p:cNvPr id="6" name="図形 5"/>
          <p:cNvSpPr>
            <a:spLocks noGrp="1"/>
          </p:cNvSpPr>
          <p:nvPr>
            <p:ph type="ftr" sz="quarter" idx="11"/>
          </p:nvPr>
        </p:nvSpPr>
        <p:spPr>
          <a:xfrm>
            <a:off x="6048000" y="6494400"/>
            <a:ext cx="2394000" cy="365125"/>
          </a:xfrm>
        </p:spPr>
        <p:txBody>
          <a:bodyPr/>
          <a:lstStyle/>
          <a:p>
            <a:r>
              <a:rPr kumimoji="0" lang="en-US" smtClean="0"/>
              <a:t>Prof. Vipin Tyagi</a:t>
            </a:r>
            <a:endParaRPr kumimoji="0" lang="en-US" dirty="0"/>
          </a:p>
        </p:txBody>
      </p:sp>
      <p:sp>
        <p:nvSpPr>
          <p:cNvPr id="7" name="図形 6"/>
          <p:cNvSpPr>
            <a:spLocks noGrp="1"/>
          </p:cNvSpPr>
          <p:nvPr>
            <p:ph type="sldNum" sz="quarter" idx="12"/>
          </p:nvPr>
        </p:nvSpPr>
        <p:spPr>
          <a:xfrm>
            <a:off x="8499600" y="6494400"/>
            <a:ext cx="644400" cy="365125"/>
          </a:xfrm>
        </p:spPr>
        <p:txBody>
          <a:bodyPr/>
          <a:lstStyle/>
          <a:p>
            <a:fld id="{2C6B1FF6-39B9-40F5-8B67-33C6354A3D4F}" type="slidenum">
              <a:rPr kumimoji="0" lang="en-US" smtClean="0"/>
              <a:pPr/>
              <a:t>‹#›</a:t>
            </a:fld>
            <a:endParaRPr kumimoji="0" lang="en-US" dirty="0">
              <a:solidFill>
                <a:schemeClr val="accent3">
                  <a:shade val="75000"/>
                </a:schemeClr>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9" name="図形 8"/>
          <p:cNvSpPr>
            <a:spLocks noGrp="1"/>
          </p:cNvSpPr>
          <p:nvPr>
            <p:ph type="dt" sz="half" idx="10"/>
          </p:nvPr>
        </p:nvSpPr>
        <p:spPr>
          <a:xfrm>
            <a:off x="4471200" y="6494400"/>
            <a:ext cx="1530000" cy="365125"/>
          </a:xfrm>
        </p:spPr>
        <p:txBody>
          <a:bodyPr/>
          <a:lstStyle/>
          <a:p>
            <a:r>
              <a:rPr lang="en-US" smtClean="0"/>
              <a:t>2/16/2012</a:t>
            </a:r>
            <a:endParaRPr lang="en-US" dirty="0"/>
          </a:p>
        </p:txBody>
      </p:sp>
      <p:sp>
        <p:nvSpPr>
          <p:cNvPr id="10" name="図形 9"/>
          <p:cNvSpPr>
            <a:spLocks noGrp="1"/>
          </p:cNvSpPr>
          <p:nvPr>
            <p:ph type="ftr" sz="quarter" idx="11"/>
          </p:nvPr>
        </p:nvSpPr>
        <p:spPr>
          <a:xfrm>
            <a:off x="6048000" y="6494400"/>
            <a:ext cx="2394000" cy="365125"/>
          </a:xfrm>
        </p:spPr>
        <p:txBody>
          <a:bodyPr/>
          <a:lstStyle/>
          <a:p>
            <a:r>
              <a:rPr kumimoji="0" lang="en-US" smtClean="0"/>
              <a:t>Prof. Vipin Tyagi</a:t>
            </a:r>
            <a:endParaRPr kumimoji="0" lang="en-US" dirty="0"/>
          </a:p>
        </p:txBody>
      </p:sp>
      <p:sp>
        <p:nvSpPr>
          <p:cNvPr id="11" name="図形 10"/>
          <p:cNvSpPr>
            <a:spLocks noGrp="1"/>
          </p:cNvSpPr>
          <p:nvPr>
            <p:ph type="sldNum" sz="quarter" idx="12"/>
          </p:nvPr>
        </p:nvSpPr>
        <p:spPr>
          <a:xfrm>
            <a:off x="8499600" y="6494400"/>
            <a:ext cx="644400" cy="365125"/>
          </a:xfrm>
        </p:spPr>
        <p:txBody>
          <a:bodyPr/>
          <a:lstStyle/>
          <a:p>
            <a:fld id="{2C6B1FF6-39B9-40F5-8B67-33C6354A3D4F}" type="slidenum">
              <a:rPr kumimoji="0" lang="en-US" smtClean="0"/>
              <a:pPr/>
              <a:t>‹#›</a:t>
            </a:fld>
            <a:endParaRPr kumimoji="0" lang="en-US" dirty="0"/>
          </a:p>
        </p:txBody>
      </p:sp>
      <p:sp>
        <p:nvSpPr>
          <p:cNvPr id="2" name="図形 1"/>
          <p:cNvSpPr>
            <a:spLocks noGrp="1"/>
          </p:cNvSpPr>
          <p:nvPr>
            <p:ph type="title"/>
          </p:nvPr>
        </p:nvSpPr>
        <p:spPr>
          <a:xfrm>
            <a:off x="2214546" y="285728"/>
            <a:ext cx="4786346" cy="541338"/>
          </a:xfrm>
        </p:spPr>
        <p:txBody>
          <a:bodyPr anchor="b"/>
          <a:lstStyle>
            <a:lvl1pPr algn="ctr">
              <a:defRPr sz="2000" b="1"/>
            </a:lvl1pPr>
          </a:lstStyle>
          <a:p>
            <a:r>
              <a:rPr kumimoji="1" lang="en-US" altLang="ja-JP" smtClean="0"/>
              <a:t>Click to edit Master title style</a:t>
            </a:r>
            <a:endParaRPr kumimoji="1" lang="ja-JP" altLang="en-US" dirty="0"/>
          </a:p>
        </p:txBody>
      </p:sp>
      <p:sp useBgFill="1">
        <p:nvSpPr>
          <p:cNvPr id="3" name="図形 2"/>
          <p:cNvSpPr>
            <a:spLocks noGrp="1"/>
          </p:cNvSpPr>
          <p:nvPr>
            <p:ph type="pic" idx="1"/>
          </p:nvPr>
        </p:nvSpPr>
        <p:spPr>
          <a:xfrm>
            <a:off x="2433623" y="1142984"/>
            <a:ext cx="4357718" cy="3438395"/>
          </a:xfrm>
          <a:noFill/>
          <a:ln w="254000" cap="flat" cmpd="sng">
            <a:gradFill>
              <a:gsLst>
                <a:gs pos="0">
                  <a:schemeClr val="bg1"/>
                </a:gs>
                <a:gs pos="100000">
                  <a:schemeClr val="bg1">
                    <a:alpha val="50000"/>
                  </a:schemeClr>
                </a:gs>
              </a:gsLst>
              <a:lin ang="5400000" scaled="1"/>
            </a:gradFill>
            <a:prstDash val="solid"/>
            <a:beve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1" lang="en-US" altLang="ja-JP" smtClean="0"/>
              <a:t>Click icon to add picture</a:t>
            </a:r>
            <a:endParaRPr kumimoji="1" lang="ja-JP" altLang="en-US" dirty="0"/>
          </a:p>
        </p:txBody>
      </p:sp>
      <p:sp>
        <p:nvSpPr>
          <p:cNvPr id="4" name="図形 3"/>
          <p:cNvSpPr>
            <a:spLocks noGrp="1"/>
          </p:cNvSpPr>
          <p:nvPr>
            <p:ph type="body" sz="half" idx="2"/>
          </p:nvPr>
        </p:nvSpPr>
        <p:spPr>
          <a:xfrm>
            <a:off x="1928794" y="4929199"/>
            <a:ext cx="5642016" cy="104140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en-US" altLang="ja-JP" smtClean="0"/>
              <a:t>Click to edit Master text styles</a:t>
            </a:r>
          </a:p>
          <a:p>
            <a:pPr lvl="1"/>
            <a:r>
              <a:rPr kumimoji="1" lang="en-US" altLang="ja-JP" smtClean="0"/>
              <a:t>Second level</a:t>
            </a:r>
          </a:p>
          <a:p>
            <a:pPr lvl="2"/>
            <a:r>
              <a:rPr kumimoji="1" lang="en-US" altLang="ja-JP" smtClean="0"/>
              <a:t>Third level</a:t>
            </a:r>
          </a:p>
          <a:p>
            <a:pPr lvl="3"/>
            <a:r>
              <a:rPr kumimoji="1" lang="en-US" altLang="ja-JP" smtClean="0"/>
              <a:t>Fourth level</a:t>
            </a:r>
          </a:p>
          <a:p>
            <a:pPr lvl="4"/>
            <a:r>
              <a:rPr kumimoji="1" lang="en-US" altLang="ja-JP" smtClean="0"/>
              <a:t>Fifth level</a:t>
            </a:r>
            <a:endParaRPr lang="ja-JP"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90" name="正方形/長方形 189"/>
          <p:cNvSpPr/>
          <p:nvPr/>
        </p:nvSpPr>
        <p:spPr>
          <a:xfrm>
            <a:off x="-9554" y="0"/>
            <a:ext cx="9144000" cy="6858000"/>
          </a:xfrm>
          <a:prstGeom prst="rect">
            <a:avLst/>
          </a:prstGeom>
          <a:gradFill flip="none" rotWithShape="1">
            <a:gsLst>
              <a:gs pos="0">
                <a:schemeClr val="tx2">
                  <a:tint val="60000"/>
                  <a:alpha val="10000"/>
                </a:schemeClr>
              </a:gs>
              <a:gs pos="39999">
                <a:schemeClr val="tx2">
                  <a:lumMod val="20000"/>
                  <a:lumOff val="80000"/>
                </a:schemeClr>
              </a:gs>
              <a:gs pos="70000">
                <a:schemeClr val="tx2">
                  <a:lumMod val="20000"/>
                  <a:lumOff val="80000"/>
                </a:schemeClr>
              </a:gs>
              <a:gs pos="87000">
                <a:schemeClr val="tx2">
                  <a:lumMod val="40000"/>
                  <a:lumOff val="60000"/>
                </a:schemeClr>
              </a:gs>
            </a:gsLst>
            <a:lin ang="5400000" scaled="1"/>
            <a:tileRect/>
          </a:gradFill>
          <a:ln w="6350">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6" name="図形 165"/>
          <p:cNvSpPr>
            <a:spLocks/>
          </p:cNvSpPr>
          <p:nvPr/>
        </p:nvSpPr>
        <p:spPr bwMode="auto">
          <a:xfrm>
            <a:off x="3929058" y="9"/>
            <a:ext cx="5214942" cy="3383004"/>
          </a:xfrm>
          <a:custGeom>
            <a:avLst/>
            <a:gdLst/>
            <a:ahLst/>
            <a:cxnLst>
              <a:cxn ang="0">
                <a:pos x="3574" y="25"/>
              </a:cxn>
              <a:cxn ang="0">
                <a:pos x="3628" y="83"/>
              </a:cxn>
              <a:cxn ang="0">
                <a:pos x="3611" y="121"/>
              </a:cxn>
              <a:cxn ang="0">
                <a:pos x="3278" y="166"/>
              </a:cxn>
              <a:cxn ang="0">
                <a:pos x="2987" y="220"/>
              </a:cxn>
              <a:cxn ang="0">
                <a:pos x="2896" y="274"/>
              </a:cxn>
              <a:cxn ang="0">
                <a:pos x="2887" y="320"/>
              </a:cxn>
              <a:cxn ang="0">
                <a:pos x="2987" y="374"/>
              </a:cxn>
              <a:cxn ang="0">
                <a:pos x="3407" y="403"/>
              </a:cxn>
              <a:cxn ang="0">
                <a:pos x="3732" y="399"/>
              </a:cxn>
              <a:cxn ang="0">
                <a:pos x="3607" y="2391"/>
              </a:cxn>
              <a:cxn ang="0">
                <a:pos x="3199" y="2262"/>
              </a:cxn>
              <a:cxn ang="0">
                <a:pos x="3041" y="2159"/>
              </a:cxn>
              <a:cxn ang="0">
                <a:pos x="2991" y="2050"/>
              </a:cxn>
              <a:cxn ang="0">
                <a:pos x="3000" y="1992"/>
              </a:cxn>
              <a:cxn ang="0">
                <a:pos x="3054" y="1905"/>
              </a:cxn>
              <a:cxn ang="0">
                <a:pos x="3158" y="1826"/>
              </a:cxn>
              <a:cxn ang="0">
                <a:pos x="3183" y="1768"/>
              </a:cxn>
              <a:cxn ang="0">
                <a:pos x="3158" y="1684"/>
              </a:cxn>
              <a:cxn ang="0">
                <a:pos x="3099" y="1576"/>
              </a:cxn>
              <a:cxn ang="0">
                <a:pos x="2950" y="1497"/>
              </a:cxn>
              <a:cxn ang="0">
                <a:pos x="2779" y="1439"/>
              </a:cxn>
              <a:cxn ang="0">
                <a:pos x="2679" y="1364"/>
              </a:cxn>
              <a:cxn ang="0">
                <a:pos x="2654" y="1281"/>
              </a:cxn>
              <a:cxn ang="0">
                <a:pos x="2667" y="1194"/>
              </a:cxn>
              <a:cxn ang="0">
                <a:pos x="2600" y="1106"/>
              </a:cxn>
              <a:cxn ang="0">
                <a:pos x="2459" y="1077"/>
              </a:cxn>
              <a:cxn ang="0">
                <a:pos x="2005" y="1119"/>
              </a:cxn>
              <a:cxn ang="0">
                <a:pos x="1835" y="1102"/>
              </a:cxn>
              <a:cxn ang="0">
                <a:pos x="1743" y="1052"/>
              </a:cxn>
              <a:cxn ang="0">
                <a:pos x="1689" y="957"/>
              </a:cxn>
              <a:cxn ang="0">
                <a:pos x="1697" y="840"/>
              </a:cxn>
              <a:cxn ang="0">
                <a:pos x="1689" y="736"/>
              </a:cxn>
              <a:cxn ang="0">
                <a:pos x="1627" y="690"/>
              </a:cxn>
              <a:cxn ang="0">
                <a:pos x="1544" y="690"/>
              </a:cxn>
              <a:cxn ang="0">
                <a:pos x="1460" y="665"/>
              </a:cxn>
              <a:cxn ang="0">
                <a:pos x="1423" y="620"/>
              </a:cxn>
              <a:cxn ang="0">
                <a:pos x="1323" y="607"/>
              </a:cxn>
              <a:cxn ang="0">
                <a:pos x="1281" y="624"/>
              </a:cxn>
              <a:cxn ang="0">
                <a:pos x="1161" y="599"/>
              </a:cxn>
              <a:cxn ang="0">
                <a:pos x="1003" y="553"/>
              </a:cxn>
              <a:cxn ang="0">
                <a:pos x="928" y="578"/>
              </a:cxn>
              <a:cxn ang="0">
                <a:pos x="865" y="653"/>
              </a:cxn>
              <a:cxn ang="0">
                <a:pos x="845" y="724"/>
              </a:cxn>
              <a:cxn ang="0">
                <a:pos x="853" y="844"/>
              </a:cxn>
              <a:cxn ang="0">
                <a:pos x="803" y="936"/>
              </a:cxn>
              <a:cxn ang="0">
                <a:pos x="608" y="1027"/>
              </a:cxn>
              <a:cxn ang="0">
                <a:pos x="458" y="1048"/>
              </a:cxn>
              <a:cxn ang="0">
                <a:pos x="325" y="982"/>
              </a:cxn>
              <a:cxn ang="0">
                <a:pos x="233" y="786"/>
              </a:cxn>
              <a:cxn ang="0">
                <a:pos x="229" y="674"/>
              </a:cxn>
              <a:cxn ang="0">
                <a:pos x="287" y="570"/>
              </a:cxn>
              <a:cxn ang="0">
                <a:pos x="316" y="487"/>
              </a:cxn>
              <a:cxn ang="0">
                <a:pos x="246" y="441"/>
              </a:cxn>
              <a:cxn ang="0">
                <a:pos x="146" y="370"/>
              </a:cxn>
              <a:cxn ang="0">
                <a:pos x="104" y="287"/>
              </a:cxn>
              <a:cxn ang="0">
                <a:pos x="133" y="208"/>
              </a:cxn>
              <a:cxn ang="0">
                <a:pos x="162" y="154"/>
              </a:cxn>
              <a:cxn ang="0">
                <a:pos x="133" y="112"/>
              </a:cxn>
              <a:cxn ang="0">
                <a:pos x="42" y="83"/>
              </a:cxn>
              <a:cxn ang="0">
                <a:pos x="0" y="29"/>
              </a:cxn>
              <a:cxn ang="0">
                <a:pos x="179" y="0"/>
              </a:cxn>
            </a:cxnLst>
            <a:rect l="0" t="0" r="0" b="0"/>
            <a:pathLst>
              <a:path w="3732" h="2421">
                <a:moveTo>
                  <a:pt x="179" y="0"/>
                </a:moveTo>
                <a:lnTo>
                  <a:pt x="3553" y="4"/>
                </a:lnTo>
                <a:lnTo>
                  <a:pt x="3574" y="25"/>
                </a:lnTo>
                <a:lnTo>
                  <a:pt x="3599" y="37"/>
                </a:lnTo>
                <a:lnTo>
                  <a:pt x="3624" y="58"/>
                </a:lnTo>
                <a:lnTo>
                  <a:pt x="3628" y="83"/>
                </a:lnTo>
                <a:lnTo>
                  <a:pt x="3628" y="96"/>
                </a:lnTo>
                <a:lnTo>
                  <a:pt x="3624" y="108"/>
                </a:lnTo>
                <a:lnTo>
                  <a:pt x="3611" y="121"/>
                </a:lnTo>
                <a:lnTo>
                  <a:pt x="3594" y="125"/>
                </a:lnTo>
                <a:lnTo>
                  <a:pt x="3528" y="150"/>
                </a:lnTo>
                <a:lnTo>
                  <a:pt x="3278" y="166"/>
                </a:lnTo>
                <a:lnTo>
                  <a:pt x="3099" y="191"/>
                </a:lnTo>
                <a:lnTo>
                  <a:pt x="3029" y="204"/>
                </a:lnTo>
                <a:lnTo>
                  <a:pt x="2987" y="220"/>
                </a:lnTo>
                <a:lnTo>
                  <a:pt x="2975" y="225"/>
                </a:lnTo>
                <a:lnTo>
                  <a:pt x="2933" y="245"/>
                </a:lnTo>
                <a:lnTo>
                  <a:pt x="2896" y="274"/>
                </a:lnTo>
                <a:lnTo>
                  <a:pt x="2887" y="291"/>
                </a:lnTo>
                <a:lnTo>
                  <a:pt x="2879" y="316"/>
                </a:lnTo>
                <a:lnTo>
                  <a:pt x="2887" y="320"/>
                </a:lnTo>
                <a:lnTo>
                  <a:pt x="2916" y="345"/>
                </a:lnTo>
                <a:lnTo>
                  <a:pt x="2945" y="362"/>
                </a:lnTo>
                <a:lnTo>
                  <a:pt x="2987" y="374"/>
                </a:lnTo>
                <a:lnTo>
                  <a:pt x="3045" y="387"/>
                </a:lnTo>
                <a:lnTo>
                  <a:pt x="3116" y="391"/>
                </a:lnTo>
                <a:lnTo>
                  <a:pt x="3407" y="403"/>
                </a:lnTo>
                <a:lnTo>
                  <a:pt x="3624" y="403"/>
                </a:lnTo>
                <a:lnTo>
                  <a:pt x="3694" y="403"/>
                </a:lnTo>
                <a:lnTo>
                  <a:pt x="3732" y="399"/>
                </a:lnTo>
                <a:lnTo>
                  <a:pt x="3732" y="1410"/>
                </a:lnTo>
                <a:lnTo>
                  <a:pt x="3732" y="2421"/>
                </a:lnTo>
                <a:lnTo>
                  <a:pt x="3607" y="2391"/>
                </a:lnTo>
                <a:lnTo>
                  <a:pt x="3482" y="2362"/>
                </a:lnTo>
                <a:lnTo>
                  <a:pt x="3336" y="2321"/>
                </a:lnTo>
                <a:lnTo>
                  <a:pt x="3199" y="2262"/>
                </a:lnTo>
                <a:lnTo>
                  <a:pt x="3137" y="2229"/>
                </a:lnTo>
                <a:lnTo>
                  <a:pt x="3087" y="2196"/>
                </a:lnTo>
                <a:lnTo>
                  <a:pt x="3041" y="2159"/>
                </a:lnTo>
                <a:lnTo>
                  <a:pt x="3012" y="2117"/>
                </a:lnTo>
                <a:lnTo>
                  <a:pt x="2991" y="2071"/>
                </a:lnTo>
                <a:lnTo>
                  <a:pt x="2991" y="2050"/>
                </a:lnTo>
                <a:lnTo>
                  <a:pt x="2991" y="2030"/>
                </a:lnTo>
                <a:lnTo>
                  <a:pt x="2991" y="2017"/>
                </a:lnTo>
                <a:lnTo>
                  <a:pt x="3000" y="1992"/>
                </a:lnTo>
                <a:lnTo>
                  <a:pt x="3004" y="1967"/>
                </a:lnTo>
                <a:lnTo>
                  <a:pt x="3020" y="1938"/>
                </a:lnTo>
                <a:lnTo>
                  <a:pt x="3054" y="1905"/>
                </a:lnTo>
                <a:lnTo>
                  <a:pt x="3095" y="1867"/>
                </a:lnTo>
                <a:lnTo>
                  <a:pt x="3149" y="1838"/>
                </a:lnTo>
                <a:lnTo>
                  <a:pt x="3158" y="1826"/>
                </a:lnTo>
                <a:lnTo>
                  <a:pt x="3178" y="1801"/>
                </a:lnTo>
                <a:lnTo>
                  <a:pt x="3183" y="1784"/>
                </a:lnTo>
                <a:lnTo>
                  <a:pt x="3183" y="1768"/>
                </a:lnTo>
                <a:lnTo>
                  <a:pt x="3183" y="1743"/>
                </a:lnTo>
                <a:lnTo>
                  <a:pt x="3170" y="1713"/>
                </a:lnTo>
                <a:lnTo>
                  <a:pt x="3158" y="1684"/>
                </a:lnTo>
                <a:lnTo>
                  <a:pt x="3149" y="1655"/>
                </a:lnTo>
                <a:lnTo>
                  <a:pt x="3124" y="1614"/>
                </a:lnTo>
                <a:lnTo>
                  <a:pt x="3099" y="1576"/>
                </a:lnTo>
                <a:lnTo>
                  <a:pt x="3062" y="1539"/>
                </a:lnTo>
                <a:lnTo>
                  <a:pt x="3012" y="1518"/>
                </a:lnTo>
                <a:lnTo>
                  <a:pt x="2950" y="1497"/>
                </a:lnTo>
                <a:lnTo>
                  <a:pt x="2896" y="1489"/>
                </a:lnTo>
                <a:lnTo>
                  <a:pt x="2837" y="1468"/>
                </a:lnTo>
                <a:lnTo>
                  <a:pt x="2779" y="1439"/>
                </a:lnTo>
                <a:lnTo>
                  <a:pt x="2721" y="1406"/>
                </a:lnTo>
                <a:lnTo>
                  <a:pt x="2696" y="1385"/>
                </a:lnTo>
                <a:lnTo>
                  <a:pt x="2679" y="1364"/>
                </a:lnTo>
                <a:lnTo>
                  <a:pt x="2667" y="1339"/>
                </a:lnTo>
                <a:lnTo>
                  <a:pt x="2654" y="1310"/>
                </a:lnTo>
                <a:lnTo>
                  <a:pt x="2654" y="1281"/>
                </a:lnTo>
                <a:lnTo>
                  <a:pt x="2667" y="1244"/>
                </a:lnTo>
                <a:lnTo>
                  <a:pt x="2667" y="1219"/>
                </a:lnTo>
                <a:lnTo>
                  <a:pt x="2667" y="1194"/>
                </a:lnTo>
                <a:lnTo>
                  <a:pt x="2654" y="1160"/>
                </a:lnTo>
                <a:lnTo>
                  <a:pt x="2638" y="1131"/>
                </a:lnTo>
                <a:lnTo>
                  <a:pt x="2600" y="1106"/>
                </a:lnTo>
                <a:lnTo>
                  <a:pt x="2554" y="1090"/>
                </a:lnTo>
                <a:lnTo>
                  <a:pt x="2480" y="1081"/>
                </a:lnTo>
                <a:lnTo>
                  <a:pt x="2459" y="1077"/>
                </a:lnTo>
                <a:lnTo>
                  <a:pt x="2380" y="1077"/>
                </a:lnTo>
                <a:lnTo>
                  <a:pt x="2230" y="1090"/>
                </a:lnTo>
                <a:lnTo>
                  <a:pt x="2005" y="1119"/>
                </a:lnTo>
                <a:lnTo>
                  <a:pt x="1947" y="1119"/>
                </a:lnTo>
                <a:lnTo>
                  <a:pt x="1893" y="1110"/>
                </a:lnTo>
                <a:lnTo>
                  <a:pt x="1835" y="1102"/>
                </a:lnTo>
                <a:lnTo>
                  <a:pt x="1797" y="1090"/>
                </a:lnTo>
                <a:lnTo>
                  <a:pt x="1768" y="1069"/>
                </a:lnTo>
                <a:lnTo>
                  <a:pt x="1743" y="1052"/>
                </a:lnTo>
                <a:lnTo>
                  <a:pt x="1718" y="1023"/>
                </a:lnTo>
                <a:lnTo>
                  <a:pt x="1702" y="994"/>
                </a:lnTo>
                <a:lnTo>
                  <a:pt x="1689" y="957"/>
                </a:lnTo>
                <a:lnTo>
                  <a:pt x="1685" y="915"/>
                </a:lnTo>
                <a:lnTo>
                  <a:pt x="1689" y="869"/>
                </a:lnTo>
                <a:lnTo>
                  <a:pt x="1697" y="840"/>
                </a:lnTo>
                <a:lnTo>
                  <a:pt x="1702" y="803"/>
                </a:lnTo>
                <a:lnTo>
                  <a:pt x="1697" y="774"/>
                </a:lnTo>
                <a:lnTo>
                  <a:pt x="1689" y="736"/>
                </a:lnTo>
                <a:lnTo>
                  <a:pt x="1668" y="707"/>
                </a:lnTo>
                <a:lnTo>
                  <a:pt x="1648" y="695"/>
                </a:lnTo>
                <a:lnTo>
                  <a:pt x="1627" y="690"/>
                </a:lnTo>
                <a:lnTo>
                  <a:pt x="1593" y="690"/>
                </a:lnTo>
                <a:lnTo>
                  <a:pt x="1560" y="690"/>
                </a:lnTo>
                <a:lnTo>
                  <a:pt x="1544" y="690"/>
                </a:lnTo>
                <a:lnTo>
                  <a:pt x="1502" y="682"/>
                </a:lnTo>
                <a:lnTo>
                  <a:pt x="1481" y="678"/>
                </a:lnTo>
                <a:lnTo>
                  <a:pt x="1460" y="665"/>
                </a:lnTo>
                <a:lnTo>
                  <a:pt x="1448" y="649"/>
                </a:lnTo>
                <a:lnTo>
                  <a:pt x="1435" y="624"/>
                </a:lnTo>
                <a:lnTo>
                  <a:pt x="1423" y="620"/>
                </a:lnTo>
                <a:lnTo>
                  <a:pt x="1385" y="607"/>
                </a:lnTo>
                <a:lnTo>
                  <a:pt x="1344" y="599"/>
                </a:lnTo>
                <a:lnTo>
                  <a:pt x="1323" y="607"/>
                </a:lnTo>
                <a:lnTo>
                  <a:pt x="1298" y="611"/>
                </a:lnTo>
                <a:lnTo>
                  <a:pt x="1294" y="620"/>
                </a:lnTo>
                <a:lnTo>
                  <a:pt x="1281" y="624"/>
                </a:lnTo>
                <a:lnTo>
                  <a:pt x="1252" y="632"/>
                </a:lnTo>
                <a:lnTo>
                  <a:pt x="1190" y="620"/>
                </a:lnTo>
                <a:lnTo>
                  <a:pt x="1161" y="599"/>
                </a:lnTo>
                <a:lnTo>
                  <a:pt x="1090" y="566"/>
                </a:lnTo>
                <a:lnTo>
                  <a:pt x="1044" y="553"/>
                </a:lnTo>
                <a:lnTo>
                  <a:pt x="1003" y="553"/>
                </a:lnTo>
                <a:lnTo>
                  <a:pt x="961" y="557"/>
                </a:lnTo>
                <a:lnTo>
                  <a:pt x="940" y="566"/>
                </a:lnTo>
                <a:lnTo>
                  <a:pt x="928" y="578"/>
                </a:lnTo>
                <a:lnTo>
                  <a:pt x="911" y="595"/>
                </a:lnTo>
                <a:lnTo>
                  <a:pt x="878" y="632"/>
                </a:lnTo>
                <a:lnTo>
                  <a:pt x="865" y="653"/>
                </a:lnTo>
                <a:lnTo>
                  <a:pt x="845" y="678"/>
                </a:lnTo>
                <a:lnTo>
                  <a:pt x="840" y="703"/>
                </a:lnTo>
                <a:lnTo>
                  <a:pt x="845" y="724"/>
                </a:lnTo>
                <a:lnTo>
                  <a:pt x="853" y="749"/>
                </a:lnTo>
                <a:lnTo>
                  <a:pt x="853" y="811"/>
                </a:lnTo>
                <a:lnTo>
                  <a:pt x="853" y="844"/>
                </a:lnTo>
                <a:lnTo>
                  <a:pt x="840" y="882"/>
                </a:lnTo>
                <a:lnTo>
                  <a:pt x="828" y="911"/>
                </a:lnTo>
                <a:lnTo>
                  <a:pt x="803" y="936"/>
                </a:lnTo>
                <a:lnTo>
                  <a:pt x="728" y="982"/>
                </a:lnTo>
                <a:lnTo>
                  <a:pt x="649" y="1019"/>
                </a:lnTo>
                <a:lnTo>
                  <a:pt x="608" y="1027"/>
                </a:lnTo>
                <a:lnTo>
                  <a:pt x="562" y="1040"/>
                </a:lnTo>
                <a:lnTo>
                  <a:pt x="508" y="1048"/>
                </a:lnTo>
                <a:lnTo>
                  <a:pt x="458" y="1048"/>
                </a:lnTo>
                <a:lnTo>
                  <a:pt x="412" y="1036"/>
                </a:lnTo>
                <a:lnTo>
                  <a:pt x="366" y="1011"/>
                </a:lnTo>
                <a:lnTo>
                  <a:pt x="325" y="982"/>
                </a:lnTo>
                <a:lnTo>
                  <a:pt x="287" y="936"/>
                </a:lnTo>
                <a:lnTo>
                  <a:pt x="258" y="869"/>
                </a:lnTo>
                <a:lnTo>
                  <a:pt x="233" y="786"/>
                </a:lnTo>
                <a:lnTo>
                  <a:pt x="229" y="761"/>
                </a:lnTo>
                <a:lnTo>
                  <a:pt x="221" y="707"/>
                </a:lnTo>
                <a:lnTo>
                  <a:pt x="229" y="674"/>
                </a:lnTo>
                <a:lnTo>
                  <a:pt x="241" y="636"/>
                </a:lnTo>
                <a:lnTo>
                  <a:pt x="258" y="599"/>
                </a:lnTo>
                <a:lnTo>
                  <a:pt x="287" y="570"/>
                </a:lnTo>
                <a:lnTo>
                  <a:pt x="300" y="553"/>
                </a:lnTo>
                <a:lnTo>
                  <a:pt x="316" y="512"/>
                </a:lnTo>
                <a:lnTo>
                  <a:pt x="316" y="487"/>
                </a:lnTo>
                <a:lnTo>
                  <a:pt x="304" y="470"/>
                </a:lnTo>
                <a:lnTo>
                  <a:pt x="287" y="453"/>
                </a:lnTo>
                <a:lnTo>
                  <a:pt x="246" y="441"/>
                </a:lnTo>
                <a:lnTo>
                  <a:pt x="208" y="416"/>
                </a:lnTo>
                <a:lnTo>
                  <a:pt x="179" y="403"/>
                </a:lnTo>
                <a:lnTo>
                  <a:pt x="146" y="370"/>
                </a:lnTo>
                <a:lnTo>
                  <a:pt x="117" y="333"/>
                </a:lnTo>
                <a:lnTo>
                  <a:pt x="108" y="308"/>
                </a:lnTo>
                <a:lnTo>
                  <a:pt x="104" y="287"/>
                </a:lnTo>
                <a:lnTo>
                  <a:pt x="108" y="262"/>
                </a:lnTo>
                <a:lnTo>
                  <a:pt x="117" y="233"/>
                </a:lnTo>
                <a:lnTo>
                  <a:pt x="133" y="208"/>
                </a:lnTo>
                <a:lnTo>
                  <a:pt x="158" y="179"/>
                </a:lnTo>
                <a:lnTo>
                  <a:pt x="162" y="166"/>
                </a:lnTo>
                <a:lnTo>
                  <a:pt x="162" y="154"/>
                </a:lnTo>
                <a:lnTo>
                  <a:pt x="158" y="141"/>
                </a:lnTo>
                <a:lnTo>
                  <a:pt x="150" y="125"/>
                </a:lnTo>
                <a:lnTo>
                  <a:pt x="133" y="112"/>
                </a:lnTo>
                <a:lnTo>
                  <a:pt x="104" y="100"/>
                </a:lnTo>
                <a:lnTo>
                  <a:pt x="54" y="96"/>
                </a:lnTo>
                <a:lnTo>
                  <a:pt x="42" y="83"/>
                </a:lnTo>
                <a:lnTo>
                  <a:pt x="13" y="58"/>
                </a:lnTo>
                <a:lnTo>
                  <a:pt x="8" y="46"/>
                </a:lnTo>
                <a:lnTo>
                  <a:pt x="0" y="29"/>
                </a:lnTo>
                <a:lnTo>
                  <a:pt x="13" y="17"/>
                </a:lnTo>
                <a:lnTo>
                  <a:pt x="33" y="4"/>
                </a:lnTo>
                <a:lnTo>
                  <a:pt x="179" y="0"/>
                </a:lnTo>
                <a:close/>
              </a:path>
            </a:pathLst>
          </a:custGeom>
          <a:solidFill>
            <a:schemeClr val="bg2">
              <a:lumMod val="20000"/>
              <a:lumOff val="80000"/>
              <a:alpha val="2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8" name="正方形/長方形 17"/>
          <p:cNvSpPr>
            <a:spLocks noGrp="1"/>
          </p:cNvSpPr>
          <p:nvPr>
            <p:ph type="body" idx="1"/>
          </p:nvPr>
        </p:nvSpPr>
        <p:spPr>
          <a:xfrm>
            <a:off x="466696" y="1857370"/>
            <a:ext cx="8248708" cy="4500589"/>
          </a:xfrm>
          <a:prstGeom prst="rect">
            <a:avLst/>
          </a:prstGeom>
        </p:spPr>
        <p:txBody>
          <a:bodyPr vert="horz" rtlCol="0">
            <a:normAutofit/>
          </a:bodyPr>
          <a:lstStyle/>
          <a:p>
            <a:pPr lvl="0"/>
            <a:r>
              <a:rPr kumimoji="1" lang="ja-JP" altLang="en-US" dirty="0" smtClean="0"/>
              <a:t>マスタ テキストの書式設定</a:t>
            </a:r>
            <a:endParaRPr lang="ja-JP" dirty="0"/>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p>
          <a:p>
            <a:pPr lvl="5"/>
            <a:r>
              <a:rPr kumimoji="1" lang="ja-JP" altLang="en-US" dirty="0" smtClean="0"/>
              <a:t>第</a:t>
            </a:r>
            <a:r>
              <a:rPr kumimoji="1" lang="en-US" altLang="ja-JP" dirty="0" smtClean="0"/>
              <a:t>6</a:t>
            </a:r>
            <a:r>
              <a:rPr kumimoji="1" lang="ja-JP" altLang="en-US" dirty="0" smtClean="0"/>
              <a:t>レベル</a:t>
            </a:r>
          </a:p>
          <a:p>
            <a:pPr lvl="6"/>
            <a:r>
              <a:rPr kumimoji="1" lang="ja-JP" altLang="en-US" dirty="0" smtClean="0"/>
              <a:t>第</a:t>
            </a:r>
            <a:r>
              <a:rPr kumimoji="1" lang="en-US" altLang="ja-JP" dirty="0" smtClean="0"/>
              <a:t>7</a:t>
            </a:r>
            <a:r>
              <a:rPr kumimoji="1" lang="ja-JP" altLang="en-US" dirty="0" smtClean="0"/>
              <a:t>レベル</a:t>
            </a:r>
          </a:p>
          <a:p>
            <a:pPr lvl="7"/>
            <a:r>
              <a:rPr kumimoji="1" lang="ja-JP" altLang="en-US" dirty="0" smtClean="0"/>
              <a:t>第</a:t>
            </a:r>
            <a:r>
              <a:rPr kumimoji="1" lang="en-US" altLang="ja-JP" dirty="0" smtClean="0"/>
              <a:t>8</a:t>
            </a:r>
            <a:r>
              <a:rPr kumimoji="1" lang="ja-JP" altLang="en-US" dirty="0" smtClean="0"/>
              <a:t>レベル</a:t>
            </a:r>
          </a:p>
          <a:p>
            <a:pPr lvl="8"/>
            <a:r>
              <a:rPr kumimoji="1" lang="ja-JP" altLang="en-US" dirty="0" smtClean="0"/>
              <a:t>第</a:t>
            </a:r>
            <a:r>
              <a:rPr kumimoji="1" lang="en-US" altLang="ja-JP" dirty="0" smtClean="0"/>
              <a:t>9</a:t>
            </a:r>
            <a:r>
              <a:rPr kumimoji="1" lang="ja-JP" altLang="en-US" dirty="0" smtClean="0"/>
              <a:t>レベル</a:t>
            </a:r>
          </a:p>
        </p:txBody>
      </p:sp>
      <p:sp>
        <p:nvSpPr>
          <p:cNvPr id="29" name="正方形/長方形 28"/>
          <p:cNvSpPr>
            <a:spLocks noGrp="1"/>
          </p:cNvSpPr>
          <p:nvPr>
            <p:ph type="dt" sz="half" idx="2"/>
          </p:nvPr>
        </p:nvSpPr>
        <p:spPr>
          <a:xfrm>
            <a:off x="4471958" y="6492899"/>
            <a:ext cx="1528802" cy="365125"/>
          </a:xfrm>
          <a:prstGeom prst="rect">
            <a:avLst/>
          </a:prstGeom>
        </p:spPr>
        <p:txBody>
          <a:bodyPr vert="horz" rtlCol="0" anchor="ctr"/>
          <a:lstStyle>
            <a:lvl1pPr algn="l">
              <a:defRPr sz="1200">
                <a:solidFill>
                  <a:srgbClr val="000000"/>
                </a:solidFill>
              </a:defRPr>
            </a:lvl1pPr>
          </a:lstStyle>
          <a:p>
            <a:pPr algn="r" eaLnBrk="1" latinLnBrk="0" hangingPunct="1"/>
            <a:r>
              <a:rPr lang="en-US" smtClean="0"/>
              <a:t>2/16/2012</a:t>
            </a:r>
            <a:endParaRPr lang="en-US" sz="1400" dirty="0">
              <a:solidFill>
                <a:srgbClr val="FFFFFF"/>
              </a:solidFill>
            </a:endParaRPr>
          </a:p>
        </p:txBody>
      </p:sp>
      <p:sp>
        <p:nvSpPr>
          <p:cNvPr id="4" name="正方形/長方形 3"/>
          <p:cNvSpPr>
            <a:spLocks noGrp="1"/>
          </p:cNvSpPr>
          <p:nvPr>
            <p:ph type="ftr" sz="quarter" idx="3"/>
          </p:nvPr>
        </p:nvSpPr>
        <p:spPr>
          <a:xfrm>
            <a:off x="6048632" y="6492899"/>
            <a:ext cx="2395534" cy="365125"/>
          </a:xfrm>
          <a:prstGeom prst="rect">
            <a:avLst/>
          </a:prstGeom>
        </p:spPr>
        <p:txBody>
          <a:bodyPr vert="horz" rtlCol="0" anchor="ctr"/>
          <a:lstStyle>
            <a:lvl1pPr algn="ctr">
              <a:defRPr sz="1200">
                <a:solidFill>
                  <a:srgbClr val="000000"/>
                </a:solidFill>
              </a:defRPr>
            </a:lvl1pPr>
          </a:lstStyle>
          <a:p>
            <a:pPr algn="l" eaLnBrk="1" latinLnBrk="0" hangingPunct="1"/>
            <a:r>
              <a:rPr kumimoji="0" lang="en-US" smtClean="0">
                <a:solidFill>
                  <a:srgbClr val="FFFFFF"/>
                </a:solidFill>
              </a:rPr>
              <a:t>Prof. Vipin Tyagi</a:t>
            </a:r>
            <a:endParaRPr kumimoji="0" lang="en-US" dirty="0">
              <a:solidFill>
                <a:srgbClr val="FFFFFF"/>
              </a:solidFill>
            </a:endParaRPr>
          </a:p>
        </p:txBody>
      </p:sp>
      <p:sp>
        <p:nvSpPr>
          <p:cNvPr id="10" name="正方形/長方形 9"/>
          <p:cNvSpPr>
            <a:spLocks noGrp="1"/>
          </p:cNvSpPr>
          <p:nvPr>
            <p:ph type="sldNum" sz="quarter" idx="4"/>
          </p:nvPr>
        </p:nvSpPr>
        <p:spPr>
          <a:xfrm>
            <a:off x="8501090" y="6492900"/>
            <a:ext cx="642942" cy="365125"/>
          </a:xfrm>
          <a:prstGeom prst="rect">
            <a:avLst/>
          </a:prstGeom>
        </p:spPr>
        <p:txBody>
          <a:bodyPr vert="horz" rtlCol="0" anchor="ctr"/>
          <a:lstStyle>
            <a:lvl1pPr algn="r">
              <a:defRPr sz="1200">
                <a:solidFill>
                  <a:srgbClr val="000000"/>
                </a:solidFill>
              </a:defRPr>
            </a:lvl1pPr>
          </a:lstStyle>
          <a:p>
            <a:pPr algn="ctr" eaLnBrk="1" latinLnBrk="0" hangingPunct="1"/>
            <a:fld id="{2C6B1FF6-39B9-40F5-8B67-33C6354A3D4F}" type="slidenum">
              <a:rPr kumimoji="0" lang="en-US" smtClean="0"/>
              <a:pPr algn="ctr" eaLnBrk="1" latinLnBrk="0" hangingPunct="1"/>
              <a:t>‹#›</a:t>
            </a:fld>
            <a:endParaRPr kumimoji="0" lang="en-US" sz="1600" dirty="0">
              <a:solidFill>
                <a:schemeClr val="accent3">
                  <a:shade val="75000"/>
                </a:schemeClr>
              </a:solidFill>
            </a:endParaRPr>
          </a:p>
        </p:txBody>
      </p:sp>
      <p:sp>
        <p:nvSpPr>
          <p:cNvPr id="186" name="正方形/長方形 185"/>
          <p:cNvSpPr>
            <a:spLocks noChangeArrowheads="1"/>
          </p:cNvSpPr>
          <p:nvPr/>
        </p:nvSpPr>
        <p:spPr bwMode="auto">
          <a:xfrm>
            <a:off x="8469297" y="5716564"/>
            <a:ext cx="0" cy="369332"/>
          </a:xfrm>
          <a:prstGeom prst="rect">
            <a:avLst/>
          </a:prstGeom>
          <a:solidFill>
            <a:srgbClr val="FFFFFF">
              <a:alpha val="25098"/>
            </a:srgbClr>
          </a:solidFill>
          <a:ln w="9525" cap="flat" cmpd="sng" algn="ctr">
            <a:noFill/>
            <a:prstDash val="solid"/>
            <a:miter lim="800000"/>
            <a:headEnd type="none" w="med" len="med"/>
            <a:tailEnd type="none" w="med" len="med"/>
          </a:ln>
          <a:effectLst/>
        </p:spPr>
        <p:txBody>
          <a:bodyPr vert="horz" wrap="square" lIns="0" tIns="0" rIns="0" bIns="0" anchor="t" compatLnSpc="1">
            <a:spAutoFit/>
          </a:bodyPr>
          <a:lstStyle/>
          <a:p>
            <a:pPr algn="l" fontAlgn="base">
              <a:spcBef>
                <a:spcPct val="0"/>
              </a:spcBef>
              <a:spcAft>
                <a:spcPct val="0"/>
              </a:spcAft>
            </a:pPr>
            <a:endParaRPr kumimoji="1" lang="ja-JP" altLang="ja-JP" sz="2400">
              <a:solidFill>
                <a:schemeClr val="tx1">
                  <a:alpha val="100000"/>
                </a:schemeClr>
              </a:solidFill>
              <a:latin typeface="Arial"/>
              <a:ea typeface="ＭＳ Ｐゴシック"/>
            </a:endParaRPr>
          </a:p>
        </p:txBody>
      </p:sp>
      <p:sp>
        <p:nvSpPr>
          <p:cNvPr id="22" name="正方形/長方形 21"/>
          <p:cNvSpPr>
            <a:spLocks noGrp="1"/>
          </p:cNvSpPr>
          <p:nvPr>
            <p:ph type="title"/>
          </p:nvPr>
        </p:nvSpPr>
        <p:spPr>
          <a:xfrm>
            <a:off x="457200" y="642918"/>
            <a:ext cx="8229600" cy="1143000"/>
          </a:xfrm>
          <a:prstGeom prst="rect">
            <a:avLst/>
          </a:prstGeom>
        </p:spPr>
        <p:txBody>
          <a:bodyPr vert="horz" rtlCol="0" anchor="ctr">
            <a:normAutofit/>
          </a:bodyPr>
          <a:lstStyle/>
          <a:p>
            <a:r>
              <a:rPr kumimoji="1" lang="ja-JP" altLang="en-US" dirty="0" smtClean="0"/>
              <a:t>マスタ タイトルの書式設定</a:t>
            </a:r>
            <a:endParaRPr kumimoji="1" lang="ja-JP" altLang="en-US" dirty="0"/>
          </a:p>
        </p:txBody>
      </p:sp>
      <p:grpSp>
        <p:nvGrpSpPr>
          <p:cNvPr id="2" name="グループ化 11"/>
          <p:cNvGrpSpPr>
            <a:grpSpLocks/>
          </p:cNvGrpSpPr>
          <p:nvPr/>
        </p:nvGrpSpPr>
        <p:grpSpPr bwMode="auto">
          <a:xfrm>
            <a:off x="4000496" y="0"/>
            <a:ext cx="5143504" cy="2000240"/>
            <a:chOff x="2168" y="0"/>
            <a:chExt cx="3576" cy="1384"/>
          </a:xfrm>
        </p:grpSpPr>
        <p:sp>
          <p:nvSpPr>
            <p:cNvPr id="13" name="図形 12"/>
            <p:cNvSpPr>
              <a:spLocks/>
            </p:cNvSpPr>
            <p:nvPr/>
          </p:nvSpPr>
          <p:spPr bwMode="auto">
            <a:xfrm>
              <a:off x="5420" y="1044"/>
              <a:ext cx="324" cy="272"/>
            </a:xfrm>
            <a:custGeom>
              <a:avLst/>
              <a:gdLst/>
              <a:ahLst/>
              <a:cxnLst>
                <a:cxn ang="0">
                  <a:pos x="12" y="112"/>
                </a:cxn>
                <a:cxn ang="0">
                  <a:pos x="0" y="124"/>
                </a:cxn>
                <a:cxn ang="0">
                  <a:pos x="0" y="148"/>
                </a:cxn>
                <a:cxn ang="0">
                  <a:pos x="0" y="152"/>
                </a:cxn>
                <a:cxn ang="0">
                  <a:pos x="4" y="164"/>
                </a:cxn>
                <a:cxn ang="0">
                  <a:pos x="16" y="176"/>
                </a:cxn>
                <a:cxn ang="0">
                  <a:pos x="52" y="200"/>
                </a:cxn>
                <a:cxn ang="0">
                  <a:pos x="104" y="224"/>
                </a:cxn>
                <a:cxn ang="0">
                  <a:pos x="156" y="244"/>
                </a:cxn>
                <a:cxn ang="0">
                  <a:pos x="260" y="260"/>
                </a:cxn>
                <a:cxn ang="0">
                  <a:pos x="308" y="268"/>
                </a:cxn>
                <a:cxn ang="0">
                  <a:pos x="324" y="272"/>
                </a:cxn>
                <a:cxn ang="0">
                  <a:pos x="324" y="268"/>
                </a:cxn>
                <a:cxn ang="0">
                  <a:pos x="308" y="268"/>
                </a:cxn>
                <a:cxn ang="0">
                  <a:pos x="264" y="256"/>
                </a:cxn>
                <a:cxn ang="0">
                  <a:pos x="164" y="236"/>
                </a:cxn>
                <a:cxn ang="0">
                  <a:pos x="108" y="220"/>
                </a:cxn>
                <a:cxn ang="0">
                  <a:pos x="60" y="200"/>
                </a:cxn>
                <a:cxn ang="0">
                  <a:pos x="24" y="176"/>
                </a:cxn>
                <a:cxn ang="0">
                  <a:pos x="12" y="164"/>
                </a:cxn>
                <a:cxn ang="0">
                  <a:pos x="0" y="148"/>
                </a:cxn>
                <a:cxn ang="0">
                  <a:pos x="4" y="124"/>
                </a:cxn>
                <a:cxn ang="0">
                  <a:pos x="16" y="112"/>
                </a:cxn>
                <a:cxn ang="0">
                  <a:pos x="36" y="92"/>
                </a:cxn>
                <a:cxn ang="0">
                  <a:pos x="64" y="76"/>
                </a:cxn>
                <a:cxn ang="0">
                  <a:pos x="140" y="44"/>
                </a:cxn>
                <a:cxn ang="0">
                  <a:pos x="228" y="20"/>
                </a:cxn>
                <a:cxn ang="0">
                  <a:pos x="324" y="0"/>
                </a:cxn>
                <a:cxn ang="0">
                  <a:pos x="236" y="12"/>
                </a:cxn>
                <a:cxn ang="0">
                  <a:pos x="140" y="36"/>
                </a:cxn>
                <a:cxn ang="0">
                  <a:pos x="64" y="76"/>
                </a:cxn>
                <a:cxn ang="0">
                  <a:pos x="36" y="92"/>
                </a:cxn>
                <a:cxn ang="0">
                  <a:pos x="16" y="112"/>
                </a:cxn>
              </a:cxnLst>
              <a:rect l="0" t="0" r="0" b="0"/>
              <a:pathLst>
                <a:path w="324" h="272">
                  <a:moveTo>
                    <a:pt x="12" y="112"/>
                  </a:moveTo>
                  <a:lnTo>
                    <a:pt x="0" y="124"/>
                  </a:lnTo>
                  <a:lnTo>
                    <a:pt x="0" y="148"/>
                  </a:lnTo>
                  <a:lnTo>
                    <a:pt x="0" y="152"/>
                  </a:lnTo>
                  <a:lnTo>
                    <a:pt x="4" y="164"/>
                  </a:lnTo>
                  <a:lnTo>
                    <a:pt x="16" y="176"/>
                  </a:lnTo>
                  <a:lnTo>
                    <a:pt x="52" y="200"/>
                  </a:lnTo>
                  <a:lnTo>
                    <a:pt x="104" y="224"/>
                  </a:lnTo>
                  <a:lnTo>
                    <a:pt x="156" y="244"/>
                  </a:lnTo>
                  <a:lnTo>
                    <a:pt x="260" y="260"/>
                  </a:lnTo>
                  <a:lnTo>
                    <a:pt x="308" y="268"/>
                  </a:lnTo>
                  <a:lnTo>
                    <a:pt x="324" y="272"/>
                  </a:lnTo>
                  <a:lnTo>
                    <a:pt x="324" y="268"/>
                  </a:lnTo>
                  <a:lnTo>
                    <a:pt x="308" y="268"/>
                  </a:lnTo>
                  <a:lnTo>
                    <a:pt x="264" y="256"/>
                  </a:lnTo>
                  <a:lnTo>
                    <a:pt x="164" y="236"/>
                  </a:lnTo>
                  <a:lnTo>
                    <a:pt x="108" y="220"/>
                  </a:lnTo>
                  <a:lnTo>
                    <a:pt x="60" y="200"/>
                  </a:lnTo>
                  <a:lnTo>
                    <a:pt x="24" y="176"/>
                  </a:lnTo>
                  <a:lnTo>
                    <a:pt x="12" y="164"/>
                  </a:lnTo>
                  <a:lnTo>
                    <a:pt x="0" y="148"/>
                  </a:lnTo>
                  <a:lnTo>
                    <a:pt x="4" y="124"/>
                  </a:lnTo>
                  <a:lnTo>
                    <a:pt x="16" y="112"/>
                  </a:lnTo>
                  <a:lnTo>
                    <a:pt x="36" y="92"/>
                  </a:lnTo>
                  <a:lnTo>
                    <a:pt x="64" y="76"/>
                  </a:lnTo>
                  <a:lnTo>
                    <a:pt x="140" y="44"/>
                  </a:lnTo>
                  <a:lnTo>
                    <a:pt x="228" y="20"/>
                  </a:lnTo>
                  <a:lnTo>
                    <a:pt x="324" y="0"/>
                  </a:lnTo>
                  <a:lnTo>
                    <a:pt x="236" y="12"/>
                  </a:lnTo>
                  <a:lnTo>
                    <a:pt x="140" y="36"/>
                  </a:lnTo>
                  <a:lnTo>
                    <a:pt x="64" y="76"/>
                  </a:lnTo>
                  <a:lnTo>
                    <a:pt x="36" y="92"/>
                  </a:lnTo>
                  <a:lnTo>
                    <a:pt x="16" y="112"/>
                  </a:lnTo>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4" name="図形 13"/>
            <p:cNvSpPr>
              <a:spLocks/>
            </p:cNvSpPr>
            <p:nvPr/>
          </p:nvSpPr>
          <p:spPr bwMode="auto">
            <a:xfrm>
              <a:off x="2328" y="0"/>
              <a:ext cx="296" cy="24"/>
            </a:xfrm>
            <a:custGeom>
              <a:avLst/>
              <a:gdLst/>
              <a:ahLst/>
              <a:cxnLst>
                <a:cxn ang="0">
                  <a:pos x="56" y="8"/>
                </a:cxn>
                <a:cxn ang="0">
                  <a:pos x="124" y="12"/>
                </a:cxn>
                <a:cxn ang="0">
                  <a:pos x="124" y="8"/>
                </a:cxn>
                <a:cxn ang="0">
                  <a:pos x="184" y="12"/>
                </a:cxn>
                <a:cxn ang="0">
                  <a:pos x="296" y="24"/>
                </a:cxn>
                <a:cxn ang="0">
                  <a:pos x="256" y="20"/>
                </a:cxn>
                <a:cxn ang="0">
                  <a:pos x="160" y="0"/>
                </a:cxn>
                <a:cxn ang="0">
                  <a:pos x="136" y="0"/>
                </a:cxn>
                <a:cxn ang="0">
                  <a:pos x="164" y="8"/>
                </a:cxn>
                <a:cxn ang="0">
                  <a:pos x="104" y="0"/>
                </a:cxn>
                <a:cxn ang="0">
                  <a:pos x="72" y="0"/>
                </a:cxn>
                <a:cxn ang="0">
                  <a:pos x="100" y="8"/>
                </a:cxn>
                <a:cxn ang="0">
                  <a:pos x="60" y="0"/>
                </a:cxn>
                <a:cxn ang="0">
                  <a:pos x="0" y="0"/>
                </a:cxn>
                <a:cxn ang="0">
                  <a:pos x="56" y="8"/>
                </a:cxn>
              </a:cxnLst>
              <a:rect l="0" t="0" r="0" b="0"/>
              <a:pathLst>
                <a:path w="296" h="24">
                  <a:moveTo>
                    <a:pt x="56" y="8"/>
                  </a:moveTo>
                  <a:lnTo>
                    <a:pt x="124" y="12"/>
                  </a:lnTo>
                  <a:lnTo>
                    <a:pt x="124" y="8"/>
                  </a:lnTo>
                  <a:lnTo>
                    <a:pt x="184" y="12"/>
                  </a:lnTo>
                  <a:lnTo>
                    <a:pt x="296" y="24"/>
                  </a:lnTo>
                  <a:lnTo>
                    <a:pt x="256" y="20"/>
                  </a:lnTo>
                  <a:lnTo>
                    <a:pt x="160" y="0"/>
                  </a:lnTo>
                  <a:lnTo>
                    <a:pt x="136" y="0"/>
                  </a:lnTo>
                  <a:lnTo>
                    <a:pt x="164" y="8"/>
                  </a:lnTo>
                  <a:lnTo>
                    <a:pt x="104" y="0"/>
                  </a:lnTo>
                  <a:lnTo>
                    <a:pt x="72" y="0"/>
                  </a:lnTo>
                  <a:lnTo>
                    <a:pt x="100" y="8"/>
                  </a:lnTo>
                  <a:lnTo>
                    <a:pt x="60" y="0"/>
                  </a:lnTo>
                  <a:lnTo>
                    <a:pt x="0" y="0"/>
                  </a:lnTo>
                  <a:lnTo>
                    <a:pt x="56" y="8"/>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5" name="図形 14"/>
            <p:cNvSpPr>
              <a:spLocks/>
            </p:cNvSpPr>
            <p:nvPr/>
          </p:nvSpPr>
          <p:spPr bwMode="auto">
            <a:xfrm>
              <a:off x="2884" y="0"/>
              <a:ext cx="352" cy="168"/>
            </a:xfrm>
            <a:custGeom>
              <a:avLst/>
              <a:gdLst/>
              <a:ahLst/>
              <a:cxnLst>
                <a:cxn ang="0">
                  <a:pos x="176" y="132"/>
                </a:cxn>
                <a:cxn ang="0">
                  <a:pos x="316" y="164"/>
                </a:cxn>
                <a:cxn ang="0">
                  <a:pos x="316" y="156"/>
                </a:cxn>
                <a:cxn ang="0">
                  <a:pos x="352" y="168"/>
                </a:cxn>
                <a:cxn ang="0">
                  <a:pos x="352" y="164"/>
                </a:cxn>
                <a:cxn ang="0">
                  <a:pos x="312" y="152"/>
                </a:cxn>
                <a:cxn ang="0">
                  <a:pos x="220" y="128"/>
                </a:cxn>
                <a:cxn ang="0">
                  <a:pos x="172" y="108"/>
                </a:cxn>
                <a:cxn ang="0">
                  <a:pos x="128" y="84"/>
                </a:cxn>
                <a:cxn ang="0">
                  <a:pos x="92" y="56"/>
                </a:cxn>
                <a:cxn ang="0">
                  <a:pos x="80" y="36"/>
                </a:cxn>
                <a:cxn ang="0">
                  <a:pos x="76" y="20"/>
                </a:cxn>
                <a:cxn ang="0">
                  <a:pos x="80" y="0"/>
                </a:cxn>
                <a:cxn ang="0">
                  <a:pos x="76" y="0"/>
                </a:cxn>
                <a:cxn ang="0">
                  <a:pos x="68" y="20"/>
                </a:cxn>
                <a:cxn ang="0">
                  <a:pos x="80" y="44"/>
                </a:cxn>
                <a:cxn ang="0">
                  <a:pos x="92" y="60"/>
                </a:cxn>
                <a:cxn ang="0">
                  <a:pos x="128" y="92"/>
                </a:cxn>
                <a:cxn ang="0">
                  <a:pos x="176" y="120"/>
                </a:cxn>
                <a:cxn ang="0">
                  <a:pos x="236" y="140"/>
                </a:cxn>
                <a:cxn ang="0">
                  <a:pos x="176" y="128"/>
                </a:cxn>
                <a:cxn ang="0">
                  <a:pos x="104" y="104"/>
                </a:cxn>
                <a:cxn ang="0">
                  <a:pos x="52" y="84"/>
                </a:cxn>
                <a:cxn ang="0">
                  <a:pos x="20" y="60"/>
                </a:cxn>
                <a:cxn ang="0">
                  <a:pos x="8" y="44"/>
                </a:cxn>
                <a:cxn ang="0">
                  <a:pos x="0" y="24"/>
                </a:cxn>
                <a:cxn ang="0">
                  <a:pos x="8" y="20"/>
                </a:cxn>
                <a:cxn ang="0">
                  <a:pos x="12" y="0"/>
                </a:cxn>
                <a:cxn ang="0">
                  <a:pos x="8" y="0"/>
                </a:cxn>
                <a:cxn ang="0">
                  <a:pos x="0" y="12"/>
                </a:cxn>
                <a:cxn ang="0">
                  <a:pos x="0" y="24"/>
                </a:cxn>
                <a:cxn ang="0">
                  <a:pos x="0" y="44"/>
                </a:cxn>
                <a:cxn ang="0">
                  <a:pos x="12" y="60"/>
                </a:cxn>
                <a:cxn ang="0">
                  <a:pos x="52" y="84"/>
                </a:cxn>
                <a:cxn ang="0">
                  <a:pos x="100" y="108"/>
                </a:cxn>
                <a:cxn ang="0">
                  <a:pos x="176" y="132"/>
                </a:cxn>
              </a:cxnLst>
              <a:rect l="0" t="0" r="0" b="0"/>
              <a:pathLst>
                <a:path w="352" h="168">
                  <a:moveTo>
                    <a:pt x="176" y="132"/>
                  </a:moveTo>
                  <a:lnTo>
                    <a:pt x="316" y="164"/>
                  </a:lnTo>
                  <a:lnTo>
                    <a:pt x="316" y="156"/>
                  </a:lnTo>
                  <a:lnTo>
                    <a:pt x="352" y="168"/>
                  </a:lnTo>
                  <a:lnTo>
                    <a:pt x="352" y="164"/>
                  </a:lnTo>
                  <a:lnTo>
                    <a:pt x="312" y="152"/>
                  </a:lnTo>
                  <a:lnTo>
                    <a:pt x="220" y="128"/>
                  </a:lnTo>
                  <a:lnTo>
                    <a:pt x="172" y="108"/>
                  </a:lnTo>
                  <a:lnTo>
                    <a:pt x="128" y="84"/>
                  </a:lnTo>
                  <a:lnTo>
                    <a:pt x="92" y="56"/>
                  </a:lnTo>
                  <a:lnTo>
                    <a:pt x="80" y="36"/>
                  </a:lnTo>
                  <a:lnTo>
                    <a:pt x="76" y="20"/>
                  </a:lnTo>
                  <a:lnTo>
                    <a:pt x="80" y="0"/>
                  </a:lnTo>
                  <a:lnTo>
                    <a:pt x="76" y="0"/>
                  </a:lnTo>
                  <a:lnTo>
                    <a:pt x="68" y="20"/>
                  </a:lnTo>
                  <a:lnTo>
                    <a:pt x="80" y="44"/>
                  </a:lnTo>
                  <a:lnTo>
                    <a:pt x="92" y="60"/>
                  </a:lnTo>
                  <a:lnTo>
                    <a:pt x="128" y="92"/>
                  </a:lnTo>
                  <a:lnTo>
                    <a:pt x="176" y="120"/>
                  </a:lnTo>
                  <a:lnTo>
                    <a:pt x="236" y="140"/>
                  </a:lnTo>
                  <a:lnTo>
                    <a:pt x="176" y="128"/>
                  </a:lnTo>
                  <a:lnTo>
                    <a:pt x="104" y="104"/>
                  </a:lnTo>
                  <a:lnTo>
                    <a:pt x="52" y="84"/>
                  </a:lnTo>
                  <a:lnTo>
                    <a:pt x="20" y="60"/>
                  </a:lnTo>
                  <a:lnTo>
                    <a:pt x="8" y="44"/>
                  </a:lnTo>
                  <a:lnTo>
                    <a:pt x="0" y="24"/>
                  </a:lnTo>
                  <a:lnTo>
                    <a:pt x="8" y="20"/>
                  </a:lnTo>
                  <a:lnTo>
                    <a:pt x="12" y="0"/>
                  </a:lnTo>
                  <a:lnTo>
                    <a:pt x="8" y="0"/>
                  </a:lnTo>
                  <a:lnTo>
                    <a:pt x="0" y="12"/>
                  </a:lnTo>
                  <a:lnTo>
                    <a:pt x="0" y="24"/>
                  </a:lnTo>
                  <a:lnTo>
                    <a:pt x="0" y="44"/>
                  </a:lnTo>
                  <a:lnTo>
                    <a:pt x="12" y="60"/>
                  </a:lnTo>
                  <a:lnTo>
                    <a:pt x="52" y="84"/>
                  </a:lnTo>
                  <a:lnTo>
                    <a:pt x="100" y="108"/>
                  </a:lnTo>
                  <a:lnTo>
                    <a:pt x="176" y="132"/>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6" name="図形 15"/>
            <p:cNvSpPr>
              <a:spLocks/>
            </p:cNvSpPr>
            <p:nvPr/>
          </p:nvSpPr>
          <p:spPr bwMode="auto">
            <a:xfrm>
              <a:off x="5504" y="1076"/>
              <a:ext cx="240" cy="216"/>
            </a:xfrm>
            <a:custGeom>
              <a:avLst/>
              <a:gdLst/>
              <a:ahLst/>
              <a:cxnLst>
                <a:cxn ang="0">
                  <a:pos x="0" y="128"/>
                </a:cxn>
                <a:cxn ang="0">
                  <a:pos x="20" y="144"/>
                </a:cxn>
                <a:cxn ang="0">
                  <a:pos x="48" y="164"/>
                </a:cxn>
                <a:cxn ang="0">
                  <a:pos x="80" y="180"/>
                </a:cxn>
                <a:cxn ang="0">
                  <a:pos x="116" y="192"/>
                </a:cxn>
                <a:cxn ang="0">
                  <a:pos x="188" y="204"/>
                </a:cxn>
                <a:cxn ang="0">
                  <a:pos x="240" y="216"/>
                </a:cxn>
                <a:cxn ang="0">
                  <a:pos x="240" y="212"/>
                </a:cxn>
                <a:cxn ang="0">
                  <a:pos x="188" y="204"/>
                </a:cxn>
                <a:cxn ang="0">
                  <a:pos x="116" y="188"/>
                </a:cxn>
                <a:cxn ang="0">
                  <a:pos x="48" y="164"/>
                </a:cxn>
                <a:cxn ang="0">
                  <a:pos x="24" y="144"/>
                </a:cxn>
                <a:cxn ang="0">
                  <a:pos x="8" y="128"/>
                </a:cxn>
                <a:cxn ang="0">
                  <a:pos x="8" y="96"/>
                </a:cxn>
                <a:cxn ang="0">
                  <a:pos x="20" y="72"/>
                </a:cxn>
                <a:cxn ang="0">
                  <a:pos x="32" y="68"/>
                </a:cxn>
                <a:cxn ang="0">
                  <a:pos x="72" y="44"/>
                </a:cxn>
                <a:cxn ang="0">
                  <a:pos x="144" y="16"/>
                </a:cxn>
                <a:cxn ang="0">
                  <a:pos x="240" y="0"/>
                </a:cxn>
                <a:cxn ang="0">
                  <a:pos x="144" y="16"/>
                </a:cxn>
                <a:cxn ang="0">
                  <a:pos x="72" y="44"/>
                </a:cxn>
                <a:cxn ang="0">
                  <a:pos x="32" y="60"/>
                </a:cxn>
                <a:cxn ang="0">
                  <a:pos x="12" y="72"/>
                </a:cxn>
                <a:cxn ang="0">
                  <a:pos x="0" y="96"/>
                </a:cxn>
                <a:cxn ang="0">
                  <a:pos x="0" y="116"/>
                </a:cxn>
                <a:cxn ang="0">
                  <a:pos x="0" y="128"/>
                </a:cxn>
              </a:cxnLst>
              <a:rect l="0" t="0" r="0" b="0"/>
              <a:pathLst>
                <a:path w="240" h="216">
                  <a:moveTo>
                    <a:pt x="0" y="128"/>
                  </a:moveTo>
                  <a:lnTo>
                    <a:pt x="20" y="144"/>
                  </a:lnTo>
                  <a:lnTo>
                    <a:pt x="48" y="164"/>
                  </a:lnTo>
                  <a:lnTo>
                    <a:pt x="80" y="180"/>
                  </a:lnTo>
                  <a:lnTo>
                    <a:pt x="116" y="192"/>
                  </a:lnTo>
                  <a:lnTo>
                    <a:pt x="188" y="204"/>
                  </a:lnTo>
                  <a:lnTo>
                    <a:pt x="240" y="216"/>
                  </a:lnTo>
                  <a:lnTo>
                    <a:pt x="240" y="212"/>
                  </a:lnTo>
                  <a:lnTo>
                    <a:pt x="188" y="204"/>
                  </a:lnTo>
                  <a:lnTo>
                    <a:pt x="116" y="188"/>
                  </a:lnTo>
                  <a:lnTo>
                    <a:pt x="48" y="164"/>
                  </a:lnTo>
                  <a:lnTo>
                    <a:pt x="24" y="144"/>
                  </a:lnTo>
                  <a:lnTo>
                    <a:pt x="8" y="128"/>
                  </a:lnTo>
                  <a:lnTo>
                    <a:pt x="8" y="96"/>
                  </a:lnTo>
                  <a:lnTo>
                    <a:pt x="20" y="72"/>
                  </a:lnTo>
                  <a:lnTo>
                    <a:pt x="32" y="68"/>
                  </a:lnTo>
                  <a:lnTo>
                    <a:pt x="72" y="44"/>
                  </a:lnTo>
                  <a:lnTo>
                    <a:pt x="144" y="16"/>
                  </a:lnTo>
                  <a:lnTo>
                    <a:pt x="240" y="0"/>
                  </a:lnTo>
                  <a:lnTo>
                    <a:pt x="144" y="16"/>
                  </a:lnTo>
                  <a:lnTo>
                    <a:pt x="72" y="44"/>
                  </a:lnTo>
                  <a:lnTo>
                    <a:pt x="32" y="60"/>
                  </a:lnTo>
                  <a:lnTo>
                    <a:pt x="12" y="72"/>
                  </a:lnTo>
                  <a:lnTo>
                    <a:pt x="0" y="96"/>
                  </a:lnTo>
                  <a:lnTo>
                    <a:pt x="0" y="116"/>
                  </a:lnTo>
                  <a:lnTo>
                    <a:pt x="0" y="128"/>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7" name="図形 16"/>
            <p:cNvSpPr>
              <a:spLocks/>
            </p:cNvSpPr>
            <p:nvPr/>
          </p:nvSpPr>
          <p:spPr bwMode="auto">
            <a:xfrm>
              <a:off x="5740" y="1180"/>
              <a:ext cx="4" cy="36"/>
            </a:xfrm>
            <a:custGeom>
              <a:avLst/>
              <a:gdLst/>
              <a:ahLst/>
              <a:cxnLst>
                <a:cxn ang="0">
                  <a:pos x="4" y="36"/>
                </a:cxn>
                <a:cxn ang="0">
                  <a:pos x="4" y="24"/>
                </a:cxn>
                <a:cxn ang="0">
                  <a:pos x="4" y="12"/>
                </a:cxn>
                <a:cxn ang="0">
                  <a:pos x="4" y="0"/>
                </a:cxn>
                <a:cxn ang="0">
                  <a:pos x="0" y="4"/>
                </a:cxn>
                <a:cxn ang="0">
                  <a:pos x="0" y="24"/>
                </a:cxn>
                <a:cxn ang="0">
                  <a:pos x="4" y="36"/>
                </a:cxn>
              </a:cxnLst>
              <a:rect l="0" t="0" r="0" b="0"/>
              <a:pathLst>
                <a:path w="4" h="36">
                  <a:moveTo>
                    <a:pt x="4" y="36"/>
                  </a:moveTo>
                  <a:lnTo>
                    <a:pt x="4" y="24"/>
                  </a:lnTo>
                  <a:lnTo>
                    <a:pt x="4" y="12"/>
                  </a:lnTo>
                  <a:lnTo>
                    <a:pt x="4" y="0"/>
                  </a:lnTo>
                  <a:lnTo>
                    <a:pt x="0" y="4"/>
                  </a:lnTo>
                  <a:lnTo>
                    <a:pt x="0" y="24"/>
                  </a:lnTo>
                  <a:lnTo>
                    <a:pt x="4" y="36"/>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9" name="図形 18"/>
            <p:cNvSpPr>
              <a:spLocks/>
            </p:cNvSpPr>
            <p:nvPr/>
          </p:nvSpPr>
          <p:spPr bwMode="auto">
            <a:xfrm>
              <a:off x="5720" y="1160"/>
              <a:ext cx="24" cy="68"/>
            </a:xfrm>
            <a:custGeom>
              <a:avLst/>
              <a:gdLst/>
              <a:ahLst/>
              <a:cxnLst>
                <a:cxn ang="0">
                  <a:pos x="8" y="24"/>
                </a:cxn>
                <a:cxn ang="0">
                  <a:pos x="0" y="44"/>
                </a:cxn>
                <a:cxn ang="0">
                  <a:pos x="8" y="56"/>
                </a:cxn>
                <a:cxn ang="0">
                  <a:pos x="24" y="68"/>
                </a:cxn>
                <a:cxn ang="0">
                  <a:pos x="24" y="60"/>
                </a:cxn>
                <a:cxn ang="0">
                  <a:pos x="12" y="48"/>
                </a:cxn>
                <a:cxn ang="0">
                  <a:pos x="8" y="44"/>
                </a:cxn>
                <a:cxn ang="0">
                  <a:pos x="8" y="24"/>
                </a:cxn>
                <a:cxn ang="0">
                  <a:pos x="12" y="20"/>
                </a:cxn>
                <a:cxn ang="0">
                  <a:pos x="24" y="8"/>
                </a:cxn>
                <a:cxn ang="0">
                  <a:pos x="24" y="0"/>
                </a:cxn>
                <a:cxn ang="0">
                  <a:pos x="8" y="20"/>
                </a:cxn>
                <a:cxn ang="0">
                  <a:pos x="8" y="24"/>
                </a:cxn>
              </a:cxnLst>
              <a:rect l="0" t="0" r="0" b="0"/>
              <a:pathLst>
                <a:path w="24" h="68">
                  <a:moveTo>
                    <a:pt x="8" y="24"/>
                  </a:moveTo>
                  <a:lnTo>
                    <a:pt x="0" y="44"/>
                  </a:lnTo>
                  <a:lnTo>
                    <a:pt x="8" y="56"/>
                  </a:lnTo>
                  <a:lnTo>
                    <a:pt x="24" y="68"/>
                  </a:lnTo>
                  <a:lnTo>
                    <a:pt x="24" y="60"/>
                  </a:lnTo>
                  <a:lnTo>
                    <a:pt x="12" y="48"/>
                  </a:lnTo>
                  <a:lnTo>
                    <a:pt x="8" y="44"/>
                  </a:lnTo>
                  <a:lnTo>
                    <a:pt x="8" y="24"/>
                  </a:lnTo>
                  <a:lnTo>
                    <a:pt x="12" y="20"/>
                  </a:lnTo>
                  <a:lnTo>
                    <a:pt x="24" y="8"/>
                  </a:lnTo>
                  <a:lnTo>
                    <a:pt x="24" y="0"/>
                  </a:lnTo>
                  <a:lnTo>
                    <a:pt x="8" y="20"/>
                  </a:lnTo>
                  <a:lnTo>
                    <a:pt x="8" y="24"/>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20" name="図形 19"/>
            <p:cNvSpPr>
              <a:spLocks/>
            </p:cNvSpPr>
            <p:nvPr/>
          </p:nvSpPr>
          <p:spPr bwMode="auto">
            <a:xfrm>
              <a:off x="5656" y="1120"/>
              <a:ext cx="88" cy="132"/>
            </a:xfrm>
            <a:custGeom>
              <a:avLst/>
              <a:gdLst/>
              <a:ahLst/>
              <a:cxnLst>
                <a:cxn ang="0">
                  <a:pos x="0" y="72"/>
                </a:cxn>
                <a:cxn ang="0">
                  <a:pos x="12" y="96"/>
                </a:cxn>
                <a:cxn ang="0">
                  <a:pos x="28" y="112"/>
                </a:cxn>
                <a:cxn ang="0">
                  <a:pos x="60" y="124"/>
                </a:cxn>
                <a:cxn ang="0">
                  <a:pos x="88" y="132"/>
                </a:cxn>
                <a:cxn ang="0">
                  <a:pos x="60" y="120"/>
                </a:cxn>
                <a:cxn ang="0">
                  <a:pos x="36" y="108"/>
                </a:cxn>
                <a:cxn ang="0">
                  <a:pos x="16" y="88"/>
                </a:cxn>
                <a:cxn ang="0">
                  <a:pos x="4" y="72"/>
                </a:cxn>
                <a:cxn ang="0">
                  <a:pos x="4" y="60"/>
                </a:cxn>
                <a:cxn ang="0">
                  <a:pos x="12" y="48"/>
                </a:cxn>
                <a:cxn ang="0">
                  <a:pos x="24" y="36"/>
                </a:cxn>
                <a:cxn ang="0">
                  <a:pos x="48" y="16"/>
                </a:cxn>
                <a:cxn ang="0">
                  <a:pos x="88" y="4"/>
                </a:cxn>
                <a:cxn ang="0">
                  <a:pos x="88" y="0"/>
                </a:cxn>
                <a:cxn ang="0">
                  <a:pos x="48" y="16"/>
                </a:cxn>
                <a:cxn ang="0">
                  <a:pos x="16" y="36"/>
                </a:cxn>
                <a:cxn ang="0">
                  <a:pos x="12" y="48"/>
                </a:cxn>
                <a:cxn ang="0">
                  <a:pos x="4" y="52"/>
                </a:cxn>
                <a:cxn ang="0">
                  <a:pos x="0" y="72"/>
                </a:cxn>
              </a:cxnLst>
              <a:rect l="0" t="0" r="0" b="0"/>
              <a:pathLst>
                <a:path w="88" h="132">
                  <a:moveTo>
                    <a:pt x="0" y="72"/>
                  </a:moveTo>
                  <a:lnTo>
                    <a:pt x="12" y="96"/>
                  </a:lnTo>
                  <a:lnTo>
                    <a:pt x="28" y="112"/>
                  </a:lnTo>
                  <a:lnTo>
                    <a:pt x="60" y="124"/>
                  </a:lnTo>
                  <a:lnTo>
                    <a:pt x="88" y="132"/>
                  </a:lnTo>
                  <a:lnTo>
                    <a:pt x="60" y="120"/>
                  </a:lnTo>
                  <a:lnTo>
                    <a:pt x="36" y="108"/>
                  </a:lnTo>
                  <a:lnTo>
                    <a:pt x="16" y="88"/>
                  </a:lnTo>
                  <a:lnTo>
                    <a:pt x="4" y="72"/>
                  </a:lnTo>
                  <a:lnTo>
                    <a:pt x="4" y="60"/>
                  </a:lnTo>
                  <a:lnTo>
                    <a:pt x="12" y="48"/>
                  </a:lnTo>
                  <a:lnTo>
                    <a:pt x="24" y="36"/>
                  </a:lnTo>
                  <a:lnTo>
                    <a:pt x="48" y="16"/>
                  </a:lnTo>
                  <a:lnTo>
                    <a:pt x="88" y="4"/>
                  </a:lnTo>
                  <a:lnTo>
                    <a:pt x="88" y="0"/>
                  </a:lnTo>
                  <a:lnTo>
                    <a:pt x="48" y="16"/>
                  </a:lnTo>
                  <a:lnTo>
                    <a:pt x="16" y="36"/>
                  </a:lnTo>
                  <a:lnTo>
                    <a:pt x="12" y="48"/>
                  </a:lnTo>
                  <a:lnTo>
                    <a:pt x="4" y="52"/>
                  </a:lnTo>
                  <a:lnTo>
                    <a:pt x="0" y="72"/>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21" name="図形 20"/>
            <p:cNvSpPr>
              <a:spLocks/>
            </p:cNvSpPr>
            <p:nvPr/>
          </p:nvSpPr>
          <p:spPr bwMode="auto">
            <a:xfrm>
              <a:off x="5672" y="32"/>
              <a:ext cx="72" cy="72"/>
            </a:xfrm>
            <a:custGeom>
              <a:avLst/>
              <a:gdLst/>
              <a:ahLst/>
              <a:cxnLst>
                <a:cxn ang="0">
                  <a:pos x="0" y="36"/>
                </a:cxn>
                <a:cxn ang="0">
                  <a:pos x="0" y="48"/>
                </a:cxn>
                <a:cxn ang="0">
                  <a:pos x="12" y="60"/>
                </a:cxn>
                <a:cxn ang="0">
                  <a:pos x="32" y="64"/>
                </a:cxn>
                <a:cxn ang="0">
                  <a:pos x="72" y="72"/>
                </a:cxn>
                <a:cxn ang="0">
                  <a:pos x="32" y="60"/>
                </a:cxn>
                <a:cxn ang="0">
                  <a:pos x="8" y="48"/>
                </a:cxn>
                <a:cxn ang="0">
                  <a:pos x="0" y="36"/>
                </a:cxn>
                <a:cxn ang="0">
                  <a:pos x="20" y="24"/>
                </a:cxn>
                <a:cxn ang="0">
                  <a:pos x="44" y="12"/>
                </a:cxn>
                <a:cxn ang="0">
                  <a:pos x="72" y="4"/>
                </a:cxn>
                <a:cxn ang="0">
                  <a:pos x="72" y="0"/>
                </a:cxn>
                <a:cxn ang="0">
                  <a:pos x="36" y="12"/>
                </a:cxn>
                <a:cxn ang="0">
                  <a:pos x="12" y="16"/>
                </a:cxn>
                <a:cxn ang="0">
                  <a:pos x="0" y="36"/>
                </a:cxn>
              </a:cxnLst>
              <a:rect l="0" t="0" r="0" b="0"/>
              <a:pathLst>
                <a:path w="72" h="72">
                  <a:moveTo>
                    <a:pt x="0" y="36"/>
                  </a:moveTo>
                  <a:lnTo>
                    <a:pt x="0" y="48"/>
                  </a:lnTo>
                  <a:lnTo>
                    <a:pt x="12" y="60"/>
                  </a:lnTo>
                  <a:lnTo>
                    <a:pt x="32" y="64"/>
                  </a:lnTo>
                  <a:lnTo>
                    <a:pt x="72" y="72"/>
                  </a:lnTo>
                  <a:lnTo>
                    <a:pt x="32" y="60"/>
                  </a:lnTo>
                  <a:lnTo>
                    <a:pt x="8" y="48"/>
                  </a:lnTo>
                  <a:lnTo>
                    <a:pt x="0" y="36"/>
                  </a:lnTo>
                  <a:lnTo>
                    <a:pt x="20" y="24"/>
                  </a:lnTo>
                  <a:lnTo>
                    <a:pt x="44" y="12"/>
                  </a:lnTo>
                  <a:lnTo>
                    <a:pt x="72" y="4"/>
                  </a:lnTo>
                  <a:lnTo>
                    <a:pt x="72" y="0"/>
                  </a:lnTo>
                  <a:lnTo>
                    <a:pt x="36" y="12"/>
                  </a:lnTo>
                  <a:lnTo>
                    <a:pt x="12" y="16"/>
                  </a:lnTo>
                  <a:lnTo>
                    <a:pt x="0" y="36"/>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23" name="図形 22"/>
            <p:cNvSpPr>
              <a:spLocks/>
            </p:cNvSpPr>
            <p:nvPr/>
          </p:nvSpPr>
          <p:spPr bwMode="auto">
            <a:xfrm>
              <a:off x="5600" y="0"/>
              <a:ext cx="144" cy="128"/>
            </a:xfrm>
            <a:custGeom>
              <a:avLst/>
              <a:gdLst/>
              <a:ahLst/>
              <a:cxnLst>
                <a:cxn ang="0">
                  <a:pos x="128" y="0"/>
                </a:cxn>
                <a:cxn ang="0">
                  <a:pos x="84" y="8"/>
                </a:cxn>
                <a:cxn ang="0">
                  <a:pos x="56" y="12"/>
                </a:cxn>
                <a:cxn ang="0">
                  <a:pos x="20" y="32"/>
                </a:cxn>
                <a:cxn ang="0">
                  <a:pos x="8" y="48"/>
                </a:cxn>
                <a:cxn ang="0">
                  <a:pos x="0" y="60"/>
                </a:cxn>
                <a:cxn ang="0">
                  <a:pos x="8" y="72"/>
                </a:cxn>
                <a:cxn ang="0">
                  <a:pos x="20" y="92"/>
                </a:cxn>
                <a:cxn ang="0">
                  <a:pos x="56" y="108"/>
                </a:cxn>
                <a:cxn ang="0">
                  <a:pos x="104" y="120"/>
                </a:cxn>
                <a:cxn ang="0">
                  <a:pos x="144" y="128"/>
                </a:cxn>
                <a:cxn ang="0">
                  <a:pos x="108" y="116"/>
                </a:cxn>
                <a:cxn ang="0">
                  <a:pos x="60" y="104"/>
                </a:cxn>
                <a:cxn ang="0">
                  <a:pos x="20" y="84"/>
                </a:cxn>
                <a:cxn ang="0">
                  <a:pos x="12" y="72"/>
                </a:cxn>
                <a:cxn ang="0">
                  <a:pos x="8" y="60"/>
                </a:cxn>
                <a:cxn ang="0">
                  <a:pos x="12" y="56"/>
                </a:cxn>
                <a:cxn ang="0">
                  <a:pos x="24" y="36"/>
                </a:cxn>
                <a:cxn ang="0">
                  <a:pos x="44" y="24"/>
                </a:cxn>
                <a:cxn ang="0">
                  <a:pos x="68" y="20"/>
                </a:cxn>
                <a:cxn ang="0">
                  <a:pos x="104" y="8"/>
                </a:cxn>
                <a:cxn ang="0">
                  <a:pos x="144" y="8"/>
                </a:cxn>
                <a:cxn ang="0">
                  <a:pos x="144" y="0"/>
                </a:cxn>
                <a:cxn ang="0">
                  <a:pos x="128" y="0"/>
                </a:cxn>
              </a:cxnLst>
              <a:rect l="0" t="0" r="0" b="0"/>
              <a:pathLst>
                <a:path w="144" h="128">
                  <a:moveTo>
                    <a:pt x="128" y="0"/>
                  </a:moveTo>
                  <a:lnTo>
                    <a:pt x="84" y="8"/>
                  </a:lnTo>
                  <a:lnTo>
                    <a:pt x="56" y="12"/>
                  </a:lnTo>
                  <a:lnTo>
                    <a:pt x="20" y="32"/>
                  </a:lnTo>
                  <a:lnTo>
                    <a:pt x="8" y="48"/>
                  </a:lnTo>
                  <a:lnTo>
                    <a:pt x="0" y="60"/>
                  </a:lnTo>
                  <a:lnTo>
                    <a:pt x="8" y="72"/>
                  </a:lnTo>
                  <a:lnTo>
                    <a:pt x="20" y="92"/>
                  </a:lnTo>
                  <a:lnTo>
                    <a:pt x="56" y="108"/>
                  </a:lnTo>
                  <a:lnTo>
                    <a:pt x="104" y="120"/>
                  </a:lnTo>
                  <a:lnTo>
                    <a:pt x="144" y="128"/>
                  </a:lnTo>
                  <a:lnTo>
                    <a:pt x="108" y="116"/>
                  </a:lnTo>
                  <a:lnTo>
                    <a:pt x="60" y="104"/>
                  </a:lnTo>
                  <a:lnTo>
                    <a:pt x="20" y="84"/>
                  </a:lnTo>
                  <a:lnTo>
                    <a:pt x="12" y="72"/>
                  </a:lnTo>
                  <a:lnTo>
                    <a:pt x="8" y="60"/>
                  </a:lnTo>
                  <a:lnTo>
                    <a:pt x="12" y="56"/>
                  </a:lnTo>
                  <a:lnTo>
                    <a:pt x="24" y="36"/>
                  </a:lnTo>
                  <a:lnTo>
                    <a:pt x="44" y="24"/>
                  </a:lnTo>
                  <a:lnTo>
                    <a:pt x="68" y="20"/>
                  </a:lnTo>
                  <a:lnTo>
                    <a:pt x="104" y="8"/>
                  </a:lnTo>
                  <a:lnTo>
                    <a:pt x="144" y="8"/>
                  </a:lnTo>
                  <a:lnTo>
                    <a:pt x="144" y="0"/>
                  </a:lnTo>
                  <a:lnTo>
                    <a:pt x="128" y="0"/>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24" name="図形 23"/>
            <p:cNvSpPr>
              <a:spLocks/>
            </p:cNvSpPr>
            <p:nvPr/>
          </p:nvSpPr>
          <p:spPr bwMode="auto">
            <a:xfrm>
              <a:off x="2168" y="0"/>
              <a:ext cx="3576" cy="1384"/>
            </a:xfrm>
            <a:custGeom>
              <a:avLst/>
              <a:gdLst/>
              <a:ahLst/>
              <a:cxnLst>
                <a:cxn ang="0">
                  <a:pos x="3504" y="152"/>
                </a:cxn>
                <a:cxn ang="0">
                  <a:pos x="3316" y="116"/>
                </a:cxn>
                <a:cxn ang="0">
                  <a:pos x="3196" y="68"/>
                </a:cxn>
                <a:cxn ang="0">
                  <a:pos x="3148" y="20"/>
                </a:cxn>
                <a:cxn ang="0">
                  <a:pos x="2960" y="32"/>
                </a:cxn>
                <a:cxn ang="0">
                  <a:pos x="2956" y="96"/>
                </a:cxn>
                <a:cxn ang="0">
                  <a:pos x="2860" y="56"/>
                </a:cxn>
                <a:cxn ang="0">
                  <a:pos x="2872" y="96"/>
                </a:cxn>
                <a:cxn ang="0">
                  <a:pos x="3020" y="164"/>
                </a:cxn>
                <a:cxn ang="0">
                  <a:pos x="3100" y="180"/>
                </a:cxn>
                <a:cxn ang="0">
                  <a:pos x="2824" y="140"/>
                </a:cxn>
                <a:cxn ang="0">
                  <a:pos x="2796" y="156"/>
                </a:cxn>
                <a:cxn ang="0">
                  <a:pos x="2472" y="60"/>
                </a:cxn>
                <a:cxn ang="0">
                  <a:pos x="2500" y="212"/>
                </a:cxn>
                <a:cxn ang="0">
                  <a:pos x="2508" y="156"/>
                </a:cxn>
                <a:cxn ang="0">
                  <a:pos x="2364" y="108"/>
                </a:cxn>
                <a:cxn ang="0">
                  <a:pos x="2004" y="72"/>
                </a:cxn>
                <a:cxn ang="0">
                  <a:pos x="1800" y="20"/>
                </a:cxn>
                <a:cxn ang="0">
                  <a:pos x="1980" y="116"/>
                </a:cxn>
                <a:cxn ang="0">
                  <a:pos x="1636" y="92"/>
                </a:cxn>
                <a:cxn ang="0">
                  <a:pos x="1396" y="32"/>
                </a:cxn>
                <a:cxn ang="0">
                  <a:pos x="1324" y="20"/>
                </a:cxn>
                <a:cxn ang="0">
                  <a:pos x="1248" y="0"/>
                </a:cxn>
                <a:cxn ang="0">
                  <a:pos x="1184" y="0"/>
                </a:cxn>
                <a:cxn ang="0">
                  <a:pos x="1112" y="0"/>
                </a:cxn>
                <a:cxn ang="0">
                  <a:pos x="928" y="0"/>
                </a:cxn>
                <a:cxn ang="0">
                  <a:pos x="844" y="0"/>
                </a:cxn>
                <a:cxn ang="0">
                  <a:pos x="904" y="164"/>
                </a:cxn>
                <a:cxn ang="0">
                  <a:pos x="692" y="116"/>
                </a:cxn>
                <a:cxn ang="0">
                  <a:pos x="592" y="116"/>
                </a:cxn>
                <a:cxn ang="0">
                  <a:pos x="232" y="36"/>
                </a:cxn>
                <a:cxn ang="0">
                  <a:pos x="112" y="72"/>
                </a:cxn>
                <a:cxn ang="0">
                  <a:pos x="892" y="156"/>
                </a:cxn>
                <a:cxn ang="0">
                  <a:pos x="1412" y="428"/>
                </a:cxn>
                <a:cxn ang="0">
                  <a:pos x="2176" y="500"/>
                </a:cxn>
                <a:cxn ang="0">
                  <a:pos x="2636" y="720"/>
                </a:cxn>
                <a:cxn ang="0">
                  <a:pos x="2564" y="1124"/>
                </a:cxn>
                <a:cxn ang="0">
                  <a:pos x="3288" y="1352"/>
                </a:cxn>
                <a:cxn ang="0">
                  <a:pos x="2900" y="1040"/>
                </a:cxn>
                <a:cxn ang="0">
                  <a:pos x="2912" y="808"/>
                </a:cxn>
                <a:cxn ang="0">
                  <a:pos x="2796" y="1136"/>
                </a:cxn>
                <a:cxn ang="0">
                  <a:pos x="2864" y="1168"/>
                </a:cxn>
                <a:cxn ang="0">
                  <a:pos x="3396" y="888"/>
                </a:cxn>
                <a:cxn ang="0">
                  <a:pos x="2544" y="628"/>
                </a:cxn>
                <a:cxn ang="0">
                  <a:pos x="3008" y="400"/>
                </a:cxn>
                <a:cxn ang="0">
                  <a:pos x="2780" y="760"/>
                </a:cxn>
                <a:cxn ang="0">
                  <a:pos x="3124" y="1052"/>
                </a:cxn>
                <a:cxn ang="0">
                  <a:pos x="3552" y="1348"/>
                </a:cxn>
                <a:cxn ang="0">
                  <a:pos x="3428" y="1016"/>
                </a:cxn>
                <a:cxn ang="0">
                  <a:pos x="3536" y="852"/>
                </a:cxn>
                <a:cxn ang="0">
                  <a:pos x="2840" y="564"/>
                </a:cxn>
                <a:cxn ang="0">
                  <a:pos x="3160" y="772"/>
                </a:cxn>
                <a:cxn ang="0">
                  <a:pos x="3348" y="648"/>
                </a:cxn>
                <a:cxn ang="0">
                  <a:pos x="3360" y="672"/>
                </a:cxn>
                <a:cxn ang="0">
                  <a:pos x="3172" y="532"/>
                </a:cxn>
                <a:cxn ang="0">
                  <a:pos x="3088" y="636"/>
                </a:cxn>
                <a:cxn ang="0">
                  <a:pos x="3084" y="556"/>
                </a:cxn>
                <a:cxn ang="0">
                  <a:pos x="3144" y="708"/>
                </a:cxn>
                <a:cxn ang="0">
                  <a:pos x="2992" y="544"/>
                </a:cxn>
                <a:cxn ang="0">
                  <a:pos x="3432" y="392"/>
                </a:cxn>
                <a:cxn ang="0">
                  <a:pos x="3220" y="168"/>
                </a:cxn>
              </a:cxnLst>
              <a:rect l="0" t="0" r="0" b="0"/>
              <a:pathLst>
                <a:path w="3576" h="1384">
                  <a:moveTo>
                    <a:pt x="3360" y="84"/>
                  </a:moveTo>
                  <a:lnTo>
                    <a:pt x="3356" y="72"/>
                  </a:lnTo>
                  <a:lnTo>
                    <a:pt x="3356" y="60"/>
                  </a:lnTo>
                  <a:lnTo>
                    <a:pt x="3360" y="56"/>
                  </a:lnTo>
                  <a:lnTo>
                    <a:pt x="3380" y="36"/>
                  </a:lnTo>
                  <a:lnTo>
                    <a:pt x="3416" y="20"/>
                  </a:lnTo>
                  <a:lnTo>
                    <a:pt x="3480" y="0"/>
                  </a:lnTo>
                  <a:lnTo>
                    <a:pt x="3452" y="0"/>
                  </a:lnTo>
                  <a:lnTo>
                    <a:pt x="3396" y="20"/>
                  </a:lnTo>
                  <a:lnTo>
                    <a:pt x="3368" y="36"/>
                  </a:lnTo>
                  <a:lnTo>
                    <a:pt x="3356" y="56"/>
                  </a:lnTo>
                  <a:lnTo>
                    <a:pt x="3356" y="60"/>
                  </a:lnTo>
                  <a:lnTo>
                    <a:pt x="3356" y="72"/>
                  </a:lnTo>
                  <a:lnTo>
                    <a:pt x="3356" y="84"/>
                  </a:lnTo>
                  <a:lnTo>
                    <a:pt x="3372" y="96"/>
                  </a:lnTo>
                  <a:lnTo>
                    <a:pt x="3392" y="108"/>
                  </a:lnTo>
                  <a:lnTo>
                    <a:pt x="3440" y="128"/>
                  </a:lnTo>
                  <a:lnTo>
                    <a:pt x="3528" y="144"/>
                  </a:lnTo>
                  <a:lnTo>
                    <a:pt x="3504" y="152"/>
                  </a:lnTo>
                  <a:lnTo>
                    <a:pt x="3504" y="144"/>
                  </a:lnTo>
                  <a:lnTo>
                    <a:pt x="3476" y="144"/>
                  </a:lnTo>
                  <a:lnTo>
                    <a:pt x="3404" y="132"/>
                  </a:lnTo>
                  <a:lnTo>
                    <a:pt x="3332" y="116"/>
                  </a:lnTo>
                  <a:lnTo>
                    <a:pt x="3300" y="96"/>
                  </a:lnTo>
                  <a:lnTo>
                    <a:pt x="3276" y="80"/>
                  </a:lnTo>
                  <a:lnTo>
                    <a:pt x="3268" y="68"/>
                  </a:lnTo>
                  <a:lnTo>
                    <a:pt x="3268" y="48"/>
                  </a:lnTo>
                  <a:lnTo>
                    <a:pt x="3280" y="32"/>
                  </a:lnTo>
                  <a:lnTo>
                    <a:pt x="3300" y="20"/>
                  </a:lnTo>
                  <a:lnTo>
                    <a:pt x="3336" y="0"/>
                  </a:lnTo>
                  <a:lnTo>
                    <a:pt x="3316" y="0"/>
                  </a:lnTo>
                  <a:lnTo>
                    <a:pt x="3288" y="20"/>
                  </a:lnTo>
                  <a:lnTo>
                    <a:pt x="3276" y="32"/>
                  </a:lnTo>
                  <a:lnTo>
                    <a:pt x="3264" y="48"/>
                  </a:lnTo>
                  <a:lnTo>
                    <a:pt x="3264" y="68"/>
                  </a:lnTo>
                  <a:lnTo>
                    <a:pt x="3276" y="84"/>
                  </a:lnTo>
                  <a:lnTo>
                    <a:pt x="3288" y="96"/>
                  </a:lnTo>
                  <a:lnTo>
                    <a:pt x="3316" y="116"/>
                  </a:lnTo>
                  <a:lnTo>
                    <a:pt x="3380" y="132"/>
                  </a:lnTo>
                  <a:lnTo>
                    <a:pt x="3444" y="144"/>
                  </a:lnTo>
                  <a:lnTo>
                    <a:pt x="3488" y="152"/>
                  </a:lnTo>
                  <a:lnTo>
                    <a:pt x="3444" y="156"/>
                  </a:lnTo>
                  <a:lnTo>
                    <a:pt x="3396" y="144"/>
                  </a:lnTo>
                  <a:lnTo>
                    <a:pt x="3324" y="132"/>
                  </a:lnTo>
                  <a:lnTo>
                    <a:pt x="3252" y="108"/>
                  </a:lnTo>
                  <a:lnTo>
                    <a:pt x="3228" y="92"/>
                  </a:lnTo>
                  <a:lnTo>
                    <a:pt x="3208" y="72"/>
                  </a:lnTo>
                  <a:lnTo>
                    <a:pt x="3204" y="68"/>
                  </a:lnTo>
                  <a:lnTo>
                    <a:pt x="3204" y="56"/>
                  </a:lnTo>
                  <a:lnTo>
                    <a:pt x="3216" y="36"/>
                  </a:lnTo>
                  <a:lnTo>
                    <a:pt x="3232" y="20"/>
                  </a:lnTo>
                  <a:lnTo>
                    <a:pt x="3264" y="0"/>
                  </a:lnTo>
                  <a:lnTo>
                    <a:pt x="3252" y="0"/>
                  </a:lnTo>
                  <a:lnTo>
                    <a:pt x="3228" y="20"/>
                  </a:lnTo>
                  <a:lnTo>
                    <a:pt x="3208" y="36"/>
                  </a:lnTo>
                  <a:lnTo>
                    <a:pt x="3196" y="48"/>
                  </a:lnTo>
                  <a:lnTo>
                    <a:pt x="3196" y="68"/>
                  </a:lnTo>
                  <a:lnTo>
                    <a:pt x="3204" y="80"/>
                  </a:lnTo>
                  <a:lnTo>
                    <a:pt x="3220" y="92"/>
                  </a:lnTo>
                  <a:lnTo>
                    <a:pt x="3240" y="108"/>
                  </a:lnTo>
                  <a:lnTo>
                    <a:pt x="3304" y="132"/>
                  </a:lnTo>
                  <a:lnTo>
                    <a:pt x="3372" y="144"/>
                  </a:lnTo>
                  <a:lnTo>
                    <a:pt x="3428" y="156"/>
                  </a:lnTo>
                  <a:lnTo>
                    <a:pt x="3384" y="156"/>
                  </a:lnTo>
                  <a:lnTo>
                    <a:pt x="3356" y="156"/>
                  </a:lnTo>
                  <a:lnTo>
                    <a:pt x="3280" y="140"/>
                  </a:lnTo>
                  <a:lnTo>
                    <a:pt x="3196" y="116"/>
                  </a:lnTo>
                  <a:lnTo>
                    <a:pt x="3168" y="104"/>
                  </a:lnTo>
                  <a:lnTo>
                    <a:pt x="3144" y="84"/>
                  </a:lnTo>
                  <a:lnTo>
                    <a:pt x="3136" y="68"/>
                  </a:lnTo>
                  <a:lnTo>
                    <a:pt x="3132" y="56"/>
                  </a:lnTo>
                  <a:lnTo>
                    <a:pt x="3144" y="36"/>
                  </a:lnTo>
                  <a:lnTo>
                    <a:pt x="3156" y="20"/>
                  </a:lnTo>
                  <a:lnTo>
                    <a:pt x="3180" y="0"/>
                  </a:lnTo>
                  <a:lnTo>
                    <a:pt x="3168" y="0"/>
                  </a:lnTo>
                  <a:lnTo>
                    <a:pt x="3148" y="20"/>
                  </a:lnTo>
                  <a:lnTo>
                    <a:pt x="3136" y="36"/>
                  </a:lnTo>
                  <a:lnTo>
                    <a:pt x="3132" y="56"/>
                  </a:lnTo>
                  <a:lnTo>
                    <a:pt x="3132" y="72"/>
                  </a:lnTo>
                  <a:lnTo>
                    <a:pt x="3136" y="84"/>
                  </a:lnTo>
                  <a:lnTo>
                    <a:pt x="3156" y="104"/>
                  </a:lnTo>
                  <a:lnTo>
                    <a:pt x="3180" y="116"/>
                  </a:lnTo>
                  <a:lnTo>
                    <a:pt x="3244" y="140"/>
                  </a:lnTo>
                  <a:lnTo>
                    <a:pt x="3312" y="152"/>
                  </a:lnTo>
                  <a:lnTo>
                    <a:pt x="3360" y="164"/>
                  </a:lnTo>
                  <a:lnTo>
                    <a:pt x="3304" y="164"/>
                  </a:lnTo>
                  <a:lnTo>
                    <a:pt x="3256" y="156"/>
                  </a:lnTo>
                  <a:lnTo>
                    <a:pt x="3148" y="140"/>
                  </a:lnTo>
                  <a:lnTo>
                    <a:pt x="3088" y="120"/>
                  </a:lnTo>
                  <a:lnTo>
                    <a:pt x="3032" y="108"/>
                  </a:lnTo>
                  <a:lnTo>
                    <a:pt x="2992" y="84"/>
                  </a:lnTo>
                  <a:lnTo>
                    <a:pt x="2960" y="68"/>
                  </a:lnTo>
                  <a:lnTo>
                    <a:pt x="2956" y="56"/>
                  </a:lnTo>
                  <a:lnTo>
                    <a:pt x="2956" y="44"/>
                  </a:lnTo>
                  <a:lnTo>
                    <a:pt x="2960" y="32"/>
                  </a:lnTo>
                  <a:lnTo>
                    <a:pt x="2980" y="20"/>
                  </a:lnTo>
                  <a:lnTo>
                    <a:pt x="2996" y="0"/>
                  </a:lnTo>
                  <a:lnTo>
                    <a:pt x="2984" y="0"/>
                  </a:lnTo>
                  <a:lnTo>
                    <a:pt x="2960" y="32"/>
                  </a:lnTo>
                  <a:lnTo>
                    <a:pt x="2948" y="44"/>
                  </a:lnTo>
                  <a:lnTo>
                    <a:pt x="2948" y="56"/>
                  </a:lnTo>
                  <a:lnTo>
                    <a:pt x="2956" y="68"/>
                  </a:lnTo>
                  <a:lnTo>
                    <a:pt x="2980" y="84"/>
                  </a:lnTo>
                  <a:lnTo>
                    <a:pt x="3016" y="104"/>
                  </a:lnTo>
                  <a:lnTo>
                    <a:pt x="3108" y="132"/>
                  </a:lnTo>
                  <a:lnTo>
                    <a:pt x="3208" y="152"/>
                  </a:lnTo>
                  <a:lnTo>
                    <a:pt x="3280" y="164"/>
                  </a:lnTo>
                  <a:lnTo>
                    <a:pt x="3268" y="164"/>
                  </a:lnTo>
                  <a:lnTo>
                    <a:pt x="3244" y="164"/>
                  </a:lnTo>
                  <a:lnTo>
                    <a:pt x="3240" y="164"/>
                  </a:lnTo>
                  <a:lnTo>
                    <a:pt x="3124" y="144"/>
                  </a:lnTo>
                  <a:lnTo>
                    <a:pt x="3052" y="128"/>
                  </a:lnTo>
                  <a:lnTo>
                    <a:pt x="3004" y="116"/>
                  </a:lnTo>
                  <a:lnTo>
                    <a:pt x="2956" y="96"/>
                  </a:lnTo>
                  <a:lnTo>
                    <a:pt x="2924" y="72"/>
                  </a:lnTo>
                  <a:lnTo>
                    <a:pt x="2912" y="60"/>
                  </a:lnTo>
                  <a:lnTo>
                    <a:pt x="2912" y="48"/>
                  </a:lnTo>
                  <a:lnTo>
                    <a:pt x="2912" y="36"/>
                  </a:lnTo>
                  <a:lnTo>
                    <a:pt x="2924" y="24"/>
                  </a:lnTo>
                  <a:lnTo>
                    <a:pt x="2948" y="0"/>
                  </a:lnTo>
                  <a:lnTo>
                    <a:pt x="2936" y="0"/>
                  </a:lnTo>
                  <a:lnTo>
                    <a:pt x="2920" y="24"/>
                  </a:lnTo>
                  <a:lnTo>
                    <a:pt x="2908" y="36"/>
                  </a:lnTo>
                  <a:lnTo>
                    <a:pt x="2908" y="48"/>
                  </a:lnTo>
                  <a:lnTo>
                    <a:pt x="2912" y="68"/>
                  </a:lnTo>
                  <a:lnTo>
                    <a:pt x="2920" y="80"/>
                  </a:lnTo>
                  <a:lnTo>
                    <a:pt x="2956" y="104"/>
                  </a:lnTo>
                  <a:lnTo>
                    <a:pt x="2980" y="108"/>
                  </a:lnTo>
                  <a:lnTo>
                    <a:pt x="3052" y="132"/>
                  </a:lnTo>
                  <a:lnTo>
                    <a:pt x="2936" y="108"/>
                  </a:lnTo>
                  <a:lnTo>
                    <a:pt x="2896" y="92"/>
                  </a:lnTo>
                  <a:lnTo>
                    <a:pt x="2872" y="72"/>
                  </a:lnTo>
                  <a:lnTo>
                    <a:pt x="2860" y="56"/>
                  </a:lnTo>
                  <a:lnTo>
                    <a:pt x="2852" y="44"/>
                  </a:lnTo>
                  <a:lnTo>
                    <a:pt x="2852" y="24"/>
                  </a:lnTo>
                  <a:lnTo>
                    <a:pt x="2860" y="0"/>
                  </a:lnTo>
                  <a:lnTo>
                    <a:pt x="2852" y="0"/>
                  </a:lnTo>
                  <a:lnTo>
                    <a:pt x="2848" y="24"/>
                  </a:lnTo>
                  <a:lnTo>
                    <a:pt x="2848" y="44"/>
                  </a:lnTo>
                  <a:lnTo>
                    <a:pt x="2852" y="60"/>
                  </a:lnTo>
                  <a:lnTo>
                    <a:pt x="2864" y="72"/>
                  </a:lnTo>
                  <a:lnTo>
                    <a:pt x="2884" y="84"/>
                  </a:lnTo>
                  <a:lnTo>
                    <a:pt x="2908" y="96"/>
                  </a:lnTo>
                  <a:lnTo>
                    <a:pt x="2968" y="120"/>
                  </a:lnTo>
                  <a:lnTo>
                    <a:pt x="3044" y="140"/>
                  </a:lnTo>
                  <a:lnTo>
                    <a:pt x="3124" y="152"/>
                  </a:lnTo>
                  <a:lnTo>
                    <a:pt x="3228" y="164"/>
                  </a:lnTo>
                  <a:lnTo>
                    <a:pt x="3216" y="168"/>
                  </a:lnTo>
                  <a:lnTo>
                    <a:pt x="3132" y="156"/>
                  </a:lnTo>
                  <a:lnTo>
                    <a:pt x="2996" y="132"/>
                  </a:lnTo>
                  <a:lnTo>
                    <a:pt x="2932" y="116"/>
                  </a:lnTo>
                  <a:lnTo>
                    <a:pt x="2872" y="96"/>
                  </a:lnTo>
                  <a:lnTo>
                    <a:pt x="2824" y="72"/>
                  </a:lnTo>
                  <a:lnTo>
                    <a:pt x="2808" y="60"/>
                  </a:lnTo>
                  <a:lnTo>
                    <a:pt x="2796" y="44"/>
                  </a:lnTo>
                  <a:lnTo>
                    <a:pt x="2796" y="36"/>
                  </a:lnTo>
                  <a:lnTo>
                    <a:pt x="2804" y="12"/>
                  </a:lnTo>
                  <a:lnTo>
                    <a:pt x="2808" y="0"/>
                  </a:lnTo>
                  <a:lnTo>
                    <a:pt x="2804" y="0"/>
                  </a:lnTo>
                  <a:lnTo>
                    <a:pt x="2796" y="12"/>
                  </a:lnTo>
                  <a:lnTo>
                    <a:pt x="2792" y="36"/>
                  </a:lnTo>
                  <a:lnTo>
                    <a:pt x="2796" y="48"/>
                  </a:lnTo>
                  <a:lnTo>
                    <a:pt x="2804" y="60"/>
                  </a:lnTo>
                  <a:lnTo>
                    <a:pt x="2816" y="72"/>
                  </a:lnTo>
                  <a:lnTo>
                    <a:pt x="2860" y="96"/>
                  </a:lnTo>
                  <a:lnTo>
                    <a:pt x="2912" y="116"/>
                  </a:lnTo>
                  <a:lnTo>
                    <a:pt x="2972" y="132"/>
                  </a:lnTo>
                  <a:lnTo>
                    <a:pt x="3096" y="156"/>
                  </a:lnTo>
                  <a:lnTo>
                    <a:pt x="3192" y="168"/>
                  </a:lnTo>
                  <a:lnTo>
                    <a:pt x="3120" y="180"/>
                  </a:lnTo>
                  <a:lnTo>
                    <a:pt x="3020" y="164"/>
                  </a:lnTo>
                  <a:lnTo>
                    <a:pt x="2936" y="140"/>
                  </a:lnTo>
                  <a:lnTo>
                    <a:pt x="2848" y="116"/>
                  </a:lnTo>
                  <a:lnTo>
                    <a:pt x="2804" y="96"/>
                  </a:lnTo>
                  <a:lnTo>
                    <a:pt x="2772" y="80"/>
                  </a:lnTo>
                  <a:lnTo>
                    <a:pt x="2756" y="60"/>
                  </a:lnTo>
                  <a:lnTo>
                    <a:pt x="2744" y="44"/>
                  </a:lnTo>
                  <a:lnTo>
                    <a:pt x="2736" y="20"/>
                  </a:lnTo>
                  <a:lnTo>
                    <a:pt x="2744" y="12"/>
                  </a:lnTo>
                  <a:lnTo>
                    <a:pt x="2744" y="0"/>
                  </a:lnTo>
                  <a:lnTo>
                    <a:pt x="2736" y="8"/>
                  </a:lnTo>
                  <a:lnTo>
                    <a:pt x="2736" y="20"/>
                  </a:lnTo>
                  <a:lnTo>
                    <a:pt x="2736" y="44"/>
                  </a:lnTo>
                  <a:lnTo>
                    <a:pt x="2748" y="60"/>
                  </a:lnTo>
                  <a:lnTo>
                    <a:pt x="2768" y="80"/>
                  </a:lnTo>
                  <a:lnTo>
                    <a:pt x="2796" y="96"/>
                  </a:lnTo>
                  <a:lnTo>
                    <a:pt x="2840" y="120"/>
                  </a:lnTo>
                  <a:lnTo>
                    <a:pt x="2924" y="144"/>
                  </a:lnTo>
                  <a:lnTo>
                    <a:pt x="3008" y="164"/>
                  </a:lnTo>
                  <a:lnTo>
                    <a:pt x="3100" y="180"/>
                  </a:lnTo>
                  <a:lnTo>
                    <a:pt x="3056" y="188"/>
                  </a:lnTo>
                  <a:lnTo>
                    <a:pt x="2992" y="176"/>
                  </a:lnTo>
                  <a:lnTo>
                    <a:pt x="2956" y="168"/>
                  </a:lnTo>
                  <a:lnTo>
                    <a:pt x="2920" y="164"/>
                  </a:lnTo>
                  <a:lnTo>
                    <a:pt x="2828" y="140"/>
                  </a:lnTo>
                  <a:lnTo>
                    <a:pt x="2732" y="96"/>
                  </a:lnTo>
                  <a:lnTo>
                    <a:pt x="2688" y="72"/>
                  </a:lnTo>
                  <a:lnTo>
                    <a:pt x="2664" y="48"/>
                  </a:lnTo>
                  <a:lnTo>
                    <a:pt x="2660" y="36"/>
                  </a:lnTo>
                  <a:lnTo>
                    <a:pt x="2660" y="24"/>
                  </a:lnTo>
                  <a:lnTo>
                    <a:pt x="2660" y="12"/>
                  </a:lnTo>
                  <a:lnTo>
                    <a:pt x="2660" y="0"/>
                  </a:lnTo>
                  <a:lnTo>
                    <a:pt x="2652" y="12"/>
                  </a:lnTo>
                  <a:lnTo>
                    <a:pt x="2652" y="24"/>
                  </a:lnTo>
                  <a:lnTo>
                    <a:pt x="2652" y="36"/>
                  </a:lnTo>
                  <a:lnTo>
                    <a:pt x="2664" y="48"/>
                  </a:lnTo>
                  <a:lnTo>
                    <a:pt x="2688" y="80"/>
                  </a:lnTo>
                  <a:lnTo>
                    <a:pt x="2724" y="104"/>
                  </a:lnTo>
                  <a:lnTo>
                    <a:pt x="2824" y="140"/>
                  </a:lnTo>
                  <a:lnTo>
                    <a:pt x="2912" y="164"/>
                  </a:lnTo>
                  <a:lnTo>
                    <a:pt x="2956" y="176"/>
                  </a:lnTo>
                  <a:lnTo>
                    <a:pt x="2992" y="180"/>
                  </a:lnTo>
                  <a:lnTo>
                    <a:pt x="2852" y="168"/>
                  </a:lnTo>
                  <a:lnTo>
                    <a:pt x="2848" y="168"/>
                  </a:lnTo>
                  <a:lnTo>
                    <a:pt x="2836" y="164"/>
                  </a:lnTo>
                  <a:lnTo>
                    <a:pt x="2772" y="144"/>
                  </a:lnTo>
                  <a:lnTo>
                    <a:pt x="2720" y="128"/>
                  </a:lnTo>
                  <a:lnTo>
                    <a:pt x="2648" y="84"/>
                  </a:lnTo>
                  <a:lnTo>
                    <a:pt x="2592" y="56"/>
                  </a:lnTo>
                  <a:lnTo>
                    <a:pt x="2576" y="36"/>
                  </a:lnTo>
                  <a:lnTo>
                    <a:pt x="2564" y="20"/>
                  </a:lnTo>
                  <a:lnTo>
                    <a:pt x="2564" y="0"/>
                  </a:lnTo>
                  <a:lnTo>
                    <a:pt x="2564" y="24"/>
                  </a:lnTo>
                  <a:lnTo>
                    <a:pt x="2576" y="44"/>
                  </a:lnTo>
                  <a:lnTo>
                    <a:pt x="2588" y="56"/>
                  </a:lnTo>
                  <a:lnTo>
                    <a:pt x="2628" y="84"/>
                  </a:lnTo>
                  <a:lnTo>
                    <a:pt x="2696" y="120"/>
                  </a:lnTo>
                  <a:lnTo>
                    <a:pt x="2796" y="156"/>
                  </a:lnTo>
                  <a:lnTo>
                    <a:pt x="2724" y="140"/>
                  </a:lnTo>
                  <a:lnTo>
                    <a:pt x="2648" y="116"/>
                  </a:lnTo>
                  <a:lnTo>
                    <a:pt x="2568" y="80"/>
                  </a:lnTo>
                  <a:lnTo>
                    <a:pt x="2532" y="60"/>
                  </a:lnTo>
                  <a:lnTo>
                    <a:pt x="2508" y="36"/>
                  </a:lnTo>
                  <a:lnTo>
                    <a:pt x="2500" y="24"/>
                  </a:lnTo>
                  <a:lnTo>
                    <a:pt x="2496" y="0"/>
                  </a:lnTo>
                  <a:lnTo>
                    <a:pt x="2488" y="0"/>
                  </a:lnTo>
                  <a:lnTo>
                    <a:pt x="2496" y="24"/>
                  </a:lnTo>
                  <a:lnTo>
                    <a:pt x="2500" y="36"/>
                  </a:lnTo>
                  <a:lnTo>
                    <a:pt x="2524" y="60"/>
                  </a:lnTo>
                  <a:lnTo>
                    <a:pt x="2556" y="80"/>
                  </a:lnTo>
                  <a:lnTo>
                    <a:pt x="2624" y="116"/>
                  </a:lnTo>
                  <a:lnTo>
                    <a:pt x="2696" y="140"/>
                  </a:lnTo>
                  <a:lnTo>
                    <a:pt x="2760" y="156"/>
                  </a:lnTo>
                  <a:lnTo>
                    <a:pt x="2664" y="132"/>
                  </a:lnTo>
                  <a:lnTo>
                    <a:pt x="2624" y="128"/>
                  </a:lnTo>
                  <a:lnTo>
                    <a:pt x="2532" y="92"/>
                  </a:lnTo>
                  <a:lnTo>
                    <a:pt x="2472" y="60"/>
                  </a:lnTo>
                  <a:lnTo>
                    <a:pt x="2436" y="36"/>
                  </a:lnTo>
                  <a:lnTo>
                    <a:pt x="2424" y="24"/>
                  </a:lnTo>
                  <a:lnTo>
                    <a:pt x="2412" y="0"/>
                  </a:lnTo>
                  <a:lnTo>
                    <a:pt x="2404" y="0"/>
                  </a:lnTo>
                  <a:lnTo>
                    <a:pt x="2416" y="32"/>
                  </a:lnTo>
                  <a:lnTo>
                    <a:pt x="2428" y="36"/>
                  </a:lnTo>
                  <a:lnTo>
                    <a:pt x="2472" y="68"/>
                  </a:lnTo>
                  <a:lnTo>
                    <a:pt x="2532" y="96"/>
                  </a:lnTo>
                  <a:lnTo>
                    <a:pt x="2624" y="128"/>
                  </a:lnTo>
                  <a:lnTo>
                    <a:pt x="2652" y="140"/>
                  </a:lnTo>
                  <a:lnTo>
                    <a:pt x="2732" y="156"/>
                  </a:lnTo>
                  <a:lnTo>
                    <a:pt x="2700" y="152"/>
                  </a:lnTo>
                  <a:lnTo>
                    <a:pt x="2648" y="152"/>
                  </a:lnTo>
                  <a:lnTo>
                    <a:pt x="2592" y="156"/>
                  </a:lnTo>
                  <a:lnTo>
                    <a:pt x="2556" y="168"/>
                  </a:lnTo>
                  <a:lnTo>
                    <a:pt x="2532" y="176"/>
                  </a:lnTo>
                  <a:lnTo>
                    <a:pt x="2512" y="188"/>
                  </a:lnTo>
                  <a:lnTo>
                    <a:pt x="2508" y="200"/>
                  </a:lnTo>
                  <a:lnTo>
                    <a:pt x="2500" y="212"/>
                  </a:lnTo>
                  <a:lnTo>
                    <a:pt x="2500" y="228"/>
                  </a:lnTo>
                  <a:lnTo>
                    <a:pt x="2508" y="236"/>
                  </a:lnTo>
                  <a:lnTo>
                    <a:pt x="2532" y="252"/>
                  </a:lnTo>
                  <a:lnTo>
                    <a:pt x="2564" y="264"/>
                  </a:lnTo>
                  <a:lnTo>
                    <a:pt x="2636" y="284"/>
                  </a:lnTo>
                  <a:lnTo>
                    <a:pt x="2600" y="284"/>
                  </a:lnTo>
                  <a:lnTo>
                    <a:pt x="2600" y="292"/>
                  </a:lnTo>
                  <a:lnTo>
                    <a:pt x="2548" y="276"/>
                  </a:lnTo>
                  <a:lnTo>
                    <a:pt x="2496" y="272"/>
                  </a:lnTo>
                  <a:lnTo>
                    <a:pt x="2520" y="276"/>
                  </a:lnTo>
                  <a:lnTo>
                    <a:pt x="2520" y="272"/>
                  </a:lnTo>
                  <a:lnTo>
                    <a:pt x="2476" y="260"/>
                  </a:lnTo>
                  <a:lnTo>
                    <a:pt x="2448" y="240"/>
                  </a:lnTo>
                  <a:lnTo>
                    <a:pt x="2428" y="228"/>
                  </a:lnTo>
                  <a:lnTo>
                    <a:pt x="2424" y="216"/>
                  </a:lnTo>
                  <a:lnTo>
                    <a:pt x="2428" y="204"/>
                  </a:lnTo>
                  <a:lnTo>
                    <a:pt x="2436" y="192"/>
                  </a:lnTo>
                  <a:lnTo>
                    <a:pt x="2460" y="176"/>
                  </a:lnTo>
                  <a:lnTo>
                    <a:pt x="2508" y="156"/>
                  </a:lnTo>
                  <a:lnTo>
                    <a:pt x="2536" y="144"/>
                  </a:lnTo>
                  <a:lnTo>
                    <a:pt x="2580" y="144"/>
                  </a:lnTo>
                  <a:lnTo>
                    <a:pt x="2592" y="144"/>
                  </a:lnTo>
                  <a:lnTo>
                    <a:pt x="2564" y="140"/>
                  </a:lnTo>
                  <a:lnTo>
                    <a:pt x="2500" y="132"/>
                  </a:lnTo>
                  <a:lnTo>
                    <a:pt x="2472" y="128"/>
                  </a:lnTo>
                  <a:lnTo>
                    <a:pt x="2424" y="120"/>
                  </a:lnTo>
                  <a:lnTo>
                    <a:pt x="2364" y="104"/>
                  </a:lnTo>
                  <a:lnTo>
                    <a:pt x="2316" y="84"/>
                  </a:lnTo>
                  <a:lnTo>
                    <a:pt x="2276" y="68"/>
                  </a:lnTo>
                  <a:lnTo>
                    <a:pt x="2252" y="56"/>
                  </a:lnTo>
                  <a:lnTo>
                    <a:pt x="2228" y="24"/>
                  </a:lnTo>
                  <a:lnTo>
                    <a:pt x="2224" y="20"/>
                  </a:lnTo>
                  <a:lnTo>
                    <a:pt x="2216" y="0"/>
                  </a:lnTo>
                  <a:lnTo>
                    <a:pt x="2216" y="20"/>
                  </a:lnTo>
                  <a:lnTo>
                    <a:pt x="2224" y="24"/>
                  </a:lnTo>
                  <a:lnTo>
                    <a:pt x="2240" y="48"/>
                  </a:lnTo>
                  <a:lnTo>
                    <a:pt x="2288" y="80"/>
                  </a:lnTo>
                  <a:lnTo>
                    <a:pt x="2364" y="108"/>
                  </a:lnTo>
                  <a:lnTo>
                    <a:pt x="2296" y="96"/>
                  </a:lnTo>
                  <a:lnTo>
                    <a:pt x="2272" y="92"/>
                  </a:lnTo>
                  <a:lnTo>
                    <a:pt x="2224" y="72"/>
                  </a:lnTo>
                  <a:lnTo>
                    <a:pt x="2200" y="60"/>
                  </a:lnTo>
                  <a:lnTo>
                    <a:pt x="2176" y="44"/>
                  </a:lnTo>
                  <a:lnTo>
                    <a:pt x="2156" y="24"/>
                  </a:lnTo>
                  <a:lnTo>
                    <a:pt x="2152" y="0"/>
                  </a:lnTo>
                  <a:lnTo>
                    <a:pt x="2144" y="0"/>
                  </a:lnTo>
                  <a:lnTo>
                    <a:pt x="2152" y="20"/>
                  </a:lnTo>
                  <a:lnTo>
                    <a:pt x="2164" y="36"/>
                  </a:lnTo>
                  <a:lnTo>
                    <a:pt x="2192" y="60"/>
                  </a:lnTo>
                  <a:lnTo>
                    <a:pt x="2228" y="80"/>
                  </a:lnTo>
                  <a:lnTo>
                    <a:pt x="2264" y="92"/>
                  </a:lnTo>
                  <a:lnTo>
                    <a:pt x="2204" y="84"/>
                  </a:lnTo>
                  <a:lnTo>
                    <a:pt x="2168" y="84"/>
                  </a:lnTo>
                  <a:lnTo>
                    <a:pt x="2132" y="92"/>
                  </a:lnTo>
                  <a:lnTo>
                    <a:pt x="2084" y="92"/>
                  </a:lnTo>
                  <a:lnTo>
                    <a:pt x="2048" y="84"/>
                  </a:lnTo>
                  <a:lnTo>
                    <a:pt x="2004" y="72"/>
                  </a:lnTo>
                  <a:lnTo>
                    <a:pt x="1964" y="60"/>
                  </a:lnTo>
                  <a:lnTo>
                    <a:pt x="1916" y="48"/>
                  </a:lnTo>
                  <a:lnTo>
                    <a:pt x="1884" y="32"/>
                  </a:lnTo>
                  <a:lnTo>
                    <a:pt x="1868" y="12"/>
                  </a:lnTo>
                  <a:lnTo>
                    <a:pt x="1860" y="0"/>
                  </a:lnTo>
                  <a:lnTo>
                    <a:pt x="1856" y="0"/>
                  </a:lnTo>
                  <a:lnTo>
                    <a:pt x="1860" y="12"/>
                  </a:lnTo>
                  <a:lnTo>
                    <a:pt x="1868" y="24"/>
                  </a:lnTo>
                  <a:lnTo>
                    <a:pt x="1884" y="36"/>
                  </a:lnTo>
                  <a:lnTo>
                    <a:pt x="1916" y="56"/>
                  </a:lnTo>
                  <a:lnTo>
                    <a:pt x="1964" y="68"/>
                  </a:lnTo>
                  <a:lnTo>
                    <a:pt x="2000" y="80"/>
                  </a:lnTo>
                  <a:lnTo>
                    <a:pt x="2068" y="92"/>
                  </a:lnTo>
                  <a:lnTo>
                    <a:pt x="2036" y="96"/>
                  </a:lnTo>
                  <a:lnTo>
                    <a:pt x="2000" y="92"/>
                  </a:lnTo>
                  <a:lnTo>
                    <a:pt x="1928" y="80"/>
                  </a:lnTo>
                  <a:lnTo>
                    <a:pt x="1848" y="56"/>
                  </a:lnTo>
                  <a:lnTo>
                    <a:pt x="1820" y="36"/>
                  </a:lnTo>
                  <a:lnTo>
                    <a:pt x="1800" y="20"/>
                  </a:lnTo>
                  <a:lnTo>
                    <a:pt x="1796" y="0"/>
                  </a:lnTo>
                  <a:lnTo>
                    <a:pt x="1788" y="0"/>
                  </a:lnTo>
                  <a:lnTo>
                    <a:pt x="1796" y="20"/>
                  </a:lnTo>
                  <a:lnTo>
                    <a:pt x="1812" y="36"/>
                  </a:lnTo>
                  <a:lnTo>
                    <a:pt x="1836" y="56"/>
                  </a:lnTo>
                  <a:lnTo>
                    <a:pt x="1904" y="72"/>
                  </a:lnTo>
                  <a:lnTo>
                    <a:pt x="1968" y="92"/>
                  </a:lnTo>
                  <a:lnTo>
                    <a:pt x="2024" y="96"/>
                  </a:lnTo>
                  <a:lnTo>
                    <a:pt x="1988" y="108"/>
                  </a:lnTo>
                  <a:lnTo>
                    <a:pt x="1896" y="92"/>
                  </a:lnTo>
                  <a:lnTo>
                    <a:pt x="1824" y="68"/>
                  </a:lnTo>
                  <a:lnTo>
                    <a:pt x="1764" y="44"/>
                  </a:lnTo>
                  <a:lnTo>
                    <a:pt x="1740" y="24"/>
                  </a:lnTo>
                  <a:lnTo>
                    <a:pt x="1728" y="0"/>
                  </a:lnTo>
                  <a:lnTo>
                    <a:pt x="1732" y="24"/>
                  </a:lnTo>
                  <a:lnTo>
                    <a:pt x="1756" y="48"/>
                  </a:lnTo>
                  <a:lnTo>
                    <a:pt x="1820" y="72"/>
                  </a:lnTo>
                  <a:lnTo>
                    <a:pt x="1892" y="96"/>
                  </a:lnTo>
                  <a:lnTo>
                    <a:pt x="1980" y="116"/>
                  </a:lnTo>
                  <a:lnTo>
                    <a:pt x="1964" y="120"/>
                  </a:lnTo>
                  <a:lnTo>
                    <a:pt x="1916" y="108"/>
                  </a:lnTo>
                  <a:lnTo>
                    <a:pt x="1820" y="84"/>
                  </a:lnTo>
                  <a:lnTo>
                    <a:pt x="1720" y="56"/>
                  </a:lnTo>
                  <a:lnTo>
                    <a:pt x="1684" y="36"/>
                  </a:lnTo>
                  <a:lnTo>
                    <a:pt x="1660" y="12"/>
                  </a:lnTo>
                  <a:lnTo>
                    <a:pt x="1656" y="0"/>
                  </a:lnTo>
                  <a:lnTo>
                    <a:pt x="1648" y="0"/>
                  </a:lnTo>
                  <a:lnTo>
                    <a:pt x="1656" y="20"/>
                  </a:lnTo>
                  <a:lnTo>
                    <a:pt x="1680" y="36"/>
                  </a:lnTo>
                  <a:lnTo>
                    <a:pt x="1716" y="56"/>
                  </a:lnTo>
                  <a:lnTo>
                    <a:pt x="1808" y="92"/>
                  </a:lnTo>
                  <a:lnTo>
                    <a:pt x="1896" y="116"/>
                  </a:lnTo>
                  <a:lnTo>
                    <a:pt x="1956" y="128"/>
                  </a:lnTo>
                  <a:lnTo>
                    <a:pt x="1952" y="132"/>
                  </a:lnTo>
                  <a:lnTo>
                    <a:pt x="1880" y="132"/>
                  </a:lnTo>
                  <a:lnTo>
                    <a:pt x="1820" y="128"/>
                  </a:lnTo>
                  <a:lnTo>
                    <a:pt x="1752" y="120"/>
                  </a:lnTo>
                  <a:lnTo>
                    <a:pt x="1636" y="92"/>
                  </a:lnTo>
                  <a:lnTo>
                    <a:pt x="1560" y="68"/>
                  </a:lnTo>
                  <a:lnTo>
                    <a:pt x="1528" y="56"/>
                  </a:lnTo>
                  <a:lnTo>
                    <a:pt x="1480" y="32"/>
                  </a:lnTo>
                  <a:lnTo>
                    <a:pt x="1468" y="12"/>
                  </a:lnTo>
                  <a:lnTo>
                    <a:pt x="1460" y="0"/>
                  </a:lnTo>
                  <a:lnTo>
                    <a:pt x="1456" y="0"/>
                  </a:lnTo>
                  <a:lnTo>
                    <a:pt x="1460" y="20"/>
                  </a:lnTo>
                  <a:lnTo>
                    <a:pt x="1472" y="32"/>
                  </a:lnTo>
                  <a:lnTo>
                    <a:pt x="1520" y="60"/>
                  </a:lnTo>
                  <a:lnTo>
                    <a:pt x="1612" y="92"/>
                  </a:lnTo>
                  <a:lnTo>
                    <a:pt x="1696" y="116"/>
                  </a:lnTo>
                  <a:lnTo>
                    <a:pt x="1808" y="132"/>
                  </a:lnTo>
                  <a:lnTo>
                    <a:pt x="1744" y="140"/>
                  </a:lnTo>
                  <a:lnTo>
                    <a:pt x="1720" y="132"/>
                  </a:lnTo>
                  <a:lnTo>
                    <a:pt x="1668" y="128"/>
                  </a:lnTo>
                  <a:lnTo>
                    <a:pt x="1552" y="96"/>
                  </a:lnTo>
                  <a:lnTo>
                    <a:pt x="1492" y="80"/>
                  </a:lnTo>
                  <a:lnTo>
                    <a:pt x="1436" y="56"/>
                  </a:lnTo>
                  <a:lnTo>
                    <a:pt x="1396" y="32"/>
                  </a:lnTo>
                  <a:lnTo>
                    <a:pt x="1384" y="20"/>
                  </a:lnTo>
                  <a:lnTo>
                    <a:pt x="1376" y="0"/>
                  </a:lnTo>
                  <a:lnTo>
                    <a:pt x="1372" y="0"/>
                  </a:lnTo>
                  <a:lnTo>
                    <a:pt x="1376" y="20"/>
                  </a:lnTo>
                  <a:lnTo>
                    <a:pt x="1388" y="32"/>
                  </a:lnTo>
                  <a:lnTo>
                    <a:pt x="1420" y="56"/>
                  </a:lnTo>
                  <a:lnTo>
                    <a:pt x="1468" y="80"/>
                  </a:lnTo>
                  <a:lnTo>
                    <a:pt x="1520" y="96"/>
                  </a:lnTo>
                  <a:lnTo>
                    <a:pt x="1632" y="120"/>
                  </a:lnTo>
                  <a:lnTo>
                    <a:pt x="1708" y="132"/>
                  </a:lnTo>
                  <a:lnTo>
                    <a:pt x="1648" y="140"/>
                  </a:lnTo>
                  <a:lnTo>
                    <a:pt x="1612" y="132"/>
                  </a:lnTo>
                  <a:lnTo>
                    <a:pt x="1564" y="128"/>
                  </a:lnTo>
                  <a:lnTo>
                    <a:pt x="1520" y="120"/>
                  </a:lnTo>
                  <a:lnTo>
                    <a:pt x="1444" y="92"/>
                  </a:lnTo>
                  <a:lnTo>
                    <a:pt x="1396" y="68"/>
                  </a:lnTo>
                  <a:lnTo>
                    <a:pt x="1372" y="56"/>
                  </a:lnTo>
                  <a:lnTo>
                    <a:pt x="1336" y="32"/>
                  </a:lnTo>
                  <a:lnTo>
                    <a:pt x="1324" y="20"/>
                  </a:lnTo>
                  <a:lnTo>
                    <a:pt x="1316" y="0"/>
                  </a:lnTo>
                  <a:lnTo>
                    <a:pt x="1312" y="0"/>
                  </a:lnTo>
                  <a:lnTo>
                    <a:pt x="1316" y="20"/>
                  </a:lnTo>
                  <a:lnTo>
                    <a:pt x="1328" y="32"/>
                  </a:lnTo>
                  <a:lnTo>
                    <a:pt x="1372" y="60"/>
                  </a:lnTo>
                  <a:lnTo>
                    <a:pt x="1388" y="72"/>
                  </a:lnTo>
                  <a:lnTo>
                    <a:pt x="1444" y="96"/>
                  </a:lnTo>
                  <a:lnTo>
                    <a:pt x="1520" y="120"/>
                  </a:lnTo>
                  <a:lnTo>
                    <a:pt x="1564" y="132"/>
                  </a:lnTo>
                  <a:lnTo>
                    <a:pt x="1612" y="140"/>
                  </a:lnTo>
                  <a:lnTo>
                    <a:pt x="1620" y="140"/>
                  </a:lnTo>
                  <a:lnTo>
                    <a:pt x="1588" y="144"/>
                  </a:lnTo>
                  <a:lnTo>
                    <a:pt x="1540" y="132"/>
                  </a:lnTo>
                  <a:lnTo>
                    <a:pt x="1436" y="108"/>
                  </a:lnTo>
                  <a:lnTo>
                    <a:pt x="1376" y="84"/>
                  </a:lnTo>
                  <a:lnTo>
                    <a:pt x="1324" y="68"/>
                  </a:lnTo>
                  <a:lnTo>
                    <a:pt x="1280" y="44"/>
                  </a:lnTo>
                  <a:lnTo>
                    <a:pt x="1256" y="12"/>
                  </a:lnTo>
                  <a:lnTo>
                    <a:pt x="1248" y="0"/>
                  </a:lnTo>
                  <a:lnTo>
                    <a:pt x="1248" y="20"/>
                  </a:lnTo>
                  <a:lnTo>
                    <a:pt x="1272" y="44"/>
                  </a:lnTo>
                  <a:lnTo>
                    <a:pt x="1312" y="68"/>
                  </a:lnTo>
                  <a:lnTo>
                    <a:pt x="1360" y="84"/>
                  </a:lnTo>
                  <a:lnTo>
                    <a:pt x="1408" y="104"/>
                  </a:lnTo>
                  <a:lnTo>
                    <a:pt x="1508" y="132"/>
                  </a:lnTo>
                  <a:lnTo>
                    <a:pt x="1576" y="144"/>
                  </a:lnTo>
                  <a:lnTo>
                    <a:pt x="1560" y="144"/>
                  </a:lnTo>
                  <a:lnTo>
                    <a:pt x="1560" y="152"/>
                  </a:lnTo>
                  <a:lnTo>
                    <a:pt x="1548" y="152"/>
                  </a:lnTo>
                  <a:lnTo>
                    <a:pt x="1548" y="144"/>
                  </a:lnTo>
                  <a:lnTo>
                    <a:pt x="1480" y="140"/>
                  </a:lnTo>
                  <a:lnTo>
                    <a:pt x="1400" y="120"/>
                  </a:lnTo>
                  <a:lnTo>
                    <a:pt x="1336" y="104"/>
                  </a:lnTo>
                  <a:lnTo>
                    <a:pt x="1280" y="80"/>
                  </a:lnTo>
                  <a:lnTo>
                    <a:pt x="1244" y="60"/>
                  </a:lnTo>
                  <a:lnTo>
                    <a:pt x="1220" y="44"/>
                  </a:lnTo>
                  <a:lnTo>
                    <a:pt x="1200" y="24"/>
                  </a:lnTo>
                  <a:lnTo>
                    <a:pt x="1184" y="0"/>
                  </a:lnTo>
                  <a:lnTo>
                    <a:pt x="1176" y="0"/>
                  </a:lnTo>
                  <a:lnTo>
                    <a:pt x="1188" y="24"/>
                  </a:lnTo>
                  <a:lnTo>
                    <a:pt x="1208" y="44"/>
                  </a:lnTo>
                  <a:lnTo>
                    <a:pt x="1236" y="60"/>
                  </a:lnTo>
                  <a:lnTo>
                    <a:pt x="1272" y="84"/>
                  </a:lnTo>
                  <a:lnTo>
                    <a:pt x="1328" y="104"/>
                  </a:lnTo>
                  <a:lnTo>
                    <a:pt x="1396" y="128"/>
                  </a:lnTo>
                  <a:lnTo>
                    <a:pt x="1480" y="144"/>
                  </a:lnTo>
                  <a:lnTo>
                    <a:pt x="1540" y="152"/>
                  </a:lnTo>
                  <a:lnTo>
                    <a:pt x="1536" y="152"/>
                  </a:lnTo>
                  <a:lnTo>
                    <a:pt x="1492" y="144"/>
                  </a:lnTo>
                  <a:lnTo>
                    <a:pt x="1448" y="144"/>
                  </a:lnTo>
                  <a:lnTo>
                    <a:pt x="1396" y="140"/>
                  </a:lnTo>
                  <a:lnTo>
                    <a:pt x="1372" y="132"/>
                  </a:lnTo>
                  <a:lnTo>
                    <a:pt x="1268" y="108"/>
                  </a:lnTo>
                  <a:lnTo>
                    <a:pt x="1196" y="84"/>
                  </a:lnTo>
                  <a:lnTo>
                    <a:pt x="1152" y="56"/>
                  </a:lnTo>
                  <a:lnTo>
                    <a:pt x="1128" y="32"/>
                  </a:lnTo>
                  <a:lnTo>
                    <a:pt x="1112" y="0"/>
                  </a:lnTo>
                  <a:lnTo>
                    <a:pt x="1124" y="32"/>
                  </a:lnTo>
                  <a:lnTo>
                    <a:pt x="1148" y="60"/>
                  </a:lnTo>
                  <a:lnTo>
                    <a:pt x="1196" y="92"/>
                  </a:lnTo>
                  <a:lnTo>
                    <a:pt x="1268" y="116"/>
                  </a:lnTo>
                  <a:lnTo>
                    <a:pt x="1364" y="140"/>
                  </a:lnTo>
                  <a:lnTo>
                    <a:pt x="1424" y="144"/>
                  </a:lnTo>
                  <a:lnTo>
                    <a:pt x="1360" y="156"/>
                  </a:lnTo>
                  <a:lnTo>
                    <a:pt x="1324" y="168"/>
                  </a:lnTo>
                  <a:lnTo>
                    <a:pt x="1288" y="164"/>
                  </a:lnTo>
                  <a:lnTo>
                    <a:pt x="1224" y="156"/>
                  </a:lnTo>
                  <a:lnTo>
                    <a:pt x="1184" y="152"/>
                  </a:lnTo>
                  <a:lnTo>
                    <a:pt x="1148" y="140"/>
                  </a:lnTo>
                  <a:lnTo>
                    <a:pt x="1044" y="116"/>
                  </a:lnTo>
                  <a:lnTo>
                    <a:pt x="984" y="84"/>
                  </a:lnTo>
                  <a:lnTo>
                    <a:pt x="948" y="60"/>
                  </a:lnTo>
                  <a:lnTo>
                    <a:pt x="928" y="36"/>
                  </a:lnTo>
                  <a:lnTo>
                    <a:pt x="928" y="20"/>
                  </a:lnTo>
                  <a:lnTo>
                    <a:pt x="936" y="0"/>
                  </a:lnTo>
                  <a:lnTo>
                    <a:pt x="928" y="0"/>
                  </a:lnTo>
                  <a:lnTo>
                    <a:pt x="924" y="20"/>
                  </a:lnTo>
                  <a:lnTo>
                    <a:pt x="928" y="36"/>
                  </a:lnTo>
                  <a:lnTo>
                    <a:pt x="936" y="56"/>
                  </a:lnTo>
                  <a:lnTo>
                    <a:pt x="948" y="68"/>
                  </a:lnTo>
                  <a:lnTo>
                    <a:pt x="988" y="96"/>
                  </a:lnTo>
                  <a:lnTo>
                    <a:pt x="1056" y="120"/>
                  </a:lnTo>
                  <a:lnTo>
                    <a:pt x="1148" y="144"/>
                  </a:lnTo>
                  <a:lnTo>
                    <a:pt x="1176" y="156"/>
                  </a:lnTo>
                  <a:lnTo>
                    <a:pt x="1256" y="168"/>
                  </a:lnTo>
                  <a:lnTo>
                    <a:pt x="1220" y="168"/>
                  </a:lnTo>
                  <a:lnTo>
                    <a:pt x="1044" y="140"/>
                  </a:lnTo>
                  <a:lnTo>
                    <a:pt x="976" y="120"/>
                  </a:lnTo>
                  <a:lnTo>
                    <a:pt x="928" y="104"/>
                  </a:lnTo>
                  <a:lnTo>
                    <a:pt x="892" y="84"/>
                  </a:lnTo>
                  <a:lnTo>
                    <a:pt x="876" y="68"/>
                  </a:lnTo>
                  <a:lnTo>
                    <a:pt x="852" y="36"/>
                  </a:lnTo>
                  <a:lnTo>
                    <a:pt x="844" y="24"/>
                  </a:lnTo>
                  <a:lnTo>
                    <a:pt x="852" y="0"/>
                  </a:lnTo>
                  <a:lnTo>
                    <a:pt x="844" y="0"/>
                  </a:lnTo>
                  <a:lnTo>
                    <a:pt x="844" y="24"/>
                  </a:lnTo>
                  <a:lnTo>
                    <a:pt x="844" y="36"/>
                  </a:lnTo>
                  <a:lnTo>
                    <a:pt x="856" y="48"/>
                  </a:lnTo>
                  <a:lnTo>
                    <a:pt x="868" y="68"/>
                  </a:lnTo>
                  <a:lnTo>
                    <a:pt x="892" y="84"/>
                  </a:lnTo>
                  <a:lnTo>
                    <a:pt x="924" y="108"/>
                  </a:lnTo>
                  <a:lnTo>
                    <a:pt x="976" y="128"/>
                  </a:lnTo>
                  <a:lnTo>
                    <a:pt x="1044" y="144"/>
                  </a:lnTo>
                  <a:lnTo>
                    <a:pt x="1212" y="176"/>
                  </a:lnTo>
                  <a:lnTo>
                    <a:pt x="1148" y="192"/>
                  </a:lnTo>
                  <a:lnTo>
                    <a:pt x="1116" y="200"/>
                  </a:lnTo>
                  <a:lnTo>
                    <a:pt x="1112" y="200"/>
                  </a:lnTo>
                  <a:lnTo>
                    <a:pt x="1112" y="204"/>
                  </a:lnTo>
                  <a:lnTo>
                    <a:pt x="1044" y="204"/>
                  </a:lnTo>
                  <a:lnTo>
                    <a:pt x="984" y="212"/>
                  </a:lnTo>
                  <a:lnTo>
                    <a:pt x="904" y="228"/>
                  </a:lnTo>
                  <a:lnTo>
                    <a:pt x="916" y="204"/>
                  </a:lnTo>
                  <a:lnTo>
                    <a:pt x="916" y="180"/>
                  </a:lnTo>
                  <a:lnTo>
                    <a:pt x="904" y="164"/>
                  </a:lnTo>
                  <a:lnTo>
                    <a:pt x="892" y="152"/>
                  </a:lnTo>
                  <a:lnTo>
                    <a:pt x="880" y="144"/>
                  </a:lnTo>
                  <a:lnTo>
                    <a:pt x="868" y="140"/>
                  </a:lnTo>
                  <a:lnTo>
                    <a:pt x="832" y="132"/>
                  </a:lnTo>
                  <a:lnTo>
                    <a:pt x="760" y="108"/>
                  </a:lnTo>
                  <a:lnTo>
                    <a:pt x="716" y="92"/>
                  </a:lnTo>
                  <a:lnTo>
                    <a:pt x="688" y="72"/>
                  </a:lnTo>
                  <a:lnTo>
                    <a:pt x="664" y="48"/>
                  </a:lnTo>
                  <a:lnTo>
                    <a:pt x="652" y="24"/>
                  </a:lnTo>
                  <a:lnTo>
                    <a:pt x="664" y="0"/>
                  </a:lnTo>
                  <a:lnTo>
                    <a:pt x="656" y="0"/>
                  </a:lnTo>
                  <a:lnTo>
                    <a:pt x="652" y="24"/>
                  </a:lnTo>
                  <a:lnTo>
                    <a:pt x="652" y="44"/>
                  </a:lnTo>
                  <a:lnTo>
                    <a:pt x="664" y="60"/>
                  </a:lnTo>
                  <a:lnTo>
                    <a:pt x="704" y="92"/>
                  </a:lnTo>
                  <a:lnTo>
                    <a:pt x="760" y="116"/>
                  </a:lnTo>
                  <a:lnTo>
                    <a:pt x="816" y="128"/>
                  </a:lnTo>
                  <a:lnTo>
                    <a:pt x="748" y="128"/>
                  </a:lnTo>
                  <a:lnTo>
                    <a:pt x="692" y="116"/>
                  </a:lnTo>
                  <a:lnTo>
                    <a:pt x="652" y="96"/>
                  </a:lnTo>
                  <a:lnTo>
                    <a:pt x="620" y="84"/>
                  </a:lnTo>
                  <a:lnTo>
                    <a:pt x="596" y="68"/>
                  </a:lnTo>
                  <a:lnTo>
                    <a:pt x="580" y="44"/>
                  </a:lnTo>
                  <a:lnTo>
                    <a:pt x="580" y="36"/>
                  </a:lnTo>
                  <a:lnTo>
                    <a:pt x="584" y="20"/>
                  </a:lnTo>
                  <a:lnTo>
                    <a:pt x="604" y="0"/>
                  </a:lnTo>
                  <a:lnTo>
                    <a:pt x="596" y="0"/>
                  </a:lnTo>
                  <a:lnTo>
                    <a:pt x="584" y="20"/>
                  </a:lnTo>
                  <a:lnTo>
                    <a:pt x="572" y="36"/>
                  </a:lnTo>
                  <a:lnTo>
                    <a:pt x="572" y="48"/>
                  </a:lnTo>
                  <a:lnTo>
                    <a:pt x="592" y="72"/>
                  </a:lnTo>
                  <a:lnTo>
                    <a:pt x="616" y="84"/>
                  </a:lnTo>
                  <a:lnTo>
                    <a:pt x="640" y="104"/>
                  </a:lnTo>
                  <a:lnTo>
                    <a:pt x="680" y="116"/>
                  </a:lnTo>
                  <a:lnTo>
                    <a:pt x="736" y="128"/>
                  </a:lnTo>
                  <a:lnTo>
                    <a:pt x="704" y="128"/>
                  </a:lnTo>
                  <a:lnTo>
                    <a:pt x="640" y="128"/>
                  </a:lnTo>
                  <a:lnTo>
                    <a:pt x="592" y="116"/>
                  </a:lnTo>
                  <a:lnTo>
                    <a:pt x="568" y="96"/>
                  </a:lnTo>
                  <a:lnTo>
                    <a:pt x="560" y="92"/>
                  </a:lnTo>
                  <a:lnTo>
                    <a:pt x="560" y="84"/>
                  </a:lnTo>
                  <a:lnTo>
                    <a:pt x="544" y="72"/>
                  </a:lnTo>
                  <a:lnTo>
                    <a:pt x="532" y="56"/>
                  </a:lnTo>
                  <a:lnTo>
                    <a:pt x="524" y="32"/>
                  </a:lnTo>
                  <a:lnTo>
                    <a:pt x="532" y="20"/>
                  </a:lnTo>
                  <a:lnTo>
                    <a:pt x="544" y="0"/>
                  </a:lnTo>
                  <a:lnTo>
                    <a:pt x="512" y="0"/>
                  </a:lnTo>
                  <a:lnTo>
                    <a:pt x="532" y="8"/>
                  </a:lnTo>
                  <a:lnTo>
                    <a:pt x="524" y="20"/>
                  </a:lnTo>
                  <a:lnTo>
                    <a:pt x="520" y="32"/>
                  </a:lnTo>
                  <a:lnTo>
                    <a:pt x="520" y="36"/>
                  </a:lnTo>
                  <a:lnTo>
                    <a:pt x="520" y="44"/>
                  </a:lnTo>
                  <a:lnTo>
                    <a:pt x="456" y="44"/>
                  </a:lnTo>
                  <a:lnTo>
                    <a:pt x="452" y="36"/>
                  </a:lnTo>
                  <a:lnTo>
                    <a:pt x="452" y="44"/>
                  </a:lnTo>
                  <a:lnTo>
                    <a:pt x="356" y="44"/>
                  </a:lnTo>
                  <a:lnTo>
                    <a:pt x="232" y="36"/>
                  </a:lnTo>
                  <a:lnTo>
                    <a:pt x="112" y="24"/>
                  </a:lnTo>
                  <a:lnTo>
                    <a:pt x="64" y="12"/>
                  </a:lnTo>
                  <a:lnTo>
                    <a:pt x="16" y="0"/>
                  </a:lnTo>
                  <a:lnTo>
                    <a:pt x="0" y="0"/>
                  </a:lnTo>
                  <a:lnTo>
                    <a:pt x="12" y="8"/>
                  </a:lnTo>
                  <a:lnTo>
                    <a:pt x="108" y="32"/>
                  </a:lnTo>
                  <a:lnTo>
                    <a:pt x="220" y="44"/>
                  </a:lnTo>
                  <a:lnTo>
                    <a:pt x="344" y="48"/>
                  </a:lnTo>
                  <a:lnTo>
                    <a:pt x="440" y="48"/>
                  </a:lnTo>
                  <a:lnTo>
                    <a:pt x="416" y="60"/>
                  </a:lnTo>
                  <a:lnTo>
                    <a:pt x="368" y="80"/>
                  </a:lnTo>
                  <a:lnTo>
                    <a:pt x="324" y="84"/>
                  </a:lnTo>
                  <a:lnTo>
                    <a:pt x="272" y="84"/>
                  </a:lnTo>
                  <a:lnTo>
                    <a:pt x="196" y="80"/>
                  </a:lnTo>
                  <a:lnTo>
                    <a:pt x="112" y="68"/>
                  </a:lnTo>
                  <a:lnTo>
                    <a:pt x="0" y="20"/>
                  </a:lnTo>
                  <a:lnTo>
                    <a:pt x="0" y="32"/>
                  </a:lnTo>
                  <a:lnTo>
                    <a:pt x="76" y="60"/>
                  </a:lnTo>
                  <a:lnTo>
                    <a:pt x="112" y="72"/>
                  </a:lnTo>
                  <a:lnTo>
                    <a:pt x="204" y="84"/>
                  </a:lnTo>
                  <a:lnTo>
                    <a:pt x="276" y="92"/>
                  </a:lnTo>
                  <a:lnTo>
                    <a:pt x="336" y="84"/>
                  </a:lnTo>
                  <a:lnTo>
                    <a:pt x="380" y="80"/>
                  </a:lnTo>
                  <a:lnTo>
                    <a:pt x="408" y="72"/>
                  </a:lnTo>
                  <a:lnTo>
                    <a:pt x="428" y="60"/>
                  </a:lnTo>
                  <a:lnTo>
                    <a:pt x="444" y="48"/>
                  </a:lnTo>
                  <a:lnTo>
                    <a:pt x="456" y="48"/>
                  </a:lnTo>
                  <a:lnTo>
                    <a:pt x="476" y="60"/>
                  </a:lnTo>
                  <a:lnTo>
                    <a:pt x="508" y="72"/>
                  </a:lnTo>
                  <a:lnTo>
                    <a:pt x="556" y="92"/>
                  </a:lnTo>
                  <a:lnTo>
                    <a:pt x="568" y="104"/>
                  </a:lnTo>
                  <a:lnTo>
                    <a:pt x="592" y="116"/>
                  </a:lnTo>
                  <a:lnTo>
                    <a:pt x="632" y="128"/>
                  </a:lnTo>
                  <a:lnTo>
                    <a:pt x="704" y="132"/>
                  </a:lnTo>
                  <a:lnTo>
                    <a:pt x="768" y="132"/>
                  </a:lnTo>
                  <a:lnTo>
                    <a:pt x="820" y="132"/>
                  </a:lnTo>
                  <a:lnTo>
                    <a:pt x="880" y="144"/>
                  </a:lnTo>
                  <a:lnTo>
                    <a:pt x="892" y="156"/>
                  </a:lnTo>
                  <a:lnTo>
                    <a:pt x="904" y="168"/>
                  </a:lnTo>
                  <a:lnTo>
                    <a:pt x="912" y="180"/>
                  </a:lnTo>
                  <a:lnTo>
                    <a:pt x="912" y="204"/>
                  </a:lnTo>
                  <a:lnTo>
                    <a:pt x="900" y="236"/>
                  </a:lnTo>
                  <a:lnTo>
                    <a:pt x="892" y="252"/>
                  </a:lnTo>
                  <a:lnTo>
                    <a:pt x="888" y="276"/>
                  </a:lnTo>
                  <a:lnTo>
                    <a:pt x="888" y="308"/>
                  </a:lnTo>
                  <a:lnTo>
                    <a:pt x="892" y="332"/>
                  </a:lnTo>
                  <a:lnTo>
                    <a:pt x="900" y="356"/>
                  </a:lnTo>
                  <a:lnTo>
                    <a:pt x="924" y="376"/>
                  </a:lnTo>
                  <a:lnTo>
                    <a:pt x="952" y="400"/>
                  </a:lnTo>
                  <a:lnTo>
                    <a:pt x="1020" y="428"/>
                  </a:lnTo>
                  <a:lnTo>
                    <a:pt x="1028" y="428"/>
                  </a:lnTo>
                  <a:lnTo>
                    <a:pt x="1124" y="460"/>
                  </a:lnTo>
                  <a:lnTo>
                    <a:pt x="1196" y="464"/>
                  </a:lnTo>
                  <a:lnTo>
                    <a:pt x="1280" y="464"/>
                  </a:lnTo>
                  <a:lnTo>
                    <a:pt x="1328" y="452"/>
                  </a:lnTo>
                  <a:lnTo>
                    <a:pt x="1372" y="448"/>
                  </a:lnTo>
                  <a:lnTo>
                    <a:pt x="1412" y="428"/>
                  </a:lnTo>
                  <a:lnTo>
                    <a:pt x="1456" y="436"/>
                  </a:lnTo>
                  <a:lnTo>
                    <a:pt x="1540" y="436"/>
                  </a:lnTo>
                  <a:lnTo>
                    <a:pt x="1552" y="436"/>
                  </a:lnTo>
                  <a:lnTo>
                    <a:pt x="1560" y="436"/>
                  </a:lnTo>
                  <a:lnTo>
                    <a:pt x="1608" y="428"/>
                  </a:lnTo>
                  <a:lnTo>
                    <a:pt x="1608" y="436"/>
                  </a:lnTo>
                  <a:lnTo>
                    <a:pt x="1632" y="428"/>
                  </a:lnTo>
                  <a:lnTo>
                    <a:pt x="1728" y="416"/>
                  </a:lnTo>
                  <a:lnTo>
                    <a:pt x="1836" y="400"/>
                  </a:lnTo>
                  <a:lnTo>
                    <a:pt x="1908" y="400"/>
                  </a:lnTo>
                  <a:lnTo>
                    <a:pt x="1988" y="400"/>
                  </a:lnTo>
                  <a:lnTo>
                    <a:pt x="2024" y="412"/>
                  </a:lnTo>
                  <a:lnTo>
                    <a:pt x="2072" y="424"/>
                  </a:lnTo>
                  <a:lnTo>
                    <a:pt x="2108" y="436"/>
                  </a:lnTo>
                  <a:lnTo>
                    <a:pt x="2152" y="452"/>
                  </a:lnTo>
                  <a:lnTo>
                    <a:pt x="2156" y="452"/>
                  </a:lnTo>
                  <a:lnTo>
                    <a:pt x="2176" y="464"/>
                  </a:lnTo>
                  <a:lnTo>
                    <a:pt x="2180" y="484"/>
                  </a:lnTo>
                  <a:lnTo>
                    <a:pt x="2176" y="500"/>
                  </a:lnTo>
                  <a:lnTo>
                    <a:pt x="2156" y="512"/>
                  </a:lnTo>
                  <a:lnTo>
                    <a:pt x="2132" y="532"/>
                  </a:lnTo>
                  <a:lnTo>
                    <a:pt x="2120" y="548"/>
                  </a:lnTo>
                  <a:lnTo>
                    <a:pt x="2116" y="576"/>
                  </a:lnTo>
                  <a:lnTo>
                    <a:pt x="2128" y="600"/>
                  </a:lnTo>
                  <a:lnTo>
                    <a:pt x="2152" y="616"/>
                  </a:lnTo>
                  <a:lnTo>
                    <a:pt x="2168" y="628"/>
                  </a:lnTo>
                  <a:lnTo>
                    <a:pt x="2224" y="652"/>
                  </a:lnTo>
                  <a:lnTo>
                    <a:pt x="2316" y="676"/>
                  </a:lnTo>
                  <a:lnTo>
                    <a:pt x="2436" y="700"/>
                  </a:lnTo>
                  <a:lnTo>
                    <a:pt x="2440" y="700"/>
                  </a:lnTo>
                  <a:lnTo>
                    <a:pt x="2476" y="700"/>
                  </a:lnTo>
                  <a:lnTo>
                    <a:pt x="2476" y="700"/>
                  </a:lnTo>
                  <a:lnTo>
                    <a:pt x="2476" y="700"/>
                  </a:lnTo>
                  <a:lnTo>
                    <a:pt x="2496" y="700"/>
                  </a:lnTo>
                  <a:lnTo>
                    <a:pt x="2564" y="700"/>
                  </a:lnTo>
                  <a:lnTo>
                    <a:pt x="2600" y="708"/>
                  </a:lnTo>
                  <a:lnTo>
                    <a:pt x="2628" y="712"/>
                  </a:lnTo>
                  <a:lnTo>
                    <a:pt x="2636" y="720"/>
                  </a:lnTo>
                  <a:lnTo>
                    <a:pt x="2660" y="724"/>
                  </a:lnTo>
                  <a:lnTo>
                    <a:pt x="2700" y="756"/>
                  </a:lnTo>
                  <a:lnTo>
                    <a:pt x="2724" y="772"/>
                  </a:lnTo>
                  <a:lnTo>
                    <a:pt x="2748" y="804"/>
                  </a:lnTo>
                  <a:lnTo>
                    <a:pt x="2760" y="832"/>
                  </a:lnTo>
                  <a:lnTo>
                    <a:pt x="2768" y="876"/>
                  </a:lnTo>
                  <a:lnTo>
                    <a:pt x="2768" y="896"/>
                  </a:lnTo>
                  <a:lnTo>
                    <a:pt x="2768" y="908"/>
                  </a:lnTo>
                  <a:lnTo>
                    <a:pt x="2756" y="936"/>
                  </a:lnTo>
                  <a:lnTo>
                    <a:pt x="2736" y="960"/>
                  </a:lnTo>
                  <a:lnTo>
                    <a:pt x="2724" y="972"/>
                  </a:lnTo>
                  <a:lnTo>
                    <a:pt x="2700" y="980"/>
                  </a:lnTo>
                  <a:lnTo>
                    <a:pt x="2684" y="984"/>
                  </a:lnTo>
                  <a:lnTo>
                    <a:pt x="2628" y="1008"/>
                  </a:lnTo>
                  <a:lnTo>
                    <a:pt x="2604" y="1020"/>
                  </a:lnTo>
                  <a:lnTo>
                    <a:pt x="2580" y="1044"/>
                  </a:lnTo>
                  <a:lnTo>
                    <a:pt x="2564" y="1068"/>
                  </a:lnTo>
                  <a:lnTo>
                    <a:pt x="2548" y="1092"/>
                  </a:lnTo>
                  <a:lnTo>
                    <a:pt x="2564" y="1124"/>
                  </a:lnTo>
                  <a:lnTo>
                    <a:pt x="2580" y="1148"/>
                  </a:lnTo>
                  <a:lnTo>
                    <a:pt x="2600" y="1172"/>
                  </a:lnTo>
                  <a:lnTo>
                    <a:pt x="2604" y="1180"/>
                  </a:lnTo>
                  <a:lnTo>
                    <a:pt x="2660" y="1220"/>
                  </a:lnTo>
                  <a:lnTo>
                    <a:pt x="2688" y="1240"/>
                  </a:lnTo>
                  <a:lnTo>
                    <a:pt x="2724" y="1256"/>
                  </a:lnTo>
                  <a:lnTo>
                    <a:pt x="2756" y="1268"/>
                  </a:lnTo>
                  <a:lnTo>
                    <a:pt x="2824" y="1288"/>
                  </a:lnTo>
                  <a:lnTo>
                    <a:pt x="2900" y="1304"/>
                  </a:lnTo>
                  <a:lnTo>
                    <a:pt x="3088" y="1340"/>
                  </a:lnTo>
                  <a:lnTo>
                    <a:pt x="3268" y="1364"/>
                  </a:lnTo>
                  <a:lnTo>
                    <a:pt x="3360" y="1376"/>
                  </a:lnTo>
                  <a:lnTo>
                    <a:pt x="3452" y="1376"/>
                  </a:lnTo>
                  <a:lnTo>
                    <a:pt x="3576" y="1384"/>
                  </a:lnTo>
                  <a:lnTo>
                    <a:pt x="3576" y="1376"/>
                  </a:lnTo>
                  <a:lnTo>
                    <a:pt x="3452" y="1372"/>
                  </a:lnTo>
                  <a:lnTo>
                    <a:pt x="3292" y="1364"/>
                  </a:lnTo>
                  <a:lnTo>
                    <a:pt x="3136" y="1348"/>
                  </a:lnTo>
                  <a:lnTo>
                    <a:pt x="3288" y="1352"/>
                  </a:lnTo>
                  <a:lnTo>
                    <a:pt x="3372" y="1352"/>
                  </a:lnTo>
                  <a:lnTo>
                    <a:pt x="3452" y="1348"/>
                  </a:lnTo>
                  <a:lnTo>
                    <a:pt x="3452" y="1340"/>
                  </a:lnTo>
                  <a:lnTo>
                    <a:pt x="3348" y="1348"/>
                  </a:lnTo>
                  <a:lnTo>
                    <a:pt x="3240" y="1348"/>
                  </a:lnTo>
                  <a:lnTo>
                    <a:pt x="3088" y="1336"/>
                  </a:lnTo>
                  <a:lnTo>
                    <a:pt x="3016" y="1324"/>
                  </a:lnTo>
                  <a:lnTo>
                    <a:pt x="2920" y="1292"/>
                  </a:lnTo>
                  <a:lnTo>
                    <a:pt x="2852" y="1264"/>
                  </a:lnTo>
                  <a:lnTo>
                    <a:pt x="2804" y="1240"/>
                  </a:lnTo>
                  <a:lnTo>
                    <a:pt x="2772" y="1208"/>
                  </a:lnTo>
                  <a:lnTo>
                    <a:pt x="2756" y="1184"/>
                  </a:lnTo>
                  <a:lnTo>
                    <a:pt x="2744" y="1168"/>
                  </a:lnTo>
                  <a:lnTo>
                    <a:pt x="2744" y="1156"/>
                  </a:lnTo>
                  <a:lnTo>
                    <a:pt x="2748" y="1136"/>
                  </a:lnTo>
                  <a:lnTo>
                    <a:pt x="2756" y="1120"/>
                  </a:lnTo>
                  <a:lnTo>
                    <a:pt x="2792" y="1088"/>
                  </a:lnTo>
                  <a:lnTo>
                    <a:pt x="2840" y="1056"/>
                  </a:lnTo>
                  <a:lnTo>
                    <a:pt x="2900" y="1040"/>
                  </a:lnTo>
                  <a:lnTo>
                    <a:pt x="3008" y="1016"/>
                  </a:lnTo>
                  <a:lnTo>
                    <a:pt x="3056" y="1004"/>
                  </a:lnTo>
                  <a:lnTo>
                    <a:pt x="3100" y="992"/>
                  </a:lnTo>
                  <a:lnTo>
                    <a:pt x="3136" y="972"/>
                  </a:lnTo>
                  <a:lnTo>
                    <a:pt x="3160" y="956"/>
                  </a:lnTo>
                  <a:lnTo>
                    <a:pt x="3172" y="932"/>
                  </a:lnTo>
                  <a:lnTo>
                    <a:pt x="3180" y="912"/>
                  </a:lnTo>
                  <a:lnTo>
                    <a:pt x="3180" y="900"/>
                  </a:lnTo>
                  <a:lnTo>
                    <a:pt x="3180" y="888"/>
                  </a:lnTo>
                  <a:lnTo>
                    <a:pt x="3156" y="864"/>
                  </a:lnTo>
                  <a:lnTo>
                    <a:pt x="3124" y="848"/>
                  </a:lnTo>
                  <a:lnTo>
                    <a:pt x="3088" y="828"/>
                  </a:lnTo>
                  <a:lnTo>
                    <a:pt x="3052" y="820"/>
                  </a:lnTo>
                  <a:lnTo>
                    <a:pt x="2984" y="816"/>
                  </a:lnTo>
                  <a:lnTo>
                    <a:pt x="2956" y="816"/>
                  </a:lnTo>
                  <a:lnTo>
                    <a:pt x="2872" y="808"/>
                  </a:lnTo>
                  <a:lnTo>
                    <a:pt x="2760" y="816"/>
                  </a:lnTo>
                  <a:lnTo>
                    <a:pt x="2756" y="808"/>
                  </a:lnTo>
                  <a:lnTo>
                    <a:pt x="2912" y="808"/>
                  </a:lnTo>
                  <a:lnTo>
                    <a:pt x="3020" y="816"/>
                  </a:lnTo>
                  <a:lnTo>
                    <a:pt x="3076" y="820"/>
                  </a:lnTo>
                  <a:lnTo>
                    <a:pt x="3120" y="832"/>
                  </a:lnTo>
                  <a:lnTo>
                    <a:pt x="3168" y="852"/>
                  </a:lnTo>
                  <a:lnTo>
                    <a:pt x="3196" y="876"/>
                  </a:lnTo>
                  <a:lnTo>
                    <a:pt x="3216" y="888"/>
                  </a:lnTo>
                  <a:lnTo>
                    <a:pt x="3220" y="908"/>
                  </a:lnTo>
                  <a:lnTo>
                    <a:pt x="3220" y="932"/>
                  </a:lnTo>
                  <a:lnTo>
                    <a:pt x="3204" y="956"/>
                  </a:lnTo>
                  <a:lnTo>
                    <a:pt x="3196" y="968"/>
                  </a:lnTo>
                  <a:lnTo>
                    <a:pt x="3172" y="980"/>
                  </a:lnTo>
                  <a:lnTo>
                    <a:pt x="3120" y="1004"/>
                  </a:lnTo>
                  <a:lnTo>
                    <a:pt x="3020" y="1028"/>
                  </a:lnTo>
                  <a:lnTo>
                    <a:pt x="2992" y="1032"/>
                  </a:lnTo>
                  <a:lnTo>
                    <a:pt x="2920" y="1052"/>
                  </a:lnTo>
                  <a:lnTo>
                    <a:pt x="2884" y="1064"/>
                  </a:lnTo>
                  <a:lnTo>
                    <a:pt x="2848" y="1080"/>
                  </a:lnTo>
                  <a:lnTo>
                    <a:pt x="2824" y="1104"/>
                  </a:lnTo>
                  <a:lnTo>
                    <a:pt x="2796" y="1136"/>
                  </a:lnTo>
                  <a:lnTo>
                    <a:pt x="2796" y="1156"/>
                  </a:lnTo>
                  <a:lnTo>
                    <a:pt x="2796" y="1168"/>
                  </a:lnTo>
                  <a:lnTo>
                    <a:pt x="2808" y="1192"/>
                  </a:lnTo>
                  <a:lnTo>
                    <a:pt x="2828" y="1216"/>
                  </a:lnTo>
                  <a:lnTo>
                    <a:pt x="2864" y="1244"/>
                  </a:lnTo>
                  <a:lnTo>
                    <a:pt x="2924" y="1276"/>
                  </a:lnTo>
                  <a:lnTo>
                    <a:pt x="3016" y="1292"/>
                  </a:lnTo>
                  <a:lnTo>
                    <a:pt x="3148" y="1316"/>
                  </a:lnTo>
                  <a:lnTo>
                    <a:pt x="3264" y="1336"/>
                  </a:lnTo>
                  <a:lnTo>
                    <a:pt x="3368" y="1340"/>
                  </a:lnTo>
                  <a:lnTo>
                    <a:pt x="3368" y="1336"/>
                  </a:lnTo>
                  <a:lnTo>
                    <a:pt x="3268" y="1324"/>
                  </a:lnTo>
                  <a:lnTo>
                    <a:pt x="3156" y="1300"/>
                  </a:lnTo>
                  <a:lnTo>
                    <a:pt x="3020" y="1276"/>
                  </a:lnTo>
                  <a:lnTo>
                    <a:pt x="2960" y="1256"/>
                  </a:lnTo>
                  <a:lnTo>
                    <a:pt x="2912" y="1232"/>
                  </a:lnTo>
                  <a:lnTo>
                    <a:pt x="2884" y="1216"/>
                  </a:lnTo>
                  <a:lnTo>
                    <a:pt x="2864" y="1184"/>
                  </a:lnTo>
                  <a:lnTo>
                    <a:pt x="2864" y="1168"/>
                  </a:lnTo>
                  <a:lnTo>
                    <a:pt x="2876" y="1148"/>
                  </a:lnTo>
                  <a:lnTo>
                    <a:pt x="2888" y="1132"/>
                  </a:lnTo>
                  <a:lnTo>
                    <a:pt x="2924" y="1104"/>
                  </a:lnTo>
                  <a:lnTo>
                    <a:pt x="2968" y="1080"/>
                  </a:lnTo>
                  <a:lnTo>
                    <a:pt x="3016" y="1064"/>
                  </a:lnTo>
                  <a:lnTo>
                    <a:pt x="3064" y="1052"/>
                  </a:lnTo>
                  <a:lnTo>
                    <a:pt x="3144" y="1040"/>
                  </a:lnTo>
                  <a:lnTo>
                    <a:pt x="3180" y="1032"/>
                  </a:lnTo>
                  <a:lnTo>
                    <a:pt x="3216" y="1028"/>
                  </a:lnTo>
                  <a:lnTo>
                    <a:pt x="3216" y="1032"/>
                  </a:lnTo>
                  <a:lnTo>
                    <a:pt x="3268" y="1028"/>
                  </a:lnTo>
                  <a:lnTo>
                    <a:pt x="3292" y="1020"/>
                  </a:lnTo>
                  <a:lnTo>
                    <a:pt x="3344" y="1004"/>
                  </a:lnTo>
                  <a:lnTo>
                    <a:pt x="3380" y="984"/>
                  </a:lnTo>
                  <a:lnTo>
                    <a:pt x="3396" y="960"/>
                  </a:lnTo>
                  <a:lnTo>
                    <a:pt x="3408" y="948"/>
                  </a:lnTo>
                  <a:lnTo>
                    <a:pt x="3416" y="924"/>
                  </a:lnTo>
                  <a:lnTo>
                    <a:pt x="3408" y="920"/>
                  </a:lnTo>
                  <a:lnTo>
                    <a:pt x="3396" y="888"/>
                  </a:lnTo>
                  <a:lnTo>
                    <a:pt x="3372" y="872"/>
                  </a:lnTo>
                  <a:lnTo>
                    <a:pt x="3336" y="852"/>
                  </a:lnTo>
                  <a:lnTo>
                    <a:pt x="3300" y="840"/>
                  </a:lnTo>
                  <a:lnTo>
                    <a:pt x="3232" y="828"/>
                  </a:lnTo>
                  <a:lnTo>
                    <a:pt x="3196" y="828"/>
                  </a:lnTo>
                  <a:lnTo>
                    <a:pt x="3124" y="808"/>
                  </a:lnTo>
                  <a:lnTo>
                    <a:pt x="3088" y="808"/>
                  </a:lnTo>
                  <a:lnTo>
                    <a:pt x="2920" y="796"/>
                  </a:lnTo>
                  <a:lnTo>
                    <a:pt x="2796" y="772"/>
                  </a:lnTo>
                  <a:lnTo>
                    <a:pt x="2732" y="756"/>
                  </a:lnTo>
                  <a:lnTo>
                    <a:pt x="2708" y="748"/>
                  </a:lnTo>
                  <a:lnTo>
                    <a:pt x="2672" y="724"/>
                  </a:lnTo>
                  <a:lnTo>
                    <a:pt x="2640" y="712"/>
                  </a:lnTo>
                  <a:lnTo>
                    <a:pt x="2648" y="712"/>
                  </a:lnTo>
                  <a:lnTo>
                    <a:pt x="2636" y="708"/>
                  </a:lnTo>
                  <a:lnTo>
                    <a:pt x="2600" y="696"/>
                  </a:lnTo>
                  <a:lnTo>
                    <a:pt x="2568" y="672"/>
                  </a:lnTo>
                  <a:lnTo>
                    <a:pt x="2556" y="652"/>
                  </a:lnTo>
                  <a:lnTo>
                    <a:pt x="2544" y="628"/>
                  </a:lnTo>
                  <a:lnTo>
                    <a:pt x="2548" y="600"/>
                  </a:lnTo>
                  <a:lnTo>
                    <a:pt x="2564" y="580"/>
                  </a:lnTo>
                  <a:lnTo>
                    <a:pt x="2580" y="564"/>
                  </a:lnTo>
                  <a:lnTo>
                    <a:pt x="2624" y="532"/>
                  </a:lnTo>
                  <a:lnTo>
                    <a:pt x="2672" y="512"/>
                  </a:lnTo>
                  <a:lnTo>
                    <a:pt x="2732" y="496"/>
                  </a:lnTo>
                  <a:lnTo>
                    <a:pt x="2852" y="464"/>
                  </a:lnTo>
                  <a:lnTo>
                    <a:pt x="2884" y="452"/>
                  </a:lnTo>
                  <a:lnTo>
                    <a:pt x="2912" y="436"/>
                  </a:lnTo>
                  <a:lnTo>
                    <a:pt x="2932" y="416"/>
                  </a:lnTo>
                  <a:lnTo>
                    <a:pt x="2936" y="400"/>
                  </a:lnTo>
                  <a:lnTo>
                    <a:pt x="2936" y="388"/>
                  </a:lnTo>
                  <a:lnTo>
                    <a:pt x="2932" y="376"/>
                  </a:lnTo>
                  <a:lnTo>
                    <a:pt x="2920" y="356"/>
                  </a:lnTo>
                  <a:lnTo>
                    <a:pt x="2936" y="356"/>
                  </a:lnTo>
                  <a:lnTo>
                    <a:pt x="2972" y="368"/>
                  </a:lnTo>
                  <a:lnTo>
                    <a:pt x="2996" y="380"/>
                  </a:lnTo>
                  <a:lnTo>
                    <a:pt x="3004" y="388"/>
                  </a:lnTo>
                  <a:lnTo>
                    <a:pt x="3008" y="400"/>
                  </a:lnTo>
                  <a:lnTo>
                    <a:pt x="3004" y="412"/>
                  </a:lnTo>
                  <a:lnTo>
                    <a:pt x="2992" y="424"/>
                  </a:lnTo>
                  <a:lnTo>
                    <a:pt x="2956" y="448"/>
                  </a:lnTo>
                  <a:lnTo>
                    <a:pt x="2920" y="460"/>
                  </a:lnTo>
                  <a:lnTo>
                    <a:pt x="2884" y="472"/>
                  </a:lnTo>
                  <a:lnTo>
                    <a:pt x="2852" y="476"/>
                  </a:lnTo>
                  <a:lnTo>
                    <a:pt x="2808" y="484"/>
                  </a:lnTo>
                  <a:lnTo>
                    <a:pt x="2724" y="500"/>
                  </a:lnTo>
                  <a:lnTo>
                    <a:pt x="2688" y="520"/>
                  </a:lnTo>
                  <a:lnTo>
                    <a:pt x="2648" y="544"/>
                  </a:lnTo>
                  <a:lnTo>
                    <a:pt x="2616" y="576"/>
                  </a:lnTo>
                  <a:lnTo>
                    <a:pt x="2604" y="592"/>
                  </a:lnTo>
                  <a:lnTo>
                    <a:pt x="2600" y="612"/>
                  </a:lnTo>
                  <a:lnTo>
                    <a:pt x="2600" y="628"/>
                  </a:lnTo>
                  <a:lnTo>
                    <a:pt x="2604" y="648"/>
                  </a:lnTo>
                  <a:lnTo>
                    <a:pt x="2624" y="672"/>
                  </a:lnTo>
                  <a:lnTo>
                    <a:pt x="2652" y="700"/>
                  </a:lnTo>
                  <a:lnTo>
                    <a:pt x="2700" y="732"/>
                  </a:lnTo>
                  <a:lnTo>
                    <a:pt x="2780" y="760"/>
                  </a:lnTo>
                  <a:lnTo>
                    <a:pt x="2896" y="780"/>
                  </a:lnTo>
                  <a:lnTo>
                    <a:pt x="3040" y="784"/>
                  </a:lnTo>
                  <a:lnTo>
                    <a:pt x="3160" y="796"/>
                  </a:lnTo>
                  <a:lnTo>
                    <a:pt x="3252" y="808"/>
                  </a:lnTo>
                  <a:lnTo>
                    <a:pt x="3292" y="816"/>
                  </a:lnTo>
                  <a:lnTo>
                    <a:pt x="3396" y="832"/>
                  </a:lnTo>
                  <a:lnTo>
                    <a:pt x="3444" y="852"/>
                  </a:lnTo>
                  <a:lnTo>
                    <a:pt x="3488" y="876"/>
                  </a:lnTo>
                  <a:lnTo>
                    <a:pt x="3524" y="908"/>
                  </a:lnTo>
                  <a:lnTo>
                    <a:pt x="3528" y="920"/>
                  </a:lnTo>
                  <a:lnTo>
                    <a:pt x="3528" y="936"/>
                  </a:lnTo>
                  <a:lnTo>
                    <a:pt x="3528" y="948"/>
                  </a:lnTo>
                  <a:lnTo>
                    <a:pt x="3504" y="972"/>
                  </a:lnTo>
                  <a:lnTo>
                    <a:pt x="3488" y="992"/>
                  </a:lnTo>
                  <a:lnTo>
                    <a:pt x="3464" y="1004"/>
                  </a:lnTo>
                  <a:lnTo>
                    <a:pt x="3428" y="1008"/>
                  </a:lnTo>
                  <a:lnTo>
                    <a:pt x="3380" y="1016"/>
                  </a:lnTo>
                  <a:lnTo>
                    <a:pt x="3240" y="1040"/>
                  </a:lnTo>
                  <a:lnTo>
                    <a:pt x="3124" y="1052"/>
                  </a:lnTo>
                  <a:lnTo>
                    <a:pt x="3044" y="1068"/>
                  </a:lnTo>
                  <a:lnTo>
                    <a:pt x="3004" y="1088"/>
                  </a:lnTo>
                  <a:lnTo>
                    <a:pt x="2992" y="1092"/>
                  </a:lnTo>
                  <a:lnTo>
                    <a:pt x="2960" y="1112"/>
                  </a:lnTo>
                  <a:lnTo>
                    <a:pt x="2936" y="1124"/>
                  </a:lnTo>
                  <a:lnTo>
                    <a:pt x="2924" y="1144"/>
                  </a:lnTo>
                  <a:lnTo>
                    <a:pt x="2920" y="1168"/>
                  </a:lnTo>
                  <a:lnTo>
                    <a:pt x="2924" y="1184"/>
                  </a:lnTo>
                  <a:lnTo>
                    <a:pt x="2936" y="1204"/>
                  </a:lnTo>
                  <a:lnTo>
                    <a:pt x="2960" y="1220"/>
                  </a:lnTo>
                  <a:lnTo>
                    <a:pt x="3028" y="1256"/>
                  </a:lnTo>
                  <a:lnTo>
                    <a:pt x="3120" y="1288"/>
                  </a:lnTo>
                  <a:lnTo>
                    <a:pt x="3216" y="1304"/>
                  </a:lnTo>
                  <a:lnTo>
                    <a:pt x="3312" y="1324"/>
                  </a:lnTo>
                  <a:lnTo>
                    <a:pt x="3480" y="1348"/>
                  </a:lnTo>
                  <a:lnTo>
                    <a:pt x="3552" y="1352"/>
                  </a:lnTo>
                  <a:lnTo>
                    <a:pt x="3576" y="1352"/>
                  </a:lnTo>
                  <a:lnTo>
                    <a:pt x="3576" y="1348"/>
                  </a:lnTo>
                  <a:lnTo>
                    <a:pt x="3552" y="1348"/>
                  </a:lnTo>
                  <a:lnTo>
                    <a:pt x="3480" y="1340"/>
                  </a:lnTo>
                  <a:lnTo>
                    <a:pt x="3312" y="1316"/>
                  </a:lnTo>
                  <a:lnTo>
                    <a:pt x="3216" y="1304"/>
                  </a:lnTo>
                  <a:lnTo>
                    <a:pt x="3120" y="1280"/>
                  </a:lnTo>
                  <a:lnTo>
                    <a:pt x="3032" y="1252"/>
                  </a:lnTo>
                  <a:lnTo>
                    <a:pt x="2968" y="1220"/>
                  </a:lnTo>
                  <a:lnTo>
                    <a:pt x="2944" y="1204"/>
                  </a:lnTo>
                  <a:lnTo>
                    <a:pt x="2932" y="1180"/>
                  </a:lnTo>
                  <a:lnTo>
                    <a:pt x="2924" y="1168"/>
                  </a:lnTo>
                  <a:lnTo>
                    <a:pt x="2932" y="1148"/>
                  </a:lnTo>
                  <a:lnTo>
                    <a:pt x="2944" y="1132"/>
                  </a:lnTo>
                  <a:lnTo>
                    <a:pt x="2960" y="1112"/>
                  </a:lnTo>
                  <a:lnTo>
                    <a:pt x="2992" y="1100"/>
                  </a:lnTo>
                  <a:lnTo>
                    <a:pt x="3004" y="1092"/>
                  </a:lnTo>
                  <a:lnTo>
                    <a:pt x="3052" y="1076"/>
                  </a:lnTo>
                  <a:lnTo>
                    <a:pt x="3124" y="1056"/>
                  </a:lnTo>
                  <a:lnTo>
                    <a:pt x="3240" y="1044"/>
                  </a:lnTo>
                  <a:lnTo>
                    <a:pt x="3380" y="1020"/>
                  </a:lnTo>
                  <a:lnTo>
                    <a:pt x="3428" y="1016"/>
                  </a:lnTo>
                  <a:lnTo>
                    <a:pt x="3464" y="1008"/>
                  </a:lnTo>
                  <a:lnTo>
                    <a:pt x="3492" y="992"/>
                  </a:lnTo>
                  <a:lnTo>
                    <a:pt x="3512" y="980"/>
                  </a:lnTo>
                  <a:lnTo>
                    <a:pt x="3528" y="948"/>
                  </a:lnTo>
                  <a:lnTo>
                    <a:pt x="3536" y="936"/>
                  </a:lnTo>
                  <a:lnTo>
                    <a:pt x="3536" y="920"/>
                  </a:lnTo>
                  <a:lnTo>
                    <a:pt x="3524" y="896"/>
                  </a:lnTo>
                  <a:lnTo>
                    <a:pt x="3504" y="884"/>
                  </a:lnTo>
                  <a:lnTo>
                    <a:pt x="3480" y="864"/>
                  </a:lnTo>
                  <a:lnTo>
                    <a:pt x="3420" y="840"/>
                  </a:lnTo>
                  <a:lnTo>
                    <a:pt x="3360" y="820"/>
                  </a:lnTo>
                  <a:lnTo>
                    <a:pt x="3408" y="828"/>
                  </a:lnTo>
                  <a:lnTo>
                    <a:pt x="3476" y="832"/>
                  </a:lnTo>
                  <a:lnTo>
                    <a:pt x="3536" y="860"/>
                  </a:lnTo>
                  <a:lnTo>
                    <a:pt x="3560" y="876"/>
                  </a:lnTo>
                  <a:lnTo>
                    <a:pt x="3576" y="896"/>
                  </a:lnTo>
                  <a:lnTo>
                    <a:pt x="3576" y="888"/>
                  </a:lnTo>
                  <a:lnTo>
                    <a:pt x="3560" y="872"/>
                  </a:lnTo>
                  <a:lnTo>
                    <a:pt x="3536" y="852"/>
                  </a:lnTo>
                  <a:lnTo>
                    <a:pt x="3576" y="860"/>
                  </a:lnTo>
                  <a:lnTo>
                    <a:pt x="3576" y="852"/>
                  </a:lnTo>
                  <a:lnTo>
                    <a:pt x="3524" y="848"/>
                  </a:lnTo>
                  <a:lnTo>
                    <a:pt x="3464" y="828"/>
                  </a:lnTo>
                  <a:lnTo>
                    <a:pt x="3408" y="820"/>
                  </a:lnTo>
                  <a:lnTo>
                    <a:pt x="3336" y="816"/>
                  </a:lnTo>
                  <a:lnTo>
                    <a:pt x="3252" y="804"/>
                  </a:lnTo>
                  <a:lnTo>
                    <a:pt x="3172" y="792"/>
                  </a:lnTo>
                  <a:lnTo>
                    <a:pt x="3076" y="784"/>
                  </a:lnTo>
                  <a:lnTo>
                    <a:pt x="3028" y="772"/>
                  </a:lnTo>
                  <a:lnTo>
                    <a:pt x="2936" y="736"/>
                  </a:lnTo>
                  <a:lnTo>
                    <a:pt x="2888" y="708"/>
                  </a:lnTo>
                  <a:lnTo>
                    <a:pt x="2848" y="688"/>
                  </a:lnTo>
                  <a:lnTo>
                    <a:pt x="2816" y="652"/>
                  </a:lnTo>
                  <a:lnTo>
                    <a:pt x="2808" y="640"/>
                  </a:lnTo>
                  <a:lnTo>
                    <a:pt x="2808" y="624"/>
                  </a:lnTo>
                  <a:lnTo>
                    <a:pt x="2808" y="604"/>
                  </a:lnTo>
                  <a:lnTo>
                    <a:pt x="2824" y="580"/>
                  </a:lnTo>
                  <a:lnTo>
                    <a:pt x="2840" y="564"/>
                  </a:lnTo>
                  <a:lnTo>
                    <a:pt x="2864" y="532"/>
                  </a:lnTo>
                  <a:lnTo>
                    <a:pt x="2908" y="508"/>
                  </a:lnTo>
                  <a:lnTo>
                    <a:pt x="2960" y="488"/>
                  </a:lnTo>
                  <a:lnTo>
                    <a:pt x="3028" y="472"/>
                  </a:lnTo>
                  <a:lnTo>
                    <a:pt x="3132" y="460"/>
                  </a:lnTo>
                  <a:lnTo>
                    <a:pt x="3056" y="472"/>
                  </a:lnTo>
                  <a:lnTo>
                    <a:pt x="3004" y="488"/>
                  </a:lnTo>
                  <a:lnTo>
                    <a:pt x="2956" y="508"/>
                  </a:lnTo>
                  <a:lnTo>
                    <a:pt x="2924" y="532"/>
                  </a:lnTo>
                  <a:lnTo>
                    <a:pt x="2884" y="568"/>
                  </a:lnTo>
                  <a:lnTo>
                    <a:pt x="2872" y="580"/>
                  </a:lnTo>
                  <a:lnTo>
                    <a:pt x="2860" y="612"/>
                  </a:lnTo>
                  <a:lnTo>
                    <a:pt x="2864" y="640"/>
                  </a:lnTo>
                  <a:lnTo>
                    <a:pt x="2884" y="664"/>
                  </a:lnTo>
                  <a:lnTo>
                    <a:pt x="2908" y="688"/>
                  </a:lnTo>
                  <a:lnTo>
                    <a:pt x="2968" y="720"/>
                  </a:lnTo>
                  <a:lnTo>
                    <a:pt x="3020" y="736"/>
                  </a:lnTo>
                  <a:lnTo>
                    <a:pt x="3052" y="744"/>
                  </a:lnTo>
                  <a:lnTo>
                    <a:pt x="3160" y="772"/>
                  </a:lnTo>
                  <a:lnTo>
                    <a:pt x="3264" y="796"/>
                  </a:lnTo>
                  <a:lnTo>
                    <a:pt x="3348" y="808"/>
                  </a:lnTo>
                  <a:lnTo>
                    <a:pt x="3420" y="816"/>
                  </a:lnTo>
                  <a:lnTo>
                    <a:pt x="3524" y="816"/>
                  </a:lnTo>
                  <a:lnTo>
                    <a:pt x="3560" y="808"/>
                  </a:lnTo>
                  <a:lnTo>
                    <a:pt x="3576" y="820"/>
                  </a:lnTo>
                  <a:lnTo>
                    <a:pt x="3576" y="816"/>
                  </a:lnTo>
                  <a:lnTo>
                    <a:pt x="3560" y="804"/>
                  </a:lnTo>
                  <a:lnTo>
                    <a:pt x="3536" y="780"/>
                  </a:lnTo>
                  <a:lnTo>
                    <a:pt x="3536" y="760"/>
                  </a:lnTo>
                  <a:lnTo>
                    <a:pt x="3548" y="748"/>
                  </a:lnTo>
                  <a:lnTo>
                    <a:pt x="3572" y="736"/>
                  </a:lnTo>
                  <a:lnTo>
                    <a:pt x="3576" y="736"/>
                  </a:lnTo>
                  <a:lnTo>
                    <a:pt x="3576" y="732"/>
                  </a:lnTo>
                  <a:lnTo>
                    <a:pt x="3572" y="732"/>
                  </a:lnTo>
                  <a:lnTo>
                    <a:pt x="3476" y="712"/>
                  </a:lnTo>
                  <a:lnTo>
                    <a:pt x="3408" y="696"/>
                  </a:lnTo>
                  <a:lnTo>
                    <a:pt x="3368" y="672"/>
                  </a:lnTo>
                  <a:lnTo>
                    <a:pt x="3348" y="648"/>
                  </a:lnTo>
                  <a:lnTo>
                    <a:pt x="3344" y="616"/>
                  </a:lnTo>
                  <a:lnTo>
                    <a:pt x="3344" y="612"/>
                  </a:lnTo>
                  <a:lnTo>
                    <a:pt x="3356" y="588"/>
                  </a:lnTo>
                  <a:lnTo>
                    <a:pt x="3380" y="568"/>
                  </a:lnTo>
                  <a:lnTo>
                    <a:pt x="3408" y="548"/>
                  </a:lnTo>
                  <a:lnTo>
                    <a:pt x="3440" y="532"/>
                  </a:lnTo>
                  <a:lnTo>
                    <a:pt x="3512" y="512"/>
                  </a:lnTo>
                  <a:lnTo>
                    <a:pt x="3576" y="500"/>
                  </a:lnTo>
                  <a:lnTo>
                    <a:pt x="3576" y="496"/>
                  </a:lnTo>
                  <a:lnTo>
                    <a:pt x="3504" y="508"/>
                  </a:lnTo>
                  <a:lnTo>
                    <a:pt x="3432" y="532"/>
                  </a:lnTo>
                  <a:lnTo>
                    <a:pt x="3404" y="544"/>
                  </a:lnTo>
                  <a:lnTo>
                    <a:pt x="3372" y="564"/>
                  </a:lnTo>
                  <a:lnTo>
                    <a:pt x="3356" y="580"/>
                  </a:lnTo>
                  <a:lnTo>
                    <a:pt x="3336" y="604"/>
                  </a:lnTo>
                  <a:lnTo>
                    <a:pt x="3336" y="616"/>
                  </a:lnTo>
                  <a:lnTo>
                    <a:pt x="3336" y="628"/>
                  </a:lnTo>
                  <a:lnTo>
                    <a:pt x="3344" y="648"/>
                  </a:lnTo>
                  <a:lnTo>
                    <a:pt x="3360" y="672"/>
                  </a:lnTo>
                  <a:lnTo>
                    <a:pt x="3404" y="696"/>
                  </a:lnTo>
                  <a:lnTo>
                    <a:pt x="3464" y="712"/>
                  </a:lnTo>
                  <a:lnTo>
                    <a:pt x="3560" y="736"/>
                  </a:lnTo>
                  <a:lnTo>
                    <a:pt x="3540" y="744"/>
                  </a:lnTo>
                  <a:lnTo>
                    <a:pt x="3528" y="756"/>
                  </a:lnTo>
                  <a:lnTo>
                    <a:pt x="3528" y="768"/>
                  </a:lnTo>
                  <a:lnTo>
                    <a:pt x="3464" y="760"/>
                  </a:lnTo>
                  <a:lnTo>
                    <a:pt x="3312" y="744"/>
                  </a:lnTo>
                  <a:lnTo>
                    <a:pt x="3232" y="724"/>
                  </a:lnTo>
                  <a:lnTo>
                    <a:pt x="3168" y="700"/>
                  </a:lnTo>
                  <a:lnTo>
                    <a:pt x="3136" y="688"/>
                  </a:lnTo>
                  <a:lnTo>
                    <a:pt x="3112" y="672"/>
                  </a:lnTo>
                  <a:lnTo>
                    <a:pt x="3100" y="652"/>
                  </a:lnTo>
                  <a:lnTo>
                    <a:pt x="3088" y="636"/>
                  </a:lnTo>
                  <a:lnTo>
                    <a:pt x="3088" y="624"/>
                  </a:lnTo>
                  <a:lnTo>
                    <a:pt x="3096" y="604"/>
                  </a:lnTo>
                  <a:lnTo>
                    <a:pt x="3108" y="588"/>
                  </a:lnTo>
                  <a:lnTo>
                    <a:pt x="3144" y="548"/>
                  </a:lnTo>
                  <a:lnTo>
                    <a:pt x="3172" y="532"/>
                  </a:lnTo>
                  <a:lnTo>
                    <a:pt x="3216" y="520"/>
                  </a:lnTo>
                  <a:lnTo>
                    <a:pt x="3264" y="500"/>
                  </a:lnTo>
                  <a:lnTo>
                    <a:pt x="3324" y="488"/>
                  </a:lnTo>
                  <a:lnTo>
                    <a:pt x="3396" y="476"/>
                  </a:lnTo>
                  <a:lnTo>
                    <a:pt x="3480" y="464"/>
                  </a:lnTo>
                  <a:lnTo>
                    <a:pt x="3576" y="460"/>
                  </a:lnTo>
                  <a:lnTo>
                    <a:pt x="3576" y="452"/>
                  </a:lnTo>
                  <a:lnTo>
                    <a:pt x="3480" y="464"/>
                  </a:lnTo>
                  <a:lnTo>
                    <a:pt x="3396" y="472"/>
                  </a:lnTo>
                  <a:lnTo>
                    <a:pt x="3324" y="484"/>
                  </a:lnTo>
                  <a:lnTo>
                    <a:pt x="3256" y="496"/>
                  </a:lnTo>
                  <a:lnTo>
                    <a:pt x="3208" y="512"/>
                  </a:lnTo>
                  <a:lnTo>
                    <a:pt x="3172" y="532"/>
                  </a:lnTo>
                  <a:lnTo>
                    <a:pt x="3144" y="548"/>
                  </a:lnTo>
                  <a:lnTo>
                    <a:pt x="3120" y="568"/>
                  </a:lnTo>
                  <a:lnTo>
                    <a:pt x="3100" y="588"/>
                  </a:lnTo>
                  <a:lnTo>
                    <a:pt x="3088" y="604"/>
                  </a:lnTo>
                  <a:lnTo>
                    <a:pt x="3088" y="624"/>
                  </a:lnTo>
                  <a:lnTo>
                    <a:pt x="3088" y="636"/>
                  </a:lnTo>
                  <a:lnTo>
                    <a:pt x="3088" y="652"/>
                  </a:lnTo>
                  <a:lnTo>
                    <a:pt x="3100" y="664"/>
                  </a:lnTo>
                  <a:lnTo>
                    <a:pt x="3136" y="696"/>
                  </a:lnTo>
                  <a:lnTo>
                    <a:pt x="3184" y="712"/>
                  </a:lnTo>
                  <a:lnTo>
                    <a:pt x="3244" y="732"/>
                  </a:lnTo>
                  <a:lnTo>
                    <a:pt x="3380" y="756"/>
                  </a:lnTo>
                  <a:lnTo>
                    <a:pt x="3480" y="768"/>
                  </a:lnTo>
                  <a:lnTo>
                    <a:pt x="3372" y="760"/>
                  </a:lnTo>
                  <a:lnTo>
                    <a:pt x="3304" y="748"/>
                  </a:lnTo>
                  <a:lnTo>
                    <a:pt x="3240" y="736"/>
                  </a:lnTo>
                  <a:lnTo>
                    <a:pt x="3180" y="720"/>
                  </a:lnTo>
                  <a:lnTo>
                    <a:pt x="3120" y="700"/>
                  </a:lnTo>
                  <a:lnTo>
                    <a:pt x="3076" y="664"/>
                  </a:lnTo>
                  <a:lnTo>
                    <a:pt x="3056" y="648"/>
                  </a:lnTo>
                  <a:lnTo>
                    <a:pt x="3044" y="624"/>
                  </a:lnTo>
                  <a:lnTo>
                    <a:pt x="3044" y="612"/>
                  </a:lnTo>
                  <a:lnTo>
                    <a:pt x="3052" y="592"/>
                  </a:lnTo>
                  <a:lnTo>
                    <a:pt x="3056" y="576"/>
                  </a:lnTo>
                  <a:lnTo>
                    <a:pt x="3084" y="556"/>
                  </a:lnTo>
                  <a:lnTo>
                    <a:pt x="3120" y="524"/>
                  </a:lnTo>
                  <a:lnTo>
                    <a:pt x="3180" y="508"/>
                  </a:lnTo>
                  <a:lnTo>
                    <a:pt x="3264" y="488"/>
                  </a:lnTo>
                  <a:lnTo>
                    <a:pt x="3380" y="472"/>
                  </a:lnTo>
                  <a:lnTo>
                    <a:pt x="3576" y="440"/>
                  </a:lnTo>
                  <a:lnTo>
                    <a:pt x="3576" y="436"/>
                  </a:lnTo>
                  <a:lnTo>
                    <a:pt x="3380" y="464"/>
                  </a:lnTo>
                  <a:lnTo>
                    <a:pt x="3264" y="484"/>
                  </a:lnTo>
                  <a:lnTo>
                    <a:pt x="3172" y="500"/>
                  </a:lnTo>
                  <a:lnTo>
                    <a:pt x="3112" y="524"/>
                  </a:lnTo>
                  <a:lnTo>
                    <a:pt x="3076" y="548"/>
                  </a:lnTo>
                  <a:lnTo>
                    <a:pt x="3052" y="576"/>
                  </a:lnTo>
                  <a:lnTo>
                    <a:pt x="3044" y="592"/>
                  </a:lnTo>
                  <a:lnTo>
                    <a:pt x="3044" y="612"/>
                  </a:lnTo>
                  <a:lnTo>
                    <a:pt x="3044" y="628"/>
                  </a:lnTo>
                  <a:lnTo>
                    <a:pt x="3056" y="652"/>
                  </a:lnTo>
                  <a:lnTo>
                    <a:pt x="3084" y="676"/>
                  </a:lnTo>
                  <a:lnTo>
                    <a:pt x="3108" y="696"/>
                  </a:lnTo>
                  <a:lnTo>
                    <a:pt x="3144" y="708"/>
                  </a:lnTo>
                  <a:lnTo>
                    <a:pt x="3216" y="736"/>
                  </a:lnTo>
                  <a:lnTo>
                    <a:pt x="3300" y="756"/>
                  </a:lnTo>
                  <a:lnTo>
                    <a:pt x="3380" y="768"/>
                  </a:lnTo>
                  <a:lnTo>
                    <a:pt x="3452" y="772"/>
                  </a:lnTo>
                  <a:lnTo>
                    <a:pt x="3528" y="772"/>
                  </a:lnTo>
                  <a:lnTo>
                    <a:pt x="3540" y="784"/>
                  </a:lnTo>
                  <a:lnTo>
                    <a:pt x="3444" y="784"/>
                  </a:lnTo>
                  <a:lnTo>
                    <a:pt x="3276" y="768"/>
                  </a:lnTo>
                  <a:lnTo>
                    <a:pt x="3184" y="748"/>
                  </a:lnTo>
                  <a:lnTo>
                    <a:pt x="3100" y="732"/>
                  </a:lnTo>
                  <a:lnTo>
                    <a:pt x="3028" y="700"/>
                  </a:lnTo>
                  <a:lnTo>
                    <a:pt x="2996" y="696"/>
                  </a:lnTo>
                  <a:lnTo>
                    <a:pt x="2980" y="676"/>
                  </a:lnTo>
                  <a:lnTo>
                    <a:pt x="2960" y="652"/>
                  </a:lnTo>
                  <a:lnTo>
                    <a:pt x="2948" y="628"/>
                  </a:lnTo>
                  <a:lnTo>
                    <a:pt x="2944" y="600"/>
                  </a:lnTo>
                  <a:lnTo>
                    <a:pt x="2956" y="580"/>
                  </a:lnTo>
                  <a:lnTo>
                    <a:pt x="2968" y="564"/>
                  </a:lnTo>
                  <a:lnTo>
                    <a:pt x="2992" y="544"/>
                  </a:lnTo>
                  <a:lnTo>
                    <a:pt x="3028" y="532"/>
                  </a:lnTo>
                  <a:lnTo>
                    <a:pt x="3044" y="520"/>
                  </a:lnTo>
                  <a:lnTo>
                    <a:pt x="3100" y="500"/>
                  </a:lnTo>
                  <a:lnTo>
                    <a:pt x="3184" y="476"/>
                  </a:lnTo>
                  <a:lnTo>
                    <a:pt x="3304" y="452"/>
                  </a:lnTo>
                  <a:lnTo>
                    <a:pt x="3324" y="452"/>
                  </a:lnTo>
                  <a:lnTo>
                    <a:pt x="3420" y="440"/>
                  </a:lnTo>
                  <a:lnTo>
                    <a:pt x="3500" y="428"/>
                  </a:lnTo>
                  <a:lnTo>
                    <a:pt x="3576" y="416"/>
                  </a:lnTo>
                  <a:lnTo>
                    <a:pt x="3576" y="412"/>
                  </a:lnTo>
                  <a:lnTo>
                    <a:pt x="3468" y="428"/>
                  </a:lnTo>
                  <a:lnTo>
                    <a:pt x="3368" y="440"/>
                  </a:lnTo>
                  <a:lnTo>
                    <a:pt x="3416" y="428"/>
                  </a:lnTo>
                  <a:lnTo>
                    <a:pt x="3432" y="416"/>
                  </a:lnTo>
                  <a:lnTo>
                    <a:pt x="3452" y="400"/>
                  </a:lnTo>
                  <a:lnTo>
                    <a:pt x="3444" y="400"/>
                  </a:lnTo>
                  <a:lnTo>
                    <a:pt x="3576" y="392"/>
                  </a:lnTo>
                  <a:lnTo>
                    <a:pt x="3576" y="388"/>
                  </a:lnTo>
                  <a:lnTo>
                    <a:pt x="3432" y="392"/>
                  </a:lnTo>
                  <a:lnTo>
                    <a:pt x="3304" y="392"/>
                  </a:lnTo>
                  <a:lnTo>
                    <a:pt x="3108" y="380"/>
                  </a:lnTo>
                  <a:lnTo>
                    <a:pt x="3100" y="376"/>
                  </a:lnTo>
                  <a:lnTo>
                    <a:pt x="3100" y="380"/>
                  </a:lnTo>
                  <a:lnTo>
                    <a:pt x="2980" y="364"/>
                  </a:lnTo>
                  <a:lnTo>
                    <a:pt x="2936" y="356"/>
                  </a:lnTo>
                  <a:lnTo>
                    <a:pt x="2912" y="352"/>
                  </a:lnTo>
                  <a:lnTo>
                    <a:pt x="2864" y="328"/>
                  </a:lnTo>
                  <a:lnTo>
                    <a:pt x="2848" y="316"/>
                  </a:lnTo>
                  <a:lnTo>
                    <a:pt x="2840" y="296"/>
                  </a:lnTo>
                  <a:lnTo>
                    <a:pt x="2836" y="292"/>
                  </a:lnTo>
                  <a:lnTo>
                    <a:pt x="2840" y="284"/>
                  </a:lnTo>
                  <a:lnTo>
                    <a:pt x="2848" y="264"/>
                  </a:lnTo>
                  <a:lnTo>
                    <a:pt x="2872" y="248"/>
                  </a:lnTo>
                  <a:lnTo>
                    <a:pt x="2924" y="228"/>
                  </a:lnTo>
                  <a:lnTo>
                    <a:pt x="2992" y="204"/>
                  </a:lnTo>
                  <a:lnTo>
                    <a:pt x="3084" y="188"/>
                  </a:lnTo>
                  <a:lnTo>
                    <a:pt x="3216" y="168"/>
                  </a:lnTo>
                  <a:lnTo>
                    <a:pt x="3220" y="168"/>
                  </a:lnTo>
                  <a:lnTo>
                    <a:pt x="3268" y="168"/>
                  </a:lnTo>
                  <a:lnTo>
                    <a:pt x="3324" y="168"/>
                  </a:lnTo>
                  <a:lnTo>
                    <a:pt x="3444" y="156"/>
                  </a:lnTo>
                  <a:lnTo>
                    <a:pt x="3456" y="164"/>
                  </a:lnTo>
                  <a:lnTo>
                    <a:pt x="3456" y="156"/>
                  </a:lnTo>
                  <a:lnTo>
                    <a:pt x="3540" y="144"/>
                  </a:lnTo>
                  <a:lnTo>
                    <a:pt x="3576" y="140"/>
                  </a:lnTo>
                  <a:lnTo>
                    <a:pt x="3576" y="132"/>
                  </a:lnTo>
                  <a:lnTo>
                    <a:pt x="3540" y="140"/>
                  </a:lnTo>
                  <a:lnTo>
                    <a:pt x="3456" y="128"/>
                  </a:lnTo>
                  <a:lnTo>
                    <a:pt x="3396" y="108"/>
                  </a:lnTo>
                  <a:lnTo>
                    <a:pt x="3380" y="96"/>
                  </a:lnTo>
                  <a:lnTo>
                    <a:pt x="3360" y="84"/>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25" name="図形 24"/>
            <p:cNvSpPr>
              <a:spLocks/>
            </p:cNvSpPr>
            <p:nvPr/>
          </p:nvSpPr>
          <p:spPr bwMode="auto">
            <a:xfrm>
              <a:off x="2632" y="48"/>
              <a:ext cx="84" cy="36"/>
            </a:xfrm>
            <a:custGeom>
              <a:avLst/>
              <a:gdLst/>
              <a:ahLst/>
              <a:cxnLst>
                <a:cxn ang="0">
                  <a:pos x="0" y="0"/>
                </a:cxn>
                <a:cxn ang="0">
                  <a:pos x="56" y="0"/>
                </a:cxn>
                <a:cxn ang="0">
                  <a:pos x="68" y="20"/>
                </a:cxn>
                <a:cxn ang="0">
                  <a:pos x="84" y="36"/>
                </a:cxn>
                <a:cxn ang="0">
                  <a:pos x="36" y="20"/>
                </a:cxn>
                <a:cxn ang="0">
                  <a:pos x="0" y="0"/>
                </a:cxn>
              </a:cxnLst>
              <a:rect l="0" t="0" r="0" b="0"/>
              <a:pathLst>
                <a:path w="84" h="36">
                  <a:moveTo>
                    <a:pt x="0" y="0"/>
                  </a:moveTo>
                  <a:lnTo>
                    <a:pt x="56" y="0"/>
                  </a:lnTo>
                  <a:lnTo>
                    <a:pt x="68" y="20"/>
                  </a:lnTo>
                  <a:lnTo>
                    <a:pt x="84" y="36"/>
                  </a:lnTo>
                  <a:lnTo>
                    <a:pt x="36" y="20"/>
                  </a:lnTo>
                  <a:lnTo>
                    <a:pt x="0" y="0"/>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26" name="図形 25"/>
            <p:cNvSpPr>
              <a:spLocks/>
            </p:cNvSpPr>
            <p:nvPr/>
          </p:nvSpPr>
          <p:spPr bwMode="auto">
            <a:xfrm>
              <a:off x="4904" y="884"/>
              <a:ext cx="104" cy="84"/>
            </a:xfrm>
            <a:custGeom>
              <a:avLst/>
              <a:gdLst/>
              <a:ahLst/>
              <a:cxnLst>
                <a:cxn ang="0">
                  <a:pos x="36" y="12"/>
                </a:cxn>
                <a:cxn ang="0">
                  <a:pos x="36" y="0"/>
                </a:cxn>
                <a:cxn ang="0">
                  <a:pos x="68" y="4"/>
                </a:cxn>
                <a:cxn ang="0">
                  <a:pos x="92" y="16"/>
                </a:cxn>
                <a:cxn ang="0">
                  <a:pos x="104" y="28"/>
                </a:cxn>
                <a:cxn ang="0">
                  <a:pos x="104" y="40"/>
                </a:cxn>
                <a:cxn ang="0">
                  <a:pos x="100" y="60"/>
                </a:cxn>
                <a:cxn ang="0">
                  <a:pos x="100" y="64"/>
                </a:cxn>
                <a:cxn ang="0">
                  <a:pos x="80" y="72"/>
                </a:cxn>
                <a:cxn ang="0">
                  <a:pos x="56" y="84"/>
                </a:cxn>
                <a:cxn ang="0">
                  <a:pos x="0" y="84"/>
                </a:cxn>
                <a:cxn ang="0">
                  <a:pos x="20" y="64"/>
                </a:cxn>
                <a:cxn ang="0">
                  <a:pos x="32" y="40"/>
                </a:cxn>
                <a:cxn ang="0">
                  <a:pos x="36" y="12"/>
                </a:cxn>
              </a:cxnLst>
              <a:rect l="0" t="0" r="0" b="0"/>
              <a:pathLst>
                <a:path w="104" h="84">
                  <a:moveTo>
                    <a:pt x="36" y="12"/>
                  </a:moveTo>
                  <a:lnTo>
                    <a:pt x="36" y="0"/>
                  </a:lnTo>
                  <a:lnTo>
                    <a:pt x="68" y="4"/>
                  </a:lnTo>
                  <a:lnTo>
                    <a:pt x="92" y="16"/>
                  </a:lnTo>
                  <a:lnTo>
                    <a:pt x="104" y="28"/>
                  </a:lnTo>
                  <a:lnTo>
                    <a:pt x="104" y="40"/>
                  </a:lnTo>
                  <a:lnTo>
                    <a:pt x="100" y="60"/>
                  </a:lnTo>
                  <a:lnTo>
                    <a:pt x="100" y="64"/>
                  </a:lnTo>
                  <a:lnTo>
                    <a:pt x="80" y="72"/>
                  </a:lnTo>
                  <a:lnTo>
                    <a:pt x="56" y="84"/>
                  </a:lnTo>
                  <a:lnTo>
                    <a:pt x="0" y="84"/>
                  </a:lnTo>
                  <a:lnTo>
                    <a:pt x="20" y="64"/>
                  </a:lnTo>
                  <a:lnTo>
                    <a:pt x="32" y="40"/>
                  </a:lnTo>
                  <a:lnTo>
                    <a:pt x="36" y="12"/>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27" name="図形 26"/>
            <p:cNvSpPr>
              <a:spLocks/>
            </p:cNvSpPr>
            <p:nvPr/>
          </p:nvSpPr>
          <p:spPr bwMode="auto">
            <a:xfrm>
              <a:off x="4828" y="864"/>
              <a:ext cx="248" cy="132"/>
            </a:xfrm>
            <a:custGeom>
              <a:avLst/>
              <a:gdLst/>
              <a:ahLst/>
              <a:cxnLst>
                <a:cxn ang="0">
                  <a:pos x="48" y="116"/>
                </a:cxn>
                <a:cxn ang="0">
                  <a:pos x="72" y="108"/>
                </a:cxn>
                <a:cxn ang="0">
                  <a:pos x="124" y="104"/>
                </a:cxn>
                <a:cxn ang="0">
                  <a:pos x="164" y="96"/>
                </a:cxn>
                <a:cxn ang="0">
                  <a:pos x="176" y="84"/>
                </a:cxn>
                <a:cxn ang="0">
                  <a:pos x="180" y="80"/>
                </a:cxn>
                <a:cxn ang="0">
                  <a:pos x="188" y="60"/>
                </a:cxn>
                <a:cxn ang="0">
                  <a:pos x="188" y="48"/>
                </a:cxn>
                <a:cxn ang="0">
                  <a:pos x="168" y="32"/>
                </a:cxn>
                <a:cxn ang="0">
                  <a:pos x="148" y="20"/>
                </a:cxn>
                <a:cxn ang="0">
                  <a:pos x="112" y="12"/>
                </a:cxn>
                <a:cxn ang="0">
                  <a:pos x="112" y="0"/>
                </a:cxn>
                <a:cxn ang="0">
                  <a:pos x="168" y="0"/>
                </a:cxn>
                <a:cxn ang="0">
                  <a:pos x="204" y="12"/>
                </a:cxn>
                <a:cxn ang="0">
                  <a:pos x="236" y="24"/>
                </a:cxn>
                <a:cxn ang="0">
                  <a:pos x="248" y="44"/>
                </a:cxn>
                <a:cxn ang="0">
                  <a:pos x="248" y="60"/>
                </a:cxn>
                <a:cxn ang="0">
                  <a:pos x="240" y="72"/>
                </a:cxn>
                <a:cxn ang="0">
                  <a:pos x="236" y="84"/>
                </a:cxn>
                <a:cxn ang="0">
                  <a:pos x="224" y="96"/>
                </a:cxn>
                <a:cxn ang="0">
                  <a:pos x="200" y="108"/>
                </a:cxn>
                <a:cxn ang="0">
                  <a:pos x="164" y="120"/>
                </a:cxn>
                <a:cxn ang="0">
                  <a:pos x="112" y="128"/>
                </a:cxn>
                <a:cxn ang="0">
                  <a:pos x="52" y="132"/>
                </a:cxn>
                <a:cxn ang="0">
                  <a:pos x="0" y="132"/>
                </a:cxn>
                <a:cxn ang="0">
                  <a:pos x="48" y="116"/>
                </a:cxn>
              </a:cxnLst>
              <a:rect l="0" t="0" r="0" b="0"/>
              <a:pathLst>
                <a:path w="248" h="132">
                  <a:moveTo>
                    <a:pt x="48" y="116"/>
                  </a:moveTo>
                  <a:lnTo>
                    <a:pt x="72" y="108"/>
                  </a:lnTo>
                  <a:lnTo>
                    <a:pt x="124" y="104"/>
                  </a:lnTo>
                  <a:lnTo>
                    <a:pt x="164" y="96"/>
                  </a:lnTo>
                  <a:lnTo>
                    <a:pt x="176" y="84"/>
                  </a:lnTo>
                  <a:lnTo>
                    <a:pt x="180" y="80"/>
                  </a:lnTo>
                  <a:lnTo>
                    <a:pt x="188" y="60"/>
                  </a:lnTo>
                  <a:lnTo>
                    <a:pt x="188" y="48"/>
                  </a:lnTo>
                  <a:lnTo>
                    <a:pt x="168" y="32"/>
                  </a:lnTo>
                  <a:lnTo>
                    <a:pt x="148" y="20"/>
                  </a:lnTo>
                  <a:lnTo>
                    <a:pt x="112" y="12"/>
                  </a:lnTo>
                  <a:lnTo>
                    <a:pt x="112" y="0"/>
                  </a:lnTo>
                  <a:lnTo>
                    <a:pt x="168" y="0"/>
                  </a:lnTo>
                  <a:lnTo>
                    <a:pt x="204" y="12"/>
                  </a:lnTo>
                  <a:lnTo>
                    <a:pt x="236" y="24"/>
                  </a:lnTo>
                  <a:lnTo>
                    <a:pt x="248" y="44"/>
                  </a:lnTo>
                  <a:lnTo>
                    <a:pt x="248" y="60"/>
                  </a:lnTo>
                  <a:lnTo>
                    <a:pt x="240" y="72"/>
                  </a:lnTo>
                  <a:lnTo>
                    <a:pt x="236" y="84"/>
                  </a:lnTo>
                  <a:lnTo>
                    <a:pt x="224" y="96"/>
                  </a:lnTo>
                  <a:lnTo>
                    <a:pt x="200" y="108"/>
                  </a:lnTo>
                  <a:lnTo>
                    <a:pt x="164" y="120"/>
                  </a:lnTo>
                  <a:lnTo>
                    <a:pt x="112" y="128"/>
                  </a:lnTo>
                  <a:lnTo>
                    <a:pt x="52" y="132"/>
                  </a:lnTo>
                  <a:lnTo>
                    <a:pt x="0" y="132"/>
                  </a:lnTo>
                  <a:lnTo>
                    <a:pt x="48" y="116"/>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28" name="図形 27"/>
            <p:cNvSpPr>
              <a:spLocks/>
            </p:cNvSpPr>
            <p:nvPr/>
          </p:nvSpPr>
          <p:spPr bwMode="auto">
            <a:xfrm>
              <a:off x="4772" y="1056"/>
              <a:ext cx="128" cy="176"/>
            </a:xfrm>
            <a:custGeom>
              <a:avLst/>
              <a:gdLst/>
              <a:ahLst/>
              <a:cxnLst>
                <a:cxn ang="0">
                  <a:pos x="0" y="116"/>
                </a:cxn>
                <a:cxn ang="0">
                  <a:pos x="0" y="100"/>
                </a:cxn>
                <a:cxn ang="0">
                  <a:pos x="8" y="68"/>
                </a:cxn>
                <a:cxn ang="0">
                  <a:pos x="32" y="44"/>
                </a:cxn>
                <a:cxn ang="0">
                  <a:pos x="56" y="24"/>
                </a:cxn>
                <a:cxn ang="0">
                  <a:pos x="84" y="12"/>
                </a:cxn>
                <a:cxn ang="0">
                  <a:pos x="128" y="0"/>
                </a:cxn>
                <a:cxn ang="0">
                  <a:pos x="84" y="32"/>
                </a:cxn>
                <a:cxn ang="0">
                  <a:pos x="60" y="56"/>
                </a:cxn>
                <a:cxn ang="0">
                  <a:pos x="36" y="88"/>
                </a:cxn>
                <a:cxn ang="0">
                  <a:pos x="36" y="112"/>
                </a:cxn>
                <a:cxn ang="0">
                  <a:pos x="48" y="140"/>
                </a:cxn>
                <a:cxn ang="0">
                  <a:pos x="68" y="160"/>
                </a:cxn>
                <a:cxn ang="0">
                  <a:pos x="84" y="176"/>
                </a:cxn>
                <a:cxn ang="0">
                  <a:pos x="36" y="148"/>
                </a:cxn>
                <a:cxn ang="0">
                  <a:pos x="0" y="116"/>
                </a:cxn>
              </a:cxnLst>
              <a:rect l="0" t="0" r="0" b="0"/>
              <a:pathLst>
                <a:path w="128" h="176">
                  <a:moveTo>
                    <a:pt x="0" y="116"/>
                  </a:moveTo>
                  <a:lnTo>
                    <a:pt x="0" y="100"/>
                  </a:lnTo>
                  <a:lnTo>
                    <a:pt x="8" y="68"/>
                  </a:lnTo>
                  <a:lnTo>
                    <a:pt x="32" y="44"/>
                  </a:lnTo>
                  <a:lnTo>
                    <a:pt x="56" y="24"/>
                  </a:lnTo>
                  <a:lnTo>
                    <a:pt x="84" y="12"/>
                  </a:lnTo>
                  <a:lnTo>
                    <a:pt x="128" y="0"/>
                  </a:lnTo>
                  <a:lnTo>
                    <a:pt x="84" y="32"/>
                  </a:lnTo>
                  <a:lnTo>
                    <a:pt x="60" y="56"/>
                  </a:lnTo>
                  <a:lnTo>
                    <a:pt x="36" y="88"/>
                  </a:lnTo>
                  <a:lnTo>
                    <a:pt x="36" y="112"/>
                  </a:lnTo>
                  <a:lnTo>
                    <a:pt x="48" y="140"/>
                  </a:lnTo>
                  <a:lnTo>
                    <a:pt x="68" y="160"/>
                  </a:lnTo>
                  <a:lnTo>
                    <a:pt x="84" y="176"/>
                  </a:lnTo>
                  <a:lnTo>
                    <a:pt x="36" y="148"/>
                  </a:lnTo>
                  <a:lnTo>
                    <a:pt x="0" y="116"/>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30" name="図形 29"/>
            <p:cNvSpPr>
              <a:spLocks/>
            </p:cNvSpPr>
            <p:nvPr/>
          </p:nvSpPr>
          <p:spPr bwMode="auto">
            <a:xfrm>
              <a:off x="4816" y="820"/>
              <a:ext cx="532" cy="492"/>
            </a:xfrm>
            <a:custGeom>
              <a:avLst/>
              <a:gdLst/>
              <a:ahLst/>
              <a:cxnLst>
                <a:cxn ang="0">
                  <a:pos x="524" y="68"/>
                </a:cxn>
                <a:cxn ang="0">
                  <a:pos x="532" y="80"/>
                </a:cxn>
                <a:cxn ang="0">
                  <a:pos x="524" y="92"/>
                </a:cxn>
                <a:cxn ang="0">
                  <a:pos x="524" y="112"/>
                </a:cxn>
                <a:cxn ang="0">
                  <a:pos x="512" y="128"/>
                </a:cxn>
                <a:cxn ang="0">
                  <a:pos x="488" y="148"/>
                </a:cxn>
                <a:cxn ang="0">
                  <a:pos x="460" y="164"/>
                </a:cxn>
                <a:cxn ang="0">
                  <a:pos x="408" y="184"/>
                </a:cxn>
                <a:cxn ang="0">
                  <a:pos x="356" y="188"/>
                </a:cxn>
                <a:cxn ang="0">
                  <a:pos x="248" y="212"/>
                </a:cxn>
                <a:cxn ang="0">
                  <a:pos x="188" y="236"/>
                </a:cxn>
                <a:cxn ang="0">
                  <a:pos x="136" y="260"/>
                </a:cxn>
                <a:cxn ang="0">
                  <a:pos x="108" y="300"/>
                </a:cxn>
                <a:cxn ang="0">
                  <a:pos x="96" y="316"/>
                </a:cxn>
                <a:cxn ang="0">
                  <a:pos x="88" y="336"/>
                </a:cxn>
                <a:cxn ang="0">
                  <a:pos x="96" y="348"/>
                </a:cxn>
                <a:cxn ang="0">
                  <a:pos x="100" y="364"/>
                </a:cxn>
                <a:cxn ang="0">
                  <a:pos x="112" y="384"/>
                </a:cxn>
                <a:cxn ang="0">
                  <a:pos x="136" y="412"/>
                </a:cxn>
                <a:cxn ang="0">
                  <a:pos x="180" y="436"/>
                </a:cxn>
                <a:cxn ang="0">
                  <a:pos x="236" y="460"/>
                </a:cxn>
                <a:cxn ang="0">
                  <a:pos x="308" y="492"/>
                </a:cxn>
                <a:cxn ang="0">
                  <a:pos x="180" y="460"/>
                </a:cxn>
                <a:cxn ang="0">
                  <a:pos x="84" y="436"/>
                </a:cxn>
                <a:cxn ang="0">
                  <a:pos x="52" y="420"/>
                </a:cxn>
                <a:cxn ang="0">
                  <a:pos x="24" y="396"/>
                </a:cxn>
                <a:cxn ang="0">
                  <a:pos x="4" y="360"/>
                </a:cxn>
                <a:cxn ang="0">
                  <a:pos x="0" y="348"/>
                </a:cxn>
                <a:cxn ang="0">
                  <a:pos x="0" y="328"/>
                </a:cxn>
                <a:cxn ang="0">
                  <a:pos x="4" y="316"/>
                </a:cxn>
                <a:cxn ang="0">
                  <a:pos x="24" y="292"/>
                </a:cxn>
                <a:cxn ang="0">
                  <a:pos x="60" y="256"/>
                </a:cxn>
                <a:cxn ang="0">
                  <a:pos x="88" y="244"/>
                </a:cxn>
                <a:cxn ang="0">
                  <a:pos x="132" y="224"/>
                </a:cxn>
                <a:cxn ang="0">
                  <a:pos x="228" y="200"/>
                </a:cxn>
                <a:cxn ang="0">
                  <a:pos x="308" y="188"/>
                </a:cxn>
                <a:cxn ang="0">
                  <a:pos x="372" y="176"/>
                </a:cxn>
                <a:cxn ang="0">
                  <a:pos x="420" y="164"/>
                </a:cxn>
                <a:cxn ang="0">
                  <a:pos x="460" y="148"/>
                </a:cxn>
                <a:cxn ang="0">
                  <a:pos x="472" y="136"/>
                </a:cxn>
                <a:cxn ang="0">
                  <a:pos x="484" y="116"/>
                </a:cxn>
                <a:cxn ang="0">
                  <a:pos x="484" y="92"/>
                </a:cxn>
                <a:cxn ang="0">
                  <a:pos x="472" y="64"/>
                </a:cxn>
                <a:cxn ang="0">
                  <a:pos x="464" y="52"/>
                </a:cxn>
                <a:cxn ang="0">
                  <a:pos x="440" y="32"/>
                </a:cxn>
                <a:cxn ang="0">
                  <a:pos x="396" y="12"/>
                </a:cxn>
                <a:cxn ang="0">
                  <a:pos x="332" y="0"/>
                </a:cxn>
                <a:cxn ang="0">
                  <a:pos x="380" y="0"/>
                </a:cxn>
                <a:cxn ang="0">
                  <a:pos x="436" y="12"/>
                </a:cxn>
                <a:cxn ang="0">
                  <a:pos x="488" y="32"/>
                </a:cxn>
                <a:cxn ang="0">
                  <a:pos x="512" y="52"/>
                </a:cxn>
                <a:cxn ang="0">
                  <a:pos x="524" y="68"/>
                </a:cxn>
              </a:cxnLst>
              <a:rect l="0" t="0" r="0" b="0"/>
              <a:pathLst>
                <a:path w="532" h="492">
                  <a:moveTo>
                    <a:pt x="524" y="68"/>
                  </a:moveTo>
                  <a:lnTo>
                    <a:pt x="532" y="80"/>
                  </a:lnTo>
                  <a:lnTo>
                    <a:pt x="524" y="92"/>
                  </a:lnTo>
                  <a:lnTo>
                    <a:pt x="524" y="112"/>
                  </a:lnTo>
                  <a:lnTo>
                    <a:pt x="512" y="128"/>
                  </a:lnTo>
                  <a:lnTo>
                    <a:pt x="488" y="148"/>
                  </a:lnTo>
                  <a:lnTo>
                    <a:pt x="460" y="164"/>
                  </a:lnTo>
                  <a:lnTo>
                    <a:pt x="408" y="184"/>
                  </a:lnTo>
                  <a:lnTo>
                    <a:pt x="356" y="188"/>
                  </a:lnTo>
                  <a:lnTo>
                    <a:pt x="248" y="212"/>
                  </a:lnTo>
                  <a:lnTo>
                    <a:pt x="188" y="236"/>
                  </a:lnTo>
                  <a:lnTo>
                    <a:pt x="136" y="260"/>
                  </a:lnTo>
                  <a:lnTo>
                    <a:pt x="108" y="300"/>
                  </a:lnTo>
                  <a:lnTo>
                    <a:pt x="96" y="316"/>
                  </a:lnTo>
                  <a:lnTo>
                    <a:pt x="88" y="336"/>
                  </a:lnTo>
                  <a:lnTo>
                    <a:pt x="96" y="348"/>
                  </a:lnTo>
                  <a:lnTo>
                    <a:pt x="100" y="364"/>
                  </a:lnTo>
                  <a:lnTo>
                    <a:pt x="112" y="384"/>
                  </a:lnTo>
                  <a:lnTo>
                    <a:pt x="136" y="412"/>
                  </a:lnTo>
                  <a:lnTo>
                    <a:pt x="180" y="436"/>
                  </a:lnTo>
                  <a:lnTo>
                    <a:pt x="236" y="460"/>
                  </a:lnTo>
                  <a:lnTo>
                    <a:pt x="308" y="492"/>
                  </a:lnTo>
                  <a:lnTo>
                    <a:pt x="180" y="460"/>
                  </a:lnTo>
                  <a:lnTo>
                    <a:pt x="84" y="436"/>
                  </a:lnTo>
                  <a:lnTo>
                    <a:pt x="52" y="420"/>
                  </a:lnTo>
                  <a:lnTo>
                    <a:pt x="24" y="396"/>
                  </a:lnTo>
                  <a:lnTo>
                    <a:pt x="4" y="360"/>
                  </a:lnTo>
                  <a:lnTo>
                    <a:pt x="0" y="348"/>
                  </a:lnTo>
                  <a:lnTo>
                    <a:pt x="0" y="328"/>
                  </a:lnTo>
                  <a:lnTo>
                    <a:pt x="4" y="316"/>
                  </a:lnTo>
                  <a:lnTo>
                    <a:pt x="24" y="292"/>
                  </a:lnTo>
                  <a:lnTo>
                    <a:pt x="60" y="256"/>
                  </a:lnTo>
                  <a:lnTo>
                    <a:pt x="88" y="244"/>
                  </a:lnTo>
                  <a:lnTo>
                    <a:pt x="132" y="224"/>
                  </a:lnTo>
                  <a:lnTo>
                    <a:pt x="228" y="200"/>
                  </a:lnTo>
                  <a:lnTo>
                    <a:pt x="308" y="188"/>
                  </a:lnTo>
                  <a:lnTo>
                    <a:pt x="372" y="176"/>
                  </a:lnTo>
                  <a:lnTo>
                    <a:pt x="420" y="164"/>
                  </a:lnTo>
                  <a:lnTo>
                    <a:pt x="460" y="148"/>
                  </a:lnTo>
                  <a:lnTo>
                    <a:pt x="472" y="136"/>
                  </a:lnTo>
                  <a:lnTo>
                    <a:pt x="484" y="116"/>
                  </a:lnTo>
                  <a:lnTo>
                    <a:pt x="484" y="92"/>
                  </a:lnTo>
                  <a:lnTo>
                    <a:pt x="472" y="64"/>
                  </a:lnTo>
                  <a:lnTo>
                    <a:pt x="464" y="52"/>
                  </a:lnTo>
                  <a:lnTo>
                    <a:pt x="440" y="32"/>
                  </a:lnTo>
                  <a:lnTo>
                    <a:pt x="396" y="12"/>
                  </a:lnTo>
                  <a:lnTo>
                    <a:pt x="332" y="0"/>
                  </a:lnTo>
                  <a:lnTo>
                    <a:pt x="380" y="0"/>
                  </a:lnTo>
                  <a:lnTo>
                    <a:pt x="436" y="12"/>
                  </a:lnTo>
                  <a:lnTo>
                    <a:pt x="488" y="32"/>
                  </a:lnTo>
                  <a:lnTo>
                    <a:pt x="512" y="52"/>
                  </a:lnTo>
                  <a:lnTo>
                    <a:pt x="524" y="68"/>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31" name="図形 30"/>
            <p:cNvSpPr>
              <a:spLocks/>
            </p:cNvSpPr>
            <p:nvPr/>
          </p:nvSpPr>
          <p:spPr bwMode="auto">
            <a:xfrm>
              <a:off x="4724" y="816"/>
              <a:ext cx="576" cy="352"/>
            </a:xfrm>
            <a:custGeom>
              <a:avLst/>
              <a:gdLst/>
              <a:ahLst/>
              <a:cxnLst>
                <a:cxn ang="0">
                  <a:pos x="576" y="96"/>
                </a:cxn>
                <a:cxn ang="0">
                  <a:pos x="564" y="140"/>
                </a:cxn>
                <a:cxn ang="0">
                  <a:pos x="512" y="168"/>
                </a:cxn>
                <a:cxn ang="0">
                  <a:pos x="400" y="188"/>
                </a:cxn>
                <a:cxn ang="0">
                  <a:pos x="224" y="228"/>
                </a:cxn>
                <a:cxn ang="0">
                  <a:pos x="192" y="236"/>
                </a:cxn>
                <a:cxn ang="0">
                  <a:pos x="108" y="260"/>
                </a:cxn>
                <a:cxn ang="0">
                  <a:pos x="56" y="308"/>
                </a:cxn>
                <a:cxn ang="0">
                  <a:pos x="44" y="352"/>
                </a:cxn>
                <a:cxn ang="0">
                  <a:pos x="20" y="284"/>
                </a:cxn>
                <a:cxn ang="0">
                  <a:pos x="56" y="248"/>
                </a:cxn>
                <a:cxn ang="0">
                  <a:pos x="132" y="216"/>
                </a:cxn>
                <a:cxn ang="0">
                  <a:pos x="356" y="176"/>
                </a:cxn>
                <a:cxn ang="0">
                  <a:pos x="460" y="152"/>
                </a:cxn>
                <a:cxn ang="0">
                  <a:pos x="496" y="120"/>
                </a:cxn>
                <a:cxn ang="0">
                  <a:pos x="500" y="92"/>
                </a:cxn>
                <a:cxn ang="0">
                  <a:pos x="484" y="60"/>
                </a:cxn>
                <a:cxn ang="0">
                  <a:pos x="400" y="24"/>
                </a:cxn>
                <a:cxn ang="0">
                  <a:pos x="260" y="16"/>
                </a:cxn>
                <a:cxn ang="0">
                  <a:pos x="212" y="32"/>
                </a:cxn>
                <a:cxn ang="0">
                  <a:pos x="344" y="24"/>
                </a:cxn>
                <a:cxn ang="0">
                  <a:pos x="440" y="44"/>
                </a:cxn>
                <a:cxn ang="0">
                  <a:pos x="488" y="80"/>
                </a:cxn>
                <a:cxn ang="0">
                  <a:pos x="500" y="104"/>
                </a:cxn>
                <a:cxn ang="0">
                  <a:pos x="484" y="132"/>
                </a:cxn>
                <a:cxn ang="0">
                  <a:pos x="416" y="164"/>
                </a:cxn>
                <a:cxn ang="0">
                  <a:pos x="228" y="188"/>
                </a:cxn>
                <a:cxn ang="0">
                  <a:pos x="92" y="224"/>
                </a:cxn>
                <a:cxn ang="0">
                  <a:pos x="32" y="252"/>
                </a:cxn>
                <a:cxn ang="0">
                  <a:pos x="8" y="304"/>
                </a:cxn>
                <a:cxn ang="0">
                  <a:pos x="12" y="248"/>
                </a:cxn>
                <a:cxn ang="0">
                  <a:pos x="60" y="204"/>
                </a:cxn>
                <a:cxn ang="0">
                  <a:pos x="156" y="188"/>
                </a:cxn>
                <a:cxn ang="0">
                  <a:pos x="272" y="176"/>
                </a:cxn>
                <a:cxn ang="0">
                  <a:pos x="328" y="144"/>
                </a:cxn>
                <a:cxn ang="0">
                  <a:pos x="352" y="120"/>
                </a:cxn>
                <a:cxn ang="0">
                  <a:pos x="352" y="84"/>
                </a:cxn>
                <a:cxn ang="0">
                  <a:pos x="308" y="56"/>
                </a:cxn>
                <a:cxn ang="0">
                  <a:pos x="216" y="44"/>
                </a:cxn>
                <a:cxn ang="0">
                  <a:pos x="304" y="0"/>
                </a:cxn>
                <a:cxn ang="0">
                  <a:pos x="440" y="12"/>
                </a:cxn>
                <a:cxn ang="0">
                  <a:pos x="520" y="36"/>
                </a:cxn>
                <a:cxn ang="0">
                  <a:pos x="556" y="68"/>
                </a:cxn>
              </a:cxnLst>
              <a:rect l="0" t="0" r="0" b="0"/>
              <a:pathLst>
                <a:path w="576" h="352">
                  <a:moveTo>
                    <a:pt x="556" y="68"/>
                  </a:moveTo>
                  <a:lnTo>
                    <a:pt x="576" y="96"/>
                  </a:lnTo>
                  <a:lnTo>
                    <a:pt x="568" y="120"/>
                  </a:lnTo>
                  <a:lnTo>
                    <a:pt x="564" y="140"/>
                  </a:lnTo>
                  <a:lnTo>
                    <a:pt x="544" y="152"/>
                  </a:lnTo>
                  <a:lnTo>
                    <a:pt x="512" y="168"/>
                  </a:lnTo>
                  <a:lnTo>
                    <a:pt x="464" y="180"/>
                  </a:lnTo>
                  <a:lnTo>
                    <a:pt x="400" y="188"/>
                  </a:lnTo>
                  <a:lnTo>
                    <a:pt x="320" y="200"/>
                  </a:lnTo>
                  <a:lnTo>
                    <a:pt x="224" y="228"/>
                  </a:lnTo>
                  <a:lnTo>
                    <a:pt x="216" y="228"/>
                  </a:lnTo>
                  <a:lnTo>
                    <a:pt x="192" y="236"/>
                  </a:lnTo>
                  <a:lnTo>
                    <a:pt x="144" y="248"/>
                  </a:lnTo>
                  <a:lnTo>
                    <a:pt x="108" y="260"/>
                  </a:lnTo>
                  <a:lnTo>
                    <a:pt x="72" y="284"/>
                  </a:lnTo>
                  <a:lnTo>
                    <a:pt x="56" y="308"/>
                  </a:lnTo>
                  <a:lnTo>
                    <a:pt x="44" y="332"/>
                  </a:lnTo>
                  <a:lnTo>
                    <a:pt x="44" y="352"/>
                  </a:lnTo>
                  <a:lnTo>
                    <a:pt x="12" y="308"/>
                  </a:lnTo>
                  <a:lnTo>
                    <a:pt x="20" y="284"/>
                  </a:lnTo>
                  <a:lnTo>
                    <a:pt x="32" y="260"/>
                  </a:lnTo>
                  <a:lnTo>
                    <a:pt x="56" y="248"/>
                  </a:lnTo>
                  <a:lnTo>
                    <a:pt x="92" y="228"/>
                  </a:lnTo>
                  <a:lnTo>
                    <a:pt x="132" y="216"/>
                  </a:lnTo>
                  <a:lnTo>
                    <a:pt x="236" y="192"/>
                  </a:lnTo>
                  <a:lnTo>
                    <a:pt x="356" y="176"/>
                  </a:lnTo>
                  <a:lnTo>
                    <a:pt x="416" y="168"/>
                  </a:lnTo>
                  <a:lnTo>
                    <a:pt x="460" y="152"/>
                  </a:lnTo>
                  <a:lnTo>
                    <a:pt x="484" y="140"/>
                  </a:lnTo>
                  <a:lnTo>
                    <a:pt x="496" y="120"/>
                  </a:lnTo>
                  <a:lnTo>
                    <a:pt x="508" y="104"/>
                  </a:lnTo>
                  <a:lnTo>
                    <a:pt x="500" y="92"/>
                  </a:lnTo>
                  <a:lnTo>
                    <a:pt x="496" y="72"/>
                  </a:lnTo>
                  <a:lnTo>
                    <a:pt x="484" y="60"/>
                  </a:lnTo>
                  <a:lnTo>
                    <a:pt x="448" y="36"/>
                  </a:lnTo>
                  <a:lnTo>
                    <a:pt x="400" y="24"/>
                  </a:lnTo>
                  <a:lnTo>
                    <a:pt x="352" y="16"/>
                  </a:lnTo>
                  <a:lnTo>
                    <a:pt x="260" y="16"/>
                  </a:lnTo>
                  <a:lnTo>
                    <a:pt x="212" y="24"/>
                  </a:lnTo>
                  <a:lnTo>
                    <a:pt x="212" y="32"/>
                  </a:lnTo>
                  <a:lnTo>
                    <a:pt x="252" y="24"/>
                  </a:lnTo>
                  <a:lnTo>
                    <a:pt x="344" y="24"/>
                  </a:lnTo>
                  <a:lnTo>
                    <a:pt x="392" y="32"/>
                  </a:lnTo>
                  <a:lnTo>
                    <a:pt x="440" y="44"/>
                  </a:lnTo>
                  <a:lnTo>
                    <a:pt x="476" y="60"/>
                  </a:lnTo>
                  <a:lnTo>
                    <a:pt x="488" y="80"/>
                  </a:lnTo>
                  <a:lnTo>
                    <a:pt x="500" y="92"/>
                  </a:lnTo>
                  <a:lnTo>
                    <a:pt x="500" y="104"/>
                  </a:lnTo>
                  <a:lnTo>
                    <a:pt x="496" y="120"/>
                  </a:lnTo>
                  <a:lnTo>
                    <a:pt x="484" y="132"/>
                  </a:lnTo>
                  <a:lnTo>
                    <a:pt x="452" y="152"/>
                  </a:lnTo>
                  <a:lnTo>
                    <a:pt x="416" y="164"/>
                  </a:lnTo>
                  <a:lnTo>
                    <a:pt x="356" y="176"/>
                  </a:lnTo>
                  <a:lnTo>
                    <a:pt x="228" y="188"/>
                  </a:lnTo>
                  <a:lnTo>
                    <a:pt x="132" y="212"/>
                  </a:lnTo>
                  <a:lnTo>
                    <a:pt x="92" y="224"/>
                  </a:lnTo>
                  <a:lnTo>
                    <a:pt x="56" y="240"/>
                  </a:lnTo>
                  <a:lnTo>
                    <a:pt x="32" y="252"/>
                  </a:lnTo>
                  <a:lnTo>
                    <a:pt x="20" y="272"/>
                  </a:lnTo>
                  <a:lnTo>
                    <a:pt x="8" y="304"/>
                  </a:lnTo>
                  <a:lnTo>
                    <a:pt x="0" y="276"/>
                  </a:lnTo>
                  <a:lnTo>
                    <a:pt x="12" y="248"/>
                  </a:lnTo>
                  <a:lnTo>
                    <a:pt x="32" y="224"/>
                  </a:lnTo>
                  <a:lnTo>
                    <a:pt x="60" y="204"/>
                  </a:lnTo>
                  <a:lnTo>
                    <a:pt x="96" y="188"/>
                  </a:lnTo>
                  <a:lnTo>
                    <a:pt x="156" y="188"/>
                  </a:lnTo>
                  <a:lnTo>
                    <a:pt x="224" y="180"/>
                  </a:lnTo>
                  <a:lnTo>
                    <a:pt x="272" y="176"/>
                  </a:lnTo>
                  <a:lnTo>
                    <a:pt x="304" y="164"/>
                  </a:lnTo>
                  <a:lnTo>
                    <a:pt x="328" y="144"/>
                  </a:lnTo>
                  <a:lnTo>
                    <a:pt x="344" y="132"/>
                  </a:lnTo>
                  <a:lnTo>
                    <a:pt x="352" y="120"/>
                  </a:lnTo>
                  <a:lnTo>
                    <a:pt x="356" y="108"/>
                  </a:lnTo>
                  <a:lnTo>
                    <a:pt x="352" y="84"/>
                  </a:lnTo>
                  <a:lnTo>
                    <a:pt x="340" y="72"/>
                  </a:lnTo>
                  <a:lnTo>
                    <a:pt x="308" y="56"/>
                  </a:lnTo>
                  <a:lnTo>
                    <a:pt x="272" y="44"/>
                  </a:lnTo>
                  <a:lnTo>
                    <a:pt x="216" y="44"/>
                  </a:lnTo>
                  <a:lnTo>
                    <a:pt x="204" y="4"/>
                  </a:lnTo>
                  <a:lnTo>
                    <a:pt x="304" y="0"/>
                  </a:lnTo>
                  <a:lnTo>
                    <a:pt x="380" y="0"/>
                  </a:lnTo>
                  <a:lnTo>
                    <a:pt x="440" y="12"/>
                  </a:lnTo>
                  <a:lnTo>
                    <a:pt x="488" y="24"/>
                  </a:lnTo>
                  <a:lnTo>
                    <a:pt x="520" y="36"/>
                  </a:lnTo>
                  <a:lnTo>
                    <a:pt x="544" y="56"/>
                  </a:lnTo>
                  <a:lnTo>
                    <a:pt x="556" y="68"/>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32" name="図形 31"/>
            <p:cNvSpPr>
              <a:spLocks/>
            </p:cNvSpPr>
            <p:nvPr/>
          </p:nvSpPr>
          <p:spPr bwMode="auto">
            <a:xfrm>
              <a:off x="5232" y="848"/>
              <a:ext cx="292" cy="196"/>
            </a:xfrm>
            <a:custGeom>
              <a:avLst/>
              <a:gdLst/>
              <a:ahLst/>
              <a:cxnLst>
                <a:cxn ang="0">
                  <a:pos x="116" y="184"/>
                </a:cxn>
                <a:cxn ang="0">
                  <a:pos x="80" y="184"/>
                </a:cxn>
                <a:cxn ang="0">
                  <a:pos x="0" y="196"/>
                </a:cxn>
                <a:cxn ang="0">
                  <a:pos x="12" y="192"/>
                </a:cxn>
                <a:cxn ang="0">
                  <a:pos x="36" y="180"/>
                </a:cxn>
                <a:cxn ang="0">
                  <a:pos x="92" y="172"/>
                </a:cxn>
                <a:cxn ang="0">
                  <a:pos x="156" y="148"/>
                </a:cxn>
                <a:cxn ang="0">
                  <a:pos x="200" y="132"/>
                </a:cxn>
                <a:cxn ang="0">
                  <a:pos x="228" y="108"/>
                </a:cxn>
                <a:cxn ang="0">
                  <a:pos x="240" y="88"/>
                </a:cxn>
                <a:cxn ang="0">
                  <a:pos x="248" y="72"/>
                </a:cxn>
                <a:cxn ang="0">
                  <a:pos x="240" y="60"/>
                </a:cxn>
                <a:cxn ang="0">
                  <a:pos x="236" y="40"/>
                </a:cxn>
                <a:cxn ang="0">
                  <a:pos x="216" y="24"/>
                </a:cxn>
                <a:cxn ang="0">
                  <a:pos x="180" y="0"/>
                </a:cxn>
                <a:cxn ang="0">
                  <a:pos x="216" y="4"/>
                </a:cxn>
                <a:cxn ang="0">
                  <a:pos x="240" y="12"/>
                </a:cxn>
                <a:cxn ang="0">
                  <a:pos x="260" y="28"/>
                </a:cxn>
                <a:cxn ang="0">
                  <a:pos x="280" y="40"/>
                </a:cxn>
                <a:cxn ang="0">
                  <a:pos x="292" y="64"/>
                </a:cxn>
                <a:cxn ang="0">
                  <a:pos x="292" y="76"/>
                </a:cxn>
                <a:cxn ang="0">
                  <a:pos x="292" y="84"/>
                </a:cxn>
                <a:cxn ang="0">
                  <a:pos x="284" y="108"/>
                </a:cxn>
                <a:cxn ang="0">
                  <a:pos x="260" y="132"/>
                </a:cxn>
                <a:cxn ang="0">
                  <a:pos x="228" y="148"/>
                </a:cxn>
                <a:cxn ang="0">
                  <a:pos x="200" y="160"/>
                </a:cxn>
                <a:cxn ang="0">
                  <a:pos x="140" y="180"/>
                </a:cxn>
                <a:cxn ang="0">
                  <a:pos x="116" y="184"/>
                </a:cxn>
              </a:cxnLst>
              <a:rect l="0" t="0" r="0" b="0"/>
              <a:pathLst>
                <a:path w="292" h="196">
                  <a:moveTo>
                    <a:pt x="116" y="184"/>
                  </a:moveTo>
                  <a:lnTo>
                    <a:pt x="80" y="184"/>
                  </a:lnTo>
                  <a:lnTo>
                    <a:pt x="0" y="196"/>
                  </a:lnTo>
                  <a:lnTo>
                    <a:pt x="12" y="192"/>
                  </a:lnTo>
                  <a:lnTo>
                    <a:pt x="36" y="180"/>
                  </a:lnTo>
                  <a:lnTo>
                    <a:pt x="92" y="172"/>
                  </a:lnTo>
                  <a:lnTo>
                    <a:pt x="156" y="148"/>
                  </a:lnTo>
                  <a:lnTo>
                    <a:pt x="200" y="132"/>
                  </a:lnTo>
                  <a:lnTo>
                    <a:pt x="228" y="108"/>
                  </a:lnTo>
                  <a:lnTo>
                    <a:pt x="240" y="88"/>
                  </a:lnTo>
                  <a:lnTo>
                    <a:pt x="248" y="72"/>
                  </a:lnTo>
                  <a:lnTo>
                    <a:pt x="240" y="60"/>
                  </a:lnTo>
                  <a:lnTo>
                    <a:pt x="236" y="40"/>
                  </a:lnTo>
                  <a:lnTo>
                    <a:pt x="216" y="24"/>
                  </a:lnTo>
                  <a:lnTo>
                    <a:pt x="180" y="0"/>
                  </a:lnTo>
                  <a:lnTo>
                    <a:pt x="216" y="4"/>
                  </a:lnTo>
                  <a:lnTo>
                    <a:pt x="240" y="12"/>
                  </a:lnTo>
                  <a:lnTo>
                    <a:pt x="260" y="28"/>
                  </a:lnTo>
                  <a:lnTo>
                    <a:pt x="280" y="40"/>
                  </a:lnTo>
                  <a:lnTo>
                    <a:pt x="292" y="64"/>
                  </a:lnTo>
                  <a:lnTo>
                    <a:pt x="292" y="76"/>
                  </a:lnTo>
                  <a:lnTo>
                    <a:pt x="292" y="84"/>
                  </a:lnTo>
                  <a:lnTo>
                    <a:pt x="284" y="108"/>
                  </a:lnTo>
                  <a:lnTo>
                    <a:pt x="260" y="132"/>
                  </a:lnTo>
                  <a:lnTo>
                    <a:pt x="228" y="148"/>
                  </a:lnTo>
                  <a:lnTo>
                    <a:pt x="200" y="160"/>
                  </a:lnTo>
                  <a:lnTo>
                    <a:pt x="140" y="180"/>
                  </a:lnTo>
                  <a:lnTo>
                    <a:pt x="116" y="184"/>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33" name="図形 32"/>
            <p:cNvSpPr>
              <a:spLocks/>
            </p:cNvSpPr>
            <p:nvPr/>
          </p:nvSpPr>
          <p:spPr bwMode="auto">
            <a:xfrm>
              <a:off x="5384" y="832"/>
              <a:ext cx="192" cy="196"/>
            </a:xfrm>
            <a:custGeom>
              <a:avLst/>
              <a:gdLst/>
              <a:ahLst/>
              <a:cxnLst>
                <a:cxn ang="0">
                  <a:pos x="192" y="88"/>
                </a:cxn>
                <a:cxn ang="0">
                  <a:pos x="192" y="92"/>
                </a:cxn>
                <a:cxn ang="0">
                  <a:pos x="188" y="112"/>
                </a:cxn>
                <a:cxn ang="0">
                  <a:pos x="176" y="128"/>
                </a:cxn>
                <a:cxn ang="0">
                  <a:pos x="156" y="148"/>
                </a:cxn>
                <a:cxn ang="0">
                  <a:pos x="128" y="164"/>
                </a:cxn>
                <a:cxn ang="0">
                  <a:pos x="72" y="184"/>
                </a:cxn>
                <a:cxn ang="0">
                  <a:pos x="52" y="188"/>
                </a:cxn>
                <a:cxn ang="0">
                  <a:pos x="12" y="196"/>
                </a:cxn>
                <a:cxn ang="0">
                  <a:pos x="48" y="184"/>
                </a:cxn>
                <a:cxn ang="0">
                  <a:pos x="88" y="164"/>
                </a:cxn>
                <a:cxn ang="0">
                  <a:pos x="128" y="136"/>
                </a:cxn>
                <a:cxn ang="0">
                  <a:pos x="140" y="116"/>
                </a:cxn>
                <a:cxn ang="0">
                  <a:pos x="144" y="100"/>
                </a:cxn>
                <a:cxn ang="0">
                  <a:pos x="144" y="92"/>
                </a:cxn>
                <a:cxn ang="0">
                  <a:pos x="144" y="80"/>
                </a:cxn>
                <a:cxn ang="0">
                  <a:pos x="128" y="52"/>
                </a:cxn>
                <a:cxn ang="0">
                  <a:pos x="116" y="40"/>
                </a:cxn>
                <a:cxn ang="0">
                  <a:pos x="88" y="28"/>
                </a:cxn>
                <a:cxn ang="0">
                  <a:pos x="60" y="16"/>
                </a:cxn>
                <a:cxn ang="0">
                  <a:pos x="16" y="8"/>
                </a:cxn>
                <a:cxn ang="0">
                  <a:pos x="0" y="0"/>
                </a:cxn>
                <a:cxn ang="0">
                  <a:pos x="48" y="8"/>
                </a:cxn>
                <a:cxn ang="0">
                  <a:pos x="108" y="20"/>
                </a:cxn>
                <a:cxn ang="0">
                  <a:pos x="132" y="32"/>
                </a:cxn>
                <a:cxn ang="0">
                  <a:pos x="164" y="44"/>
                </a:cxn>
                <a:cxn ang="0">
                  <a:pos x="180" y="64"/>
                </a:cxn>
                <a:cxn ang="0">
                  <a:pos x="192" y="88"/>
                </a:cxn>
              </a:cxnLst>
              <a:rect l="0" t="0" r="0" b="0"/>
              <a:pathLst>
                <a:path w="192" h="196">
                  <a:moveTo>
                    <a:pt x="192" y="88"/>
                  </a:moveTo>
                  <a:lnTo>
                    <a:pt x="192" y="92"/>
                  </a:lnTo>
                  <a:lnTo>
                    <a:pt x="188" y="112"/>
                  </a:lnTo>
                  <a:lnTo>
                    <a:pt x="176" y="128"/>
                  </a:lnTo>
                  <a:lnTo>
                    <a:pt x="156" y="148"/>
                  </a:lnTo>
                  <a:lnTo>
                    <a:pt x="128" y="164"/>
                  </a:lnTo>
                  <a:lnTo>
                    <a:pt x="72" y="184"/>
                  </a:lnTo>
                  <a:lnTo>
                    <a:pt x="52" y="188"/>
                  </a:lnTo>
                  <a:lnTo>
                    <a:pt x="12" y="196"/>
                  </a:lnTo>
                  <a:lnTo>
                    <a:pt x="48" y="184"/>
                  </a:lnTo>
                  <a:lnTo>
                    <a:pt x="88" y="164"/>
                  </a:lnTo>
                  <a:lnTo>
                    <a:pt x="128" y="136"/>
                  </a:lnTo>
                  <a:lnTo>
                    <a:pt x="140" y="116"/>
                  </a:lnTo>
                  <a:lnTo>
                    <a:pt x="144" y="100"/>
                  </a:lnTo>
                  <a:lnTo>
                    <a:pt x="144" y="92"/>
                  </a:lnTo>
                  <a:lnTo>
                    <a:pt x="144" y="80"/>
                  </a:lnTo>
                  <a:lnTo>
                    <a:pt x="128" y="52"/>
                  </a:lnTo>
                  <a:lnTo>
                    <a:pt x="116" y="40"/>
                  </a:lnTo>
                  <a:lnTo>
                    <a:pt x="88" y="28"/>
                  </a:lnTo>
                  <a:lnTo>
                    <a:pt x="60" y="16"/>
                  </a:lnTo>
                  <a:lnTo>
                    <a:pt x="16" y="8"/>
                  </a:lnTo>
                  <a:lnTo>
                    <a:pt x="0" y="0"/>
                  </a:lnTo>
                  <a:lnTo>
                    <a:pt x="48" y="8"/>
                  </a:lnTo>
                  <a:lnTo>
                    <a:pt x="108" y="20"/>
                  </a:lnTo>
                  <a:lnTo>
                    <a:pt x="132" y="32"/>
                  </a:lnTo>
                  <a:lnTo>
                    <a:pt x="164" y="44"/>
                  </a:lnTo>
                  <a:lnTo>
                    <a:pt x="180" y="64"/>
                  </a:lnTo>
                  <a:lnTo>
                    <a:pt x="192" y="88"/>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34" name="図形 33"/>
            <p:cNvSpPr>
              <a:spLocks/>
            </p:cNvSpPr>
            <p:nvPr/>
          </p:nvSpPr>
          <p:spPr bwMode="auto">
            <a:xfrm>
              <a:off x="4880" y="756"/>
              <a:ext cx="624" cy="580"/>
            </a:xfrm>
            <a:custGeom>
              <a:avLst/>
              <a:gdLst/>
              <a:ahLst/>
              <a:cxnLst>
                <a:cxn ang="0">
                  <a:pos x="408" y="60"/>
                </a:cxn>
                <a:cxn ang="0">
                  <a:pos x="516" y="84"/>
                </a:cxn>
                <a:cxn ang="0">
                  <a:pos x="576" y="128"/>
                </a:cxn>
                <a:cxn ang="0">
                  <a:pos x="592" y="164"/>
                </a:cxn>
                <a:cxn ang="0">
                  <a:pos x="576" y="200"/>
                </a:cxn>
                <a:cxn ang="0">
                  <a:pos x="504" y="240"/>
                </a:cxn>
                <a:cxn ang="0">
                  <a:pos x="396" y="264"/>
                </a:cxn>
                <a:cxn ang="0">
                  <a:pos x="344" y="288"/>
                </a:cxn>
                <a:cxn ang="0">
                  <a:pos x="248" y="320"/>
                </a:cxn>
                <a:cxn ang="0">
                  <a:pos x="172" y="376"/>
                </a:cxn>
                <a:cxn ang="0">
                  <a:pos x="152" y="404"/>
                </a:cxn>
                <a:cxn ang="0">
                  <a:pos x="152" y="428"/>
                </a:cxn>
                <a:cxn ang="0">
                  <a:pos x="196" y="484"/>
                </a:cxn>
                <a:cxn ang="0">
                  <a:pos x="308" y="520"/>
                </a:cxn>
                <a:cxn ang="0">
                  <a:pos x="624" y="580"/>
                </a:cxn>
                <a:cxn ang="0">
                  <a:pos x="420" y="556"/>
                </a:cxn>
                <a:cxn ang="0">
                  <a:pos x="220" y="512"/>
                </a:cxn>
                <a:cxn ang="0">
                  <a:pos x="124" y="460"/>
                </a:cxn>
                <a:cxn ang="0">
                  <a:pos x="92" y="412"/>
                </a:cxn>
                <a:cxn ang="0">
                  <a:pos x="92" y="380"/>
                </a:cxn>
                <a:cxn ang="0">
                  <a:pos x="140" y="332"/>
                </a:cxn>
                <a:cxn ang="0">
                  <a:pos x="212" y="296"/>
                </a:cxn>
                <a:cxn ang="0">
                  <a:pos x="308" y="276"/>
                </a:cxn>
                <a:cxn ang="0">
                  <a:pos x="460" y="228"/>
                </a:cxn>
                <a:cxn ang="0">
                  <a:pos x="496" y="204"/>
                </a:cxn>
                <a:cxn ang="0">
                  <a:pos x="516" y="152"/>
                </a:cxn>
                <a:cxn ang="0">
                  <a:pos x="492" y="120"/>
                </a:cxn>
                <a:cxn ang="0">
                  <a:pos x="408" y="72"/>
                </a:cxn>
                <a:cxn ang="0">
                  <a:pos x="308" y="52"/>
                </a:cxn>
                <a:cxn ang="0">
                  <a:pos x="44" y="52"/>
                </a:cxn>
                <a:cxn ang="0">
                  <a:pos x="0" y="0"/>
                </a:cxn>
                <a:cxn ang="0">
                  <a:pos x="112" y="28"/>
                </a:cxn>
                <a:cxn ang="0">
                  <a:pos x="376" y="60"/>
                </a:cxn>
              </a:cxnLst>
              <a:rect l="0" t="0" r="0" b="0"/>
              <a:pathLst>
                <a:path w="624" h="580">
                  <a:moveTo>
                    <a:pt x="376" y="60"/>
                  </a:moveTo>
                  <a:lnTo>
                    <a:pt x="408" y="60"/>
                  </a:lnTo>
                  <a:lnTo>
                    <a:pt x="472" y="72"/>
                  </a:lnTo>
                  <a:lnTo>
                    <a:pt x="516" y="84"/>
                  </a:lnTo>
                  <a:lnTo>
                    <a:pt x="544" y="104"/>
                  </a:lnTo>
                  <a:lnTo>
                    <a:pt x="576" y="128"/>
                  </a:lnTo>
                  <a:lnTo>
                    <a:pt x="592" y="156"/>
                  </a:lnTo>
                  <a:lnTo>
                    <a:pt x="592" y="164"/>
                  </a:lnTo>
                  <a:lnTo>
                    <a:pt x="588" y="180"/>
                  </a:lnTo>
                  <a:lnTo>
                    <a:pt x="576" y="200"/>
                  </a:lnTo>
                  <a:lnTo>
                    <a:pt x="552" y="216"/>
                  </a:lnTo>
                  <a:lnTo>
                    <a:pt x="504" y="240"/>
                  </a:lnTo>
                  <a:lnTo>
                    <a:pt x="436" y="260"/>
                  </a:lnTo>
                  <a:lnTo>
                    <a:pt x="396" y="264"/>
                  </a:lnTo>
                  <a:lnTo>
                    <a:pt x="364" y="276"/>
                  </a:lnTo>
                  <a:lnTo>
                    <a:pt x="344" y="288"/>
                  </a:lnTo>
                  <a:lnTo>
                    <a:pt x="296" y="300"/>
                  </a:lnTo>
                  <a:lnTo>
                    <a:pt x="248" y="320"/>
                  </a:lnTo>
                  <a:lnTo>
                    <a:pt x="208" y="344"/>
                  </a:lnTo>
                  <a:lnTo>
                    <a:pt x="172" y="376"/>
                  </a:lnTo>
                  <a:lnTo>
                    <a:pt x="160" y="388"/>
                  </a:lnTo>
                  <a:lnTo>
                    <a:pt x="152" y="404"/>
                  </a:lnTo>
                  <a:lnTo>
                    <a:pt x="148" y="416"/>
                  </a:lnTo>
                  <a:lnTo>
                    <a:pt x="152" y="428"/>
                  </a:lnTo>
                  <a:lnTo>
                    <a:pt x="164" y="460"/>
                  </a:lnTo>
                  <a:lnTo>
                    <a:pt x="196" y="484"/>
                  </a:lnTo>
                  <a:lnTo>
                    <a:pt x="244" y="500"/>
                  </a:lnTo>
                  <a:lnTo>
                    <a:pt x="308" y="520"/>
                  </a:lnTo>
                  <a:lnTo>
                    <a:pt x="424" y="544"/>
                  </a:lnTo>
                  <a:lnTo>
                    <a:pt x="624" y="580"/>
                  </a:lnTo>
                  <a:lnTo>
                    <a:pt x="520" y="572"/>
                  </a:lnTo>
                  <a:lnTo>
                    <a:pt x="420" y="556"/>
                  </a:lnTo>
                  <a:lnTo>
                    <a:pt x="304" y="536"/>
                  </a:lnTo>
                  <a:lnTo>
                    <a:pt x="220" y="512"/>
                  </a:lnTo>
                  <a:lnTo>
                    <a:pt x="160" y="484"/>
                  </a:lnTo>
                  <a:lnTo>
                    <a:pt x="124" y="460"/>
                  </a:lnTo>
                  <a:lnTo>
                    <a:pt x="96" y="428"/>
                  </a:lnTo>
                  <a:lnTo>
                    <a:pt x="92" y="412"/>
                  </a:lnTo>
                  <a:lnTo>
                    <a:pt x="92" y="400"/>
                  </a:lnTo>
                  <a:lnTo>
                    <a:pt x="92" y="380"/>
                  </a:lnTo>
                  <a:lnTo>
                    <a:pt x="112" y="348"/>
                  </a:lnTo>
                  <a:lnTo>
                    <a:pt x="140" y="332"/>
                  </a:lnTo>
                  <a:lnTo>
                    <a:pt x="176" y="312"/>
                  </a:lnTo>
                  <a:lnTo>
                    <a:pt x="212" y="296"/>
                  </a:lnTo>
                  <a:lnTo>
                    <a:pt x="280" y="284"/>
                  </a:lnTo>
                  <a:lnTo>
                    <a:pt x="308" y="276"/>
                  </a:lnTo>
                  <a:lnTo>
                    <a:pt x="408" y="252"/>
                  </a:lnTo>
                  <a:lnTo>
                    <a:pt x="460" y="228"/>
                  </a:lnTo>
                  <a:lnTo>
                    <a:pt x="492" y="212"/>
                  </a:lnTo>
                  <a:lnTo>
                    <a:pt x="496" y="204"/>
                  </a:lnTo>
                  <a:lnTo>
                    <a:pt x="516" y="176"/>
                  </a:lnTo>
                  <a:lnTo>
                    <a:pt x="516" y="152"/>
                  </a:lnTo>
                  <a:lnTo>
                    <a:pt x="504" y="132"/>
                  </a:lnTo>
                  <a:lnTo>
                    <a:pt x="492" y="120"/>
                  </a:lnTo>
                  <a:lnTo>
                    <a:pt x="456" y="96"/>
                  </a:lnTo>
                  <a:lnTo>
                    <a:pt x="408" y="72"/>
                  </a:lnTo>
                  <a:lnTo>
                    <a:pt x="364" y="60"/>
                  </a:lnTo>
                  <a:lnTo>
                    <a:pt x="308" y="52"/>
                  </a:lnTo>
                  <a:lnTo>
                    <a:pt x="196" y="48"/>
                  </a:lnTo>
                  <a:lnTo>
                    <a:pt x="44" y="52"/>
                  </a:lnTo>
                  <a:lnTo>
                    <a:pt x="24" y="24"/>
                  </a:lnTo>
                  <a:lnTo>
                    <a:pt x="0" y="0"/>
                  </a:lnTo>
                  <a:lnTo>
                    <a:pt x="36" y="12"/>
                  </a:lnTo>
                  <a:lnTo>
                    <a:pt x="112" y="28"/>
                  </a:lnTo>
                  <a:lnTo>
                    <a:pt x="224" y="48"/>
                  </a:lnTo>
                  <a:lnTo>
                    <a:pt x="376" y="60"/>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35" name="図形 34"/>
            <p:cNvSpPr>
              <a:spLocks/>
            </p:cNvSpPr>
            <p:nvPr/>
          </p:nvSpPr>
          <p:spPr bwMode="auto">
            <a:xfrm>
              <a:off x="5696" y="768"/>
              <a:ext cx="1" cy="4"/>
            </a:xfrm>
            <a:custGeom>
              <a:avLst/>
              <a:gdLst/>
              <a:ahLst/>
              <a:cxnLst>
                <a:cxn ang="0">
                  <a:pos x="0" y="4"/>
                </a:cxn>
                <a:cxn ang="0">
                  <a:pos x="0" y="0"/>
                </a:cxn>
                <a:cxn ang="0">
                  <a:pos x="0" y="4"/>
                </a:cxn>
              </a:cxnLst>
              <a:rect l="0" t="0" r="0" b="0"/>
              <a:pathLst>
                <a:path h="4">
                  <a:moveTo>
                    <a:pt x="0" y="4"/>
                  </a:moveTo>
                  <a:lnTo>
                    <a:pt x="0" y="0"/>
                  </a:lnTo>
                  <a:lnTo>
                    <a:pt x="0" y="4"/>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36" name="図形 35"/>
            <p:cNvSpPr>
              <a:spLocks/>
            </p:cNvSpPr>
            <p:nvPr/>
          </p:nvSpPr>
          <p:spPr bwMode="auto">
            <a:xfrm>
              <a:off x="4924" y="472"/>
              <a:ext cx="276" cy="308"/>
            </a:xfrm>
            <a:custGeom>
              <a:avLst/>
              <a:gdLst/>
              <a:ahLst/>
              <a:cxnLst>
                <a:cxn ang="0">
                  <a:pos x="48" y="152"/>
                </a:cxn>
                <a:cxn ang="0">
                  <a:pos x="52" y="176"/>
                </a:cxn>
                <a:cxn ang="0">
                  <a:pos x="68" y="204"/>
                </a:cxn>
                <a:cxn ang="0">
                  <a:pos x="96" y="228"/>
                </a:cxn>
                <a:cxn ang="0">
                  <a:pos x="132" y="240"/>
                </a:cxn>
                <a:cxn ang="0">
                  <a:pos x="204" y="276"/>
                </a:cxn>
                <a:cxn ang="0">
                  <a:pos x="276" y="308"/>
                </a:cxn>
                <a:cxn ang="0">
                  <a:pos x="200" y="284"/>
                </a:cxn>
                <a:cxn ang="0">
                  <a:pos x="104" y="248"/>
                </a:cxn>
                <a:cxn ang="0">
                  <a:pos x="60" y="228"/>
                </a:cxn>
                <a:cxn ang="0">
                  <a:pos x="24" y="204"/>
                </a:cxn>
                <a:cxn ang="0">
                  <a:pos x="0" y="176"/>
                </a:cxn>
                <a:cxn ang="0">
                  <a:pos x="0" y="156"/>
                </a:cxn>
                <a:cxn ang="0">
                  <a:pos x="0" y="140"/>
                </a:cxn>
                <a:cxn ang="0">
                  <a:pos x="4" y="120"/>
                </a:cxn>
                <a:cxn ang="0">
                  <a:pos x="16" y="104"/>
                </a:cxn>
                <a:cxn ang="0">
                  <a:pos x="36" y="76"/>
                </a:cxn>
                <a:cxn ang="0">
                  <a:pos x="68" y="60"/>
                </a:cxn>
                <a:cxn ang="0">
                  <a:pos x="108" y="36"/>
                </a:cxn>
                <a:cxn ang="0">
                  <a:pos x="168" y="16"/>
                </a:cxn>
                <a:cxn ang="0">
                  <a:pos x="240" y="0"/>
                </a:cxn>
                <a:cxn ang="0">
                  <a:pos x="248" y="0"/>
                </a:cxn>
                <a:cxn ang="0">
                  <a:pos x="188" y="16"/>
                </a:cxn>
                <a:cxn ang="0">
                  <a:pos x="140" y="40"/>
                </a:cxn>
                <a:cxn ang="0">
                  <a:pos x="104" y="64"/>
                </a:cxn>
                <a:cxn ang="0">
                  <a:pos x="80" y="92"/>
                </a:cxn>
                <a:cxn ang="0">
                  <a:pos x="60" y="116"/>
                </a:cxn>
                <a:cxn ang="0">
                  <a:pos x="52" y="132"/>
                </a:cxn>
                <a:cxn ang="0">
                  <a:pos x="48" y="152"/>
                </a:cxn>
              </a:cxnLst>
              <a:rect l="0" t="0" r="0" b="0"/>
              <a:pathLst>
                <a:path w="276" h="308">
                  <a:moveTo>
                    <a:pt x="48" y="152"/>
                  </a:moveTo>
                  <a:lnTo>
                    <a:pt x="52" y="176"/>
                  </a:lnTo>
                  <a:lnTo>
                    <a:pt x="68" y="204"/>
                  </a:lnTo>
                  <a:lnTo>
                    <a:pt x="96" y="228"/>
                  </a:lnTo>
                  <a:lnTo>
                    <a:pt x="132" y="240"/>
                  </a:lnTo>
                  <a:lnTo>
                    <a:pt x="204" y="276"/>
                  </a:lnTo>
                  <a:lnTo>
                    <a:pt x="276" y="308"/>
                  </a:lnTo>
                  <a:lnTo>
                    <a:pt x="200" y="284"/>
                  </a:lnTo>
                  <a:lnTo>
                    <a:pt x="104" y="248"/>
                  </a:lnTo>
                  <a:lnTo>
                    <a:pt x="60" y="228"/>
                  </a:lnTo>
                  <a:lnTo>
                    <a:pt x="24" y="204"/>
                  </a:lnTo>
                  <a:lnTo>
                    <a:pt x="0" y="176"/>
                  </a:lnTo>
                  <a:lnTo>
                    <a:pt x="0" y="156"/>
                  </a:lnTo>
                  <a:lnTo>
                    <a:pt x="0" y="140"/>
                  </a:lnTo>
                  <a:lnTo>
                    <a:pt x="4" y="120"/>
                  </a:lnTo>
                  <a:lnTo>
                    <a:pt x="16" y="104"/>
                  </a:lnTo>
                  <a:lnTo>
                    <a:pt x="36" y="76"/>
                  </a:lnTo>
                  <a:lnTo>
                    <a:pt x="68" y="60"/>
                  </a:lnTo>
                  <a:lnTo>
                    <a:pt x="108" y="36"/>
                  </a:lnTo>
                  <a:lnTo>
                    <a:pt x="168" y="16"/>
                  </a:lnTo>
                  <a:lnTo>
                    <a:pt x="240" y="0"/>
                  </a:lnTo>
                  <a:lnTo>
                    <a:pt x="248" y="0"/>
                  </a:lnTo>
                  <a:lnTo>
                    <a:pt x="188" y="16"/>
                  </a:lnTo>
                  <a:lnTo>
                    <a:pt x="140" y="40"/>
                  </a:lnTo>
                  <a:lnTo>
                    <a:pt x="104" y="64"/>
                  </a:lnTo>
                  <a:lnTo>
                    <a:pt x="80" y="92"/>
                  </a:lnTo>
                  <a:lnTo>
                    <a:pt x="60" y="116"/>
                  </a:lnTo>
                  <a:lnTo>
                    <a:pt x="52" y="132"/>
                  </a:lnTo>
                  <a:lnTo>
                    <a:pt x="48" y="152"/>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37" name="図形 36"/>
            <p:cNvSpPr>
              <a:spLocks/>
            </p:cNvSpPr>
            <p:nvPr/>
          </p:nvSpPr>
          <p:spPr bwMode="auto">
            <a:xfrm>
              <a:off x="5032" y="448"/>
              <a:ext cx="696" cy="360"/>
            </a:xfrm>
            <a:custGeom>
              <a:avLst/>
              <a:gdLst/>
              <a:ahLst/>
              <a:cxnLst>
                <a:cxn ang="0">
                  <a:pos x="164" y="76"/>
                </a:cxn>
                <a:cxn ang="0">
                  <a:pos x="128" y="96"/>
                </a:cxn>
                <a:cxn ang="0">
                  <a:pos x="104" y="116"/>
                </a:cxn>
                <a:cxn ang="0">
                  <a:pos x="84" y="132"/>
                </a:cxn>
                <a:cxn ang="0">
                  <a:pos x="80" y="152"/>
                </a:cxn>
                <a:cxn ang="0">
                  <a:pos x="80" y="180"/>
                </a:cxn>
                <a:cxn ang="0">
                  <a:pos x="92" y="204"/>
                </a:cxn>
                <a:cxn ang="0">
                  <a:pos x="116" y="228"/>
                </a:cxn>
                <a:cxn ang="0">
                  <a:pos x="132" y="248"/>
                </a:cxn>
                <a:cxn ang="0">
                  <a:pos x="164" y="260"/>
                </a:cxn>
                <a:cxn ang="0">
                  <a:pos x="236" y="288"/>
                </a:cxn>
                <a:cxn ang="0">
                  <a:pos x="328" y="308"/>
                </a:cxn>
                <a:cxn ang="0">
                  <a:pos x="424" y="324"/>
                </a:cxn>
                <a:cxn ang="0">
                  <a:pos x="592" y="344"/>
                </a:cxn>
                <a:cxn ang="0">
                  <a:pos x="676" y="344"/>
                </a:cxn>
                <a:cxn ang="0">
                  <a:pos x="688" y="356"/>
                </a:cxn>
                <a:cxn ang="0">
                  <a:pos x="696" y="360"/>
                </a:cxn>
                <a:cxn ang="0">
                  <a:pos x="648" y="360"/>
                </a:cxn>
                <a:cxn ang="0">
                  <a:pos x="544" y="360"/>
                </a:cxn>
                <a:cxn ang="0">
                  <a:pos x="472" y="356"/>
                </a:cxn>
                <a:cxn ang="0">
                  <a:pos x="388" y="344"/>
                </a:cxn>
                <a:cxn ang="0">
                  <a:pos x="292" y="320"/>
                </a:cxn>
                <a:cxn ang="0">
                  <a:pos x="188" y="296"/>
                </a:cxn>
                <a:cxn ang="0">
                  <a:pos x="164" y="284"/>
                </a:cxn>
                <a:cxn ang="0">
                  <a:pos x="108" y="264"/>
                </a:cxn>
                <a:cxn ang="0">
                  <a:pos x="44" y="240"/>
                </a:cxn>
                <a:cxn ang="0">
                  <a:pos x="20" y="216"/>
                </a:cxn>
                <a:cxn ang="0">
                  <a:pos x="8" y="192"/>
                </a:cxn>
                <a:cxn ang="0">
                  <a:pos x="0" y="164"/>
                </a:cxn>
                <a:cxn ang="0">
                  <a:pos x="12" y="132"/>
                </a:cxn>
                <a:cxn ang="0">
                  <a:pos x="24" y="120"/>
                </a:cxn>
                <a:cxn ang="0">
                  <a:pos x="68" y="84"/>
                </a:cxn>
                <a:cxn ang="0">
                  <a:pos x="104" y="60"/>
                </a:cxn>
                <a:cxn ang="0">
                  <a:pos x="152" y="40"/>
                </a:cxn>
                <a:cxn ang="0">
                  <a:pos x="220" y="24"/>
                </a:cxn>
                <a:cxn ang="0">
                  <a:pos x="296" y="12"/>
                </a:cxn>
                <a:cxn ang="0">
                  <a:pos x="436" y="0"/>
                </a:cxn>
                <a:cxn ang="0">
                  <a:pos x="316" y="24"/>
                </a:cxn>
                <a:cxn ang="0">
                  <a:pos x="232" y="48"/>
                </a:cxn>
                <a:cxn ang="0">
                  <a:pos x="164" y="76"/>
                </a:cxn>
              </a:cxnLst>
              <a:rect l="0" t="0" r="0" b="0"/>
              <a:pathLst>
                <a:path w="696" h="360">
                  <a:moveTo>
                    <a:pt x="164" y="76"/>
                  </a:moveTo>
                  <a:lnTo>
                    <a:pt x="128" y="96"/>
                  </a:lnTo>
                  <a:lnTo>
                    <a:pt x="104" y="116"/>
                  </a:lnTo>
                  <a:lnTo>
                    <a:pt x="84" y="132"/>
                  </a:lnTo>
                  <a:lnTo>
                    <a:pt x="80" y="152"/>
                  </a:lnTo>
                  <a:lnTo>
                    <a:pt x="80" y="180"/>
                  </a:lnTo>
                  <a:lnTo>
                    <a:pt x="92" y="204"/>
                  </a:lnTo>
                  <a:lnTo>
                    <a:pt x="116" y="228"/>
                  </a:lnTo>
                  <a:lnTo>
                    <a:pt x="132" y="248"/>
                  </a:lnTo>
                  <a:lnTo>
                    <a:pt x="164" y="260"/>
                  </a:lnTo>
                  <a:lnTo>
                    <a:pt x="236" y="288"/>
                  </a:lnTo>
                  <a:lnTo>
                    <a:pt x="328" y="308"/>
                  </a:lnTo>
                  <a:lnTo>
                    <a:pt x="424" y="324"/>
                  </a:lnTo>
                  <a:lnTo>
                    <a:pt x="592" y="344"/>
                  </a:lnTo>
                  <a:lnTo>
                    <a:pt x="676" y="344"/>
                  </a:lnTo>
                  <a:lnTo>
                    <a:pt x="688" y="356"/>
                  </a:lnTo>
                  <a:lnTo>
                    <a:pt x="696" y="360"/>
                  </a:lnTo>
                  <a:lnTo>
                    <a:pt x="648" y="360"/>
                  </a:lnTo>
                  <a:lnTo>
                    <a:pt x="544" y="360"/>
                  </a:lnTo>
                  <a:lnTo>
                    <a:pt x="472" y="356"/>
                  </a:lnTo>
                  <a:lnTo>
                    <a:pt x="388" y="344"/>
                  </a:lnTo>
                  <a:lnTo>
                    <a:pt x="292" y="320"/>
                  </a:lnTo>
                  <a:lnTo>
                    <a:pt x="188" y="296"/>
                  </a:lnTo>
                  <a:lnTo>
                    <a:pt x="164" y="284"/>
                  </a:lnTo>
                  <a:lnTo>
                    <a:pt x="108" y="264"/>
                  </a:lnTo>
                  <a:lnTo>
                    <a:pt x="44" y="240"/>
                  </a:lnTo>
                  <a:lnTo>
                    <a:pt x="20" y="216"/>
                  </a:lnTo>
                  <a:lnTo>
                    <a:pt x="8" y="192"/>
                  </a:lnTo>
                  <a:lnTo>
                    <a:pt x="0" y="164"/>
                  </a:lnTo>
                  <a:lnTo>
                    <a:pt x="12" y="132"/>
                  </a:lnTo>
                  <a:lnTo>
                    <a:pt x="24" y="120"/>
                  </a:lnTo>
                  <a:lnTo>
                    <a:pt x="68" y="84"/>
                  </a:lnTo>
                  <a:lnTo>
                    <a:pt x="104" y="60"/>
                  </a:lnTo>
                  <a:lnTo>
                    <a:pt x="152" y="40"/>
                  </a:lnTo>
                  <a:lnTo>
                    <a:pt x="220" y="24"/>
                  </a:lnTo>
                  <a:lnTo>
                    <a:pt x="296" y="12"/>
                  </a:lnTo>
                  <a:lnTo>
                    <a:pt x="436" y="0"/>
                  </a:lnTo>
                  <a:lnTo>
                    <a:pt x="316" y="24"/>
                  </a:lnTo>
                  <a:lnTo>
                    <a:pt x="232" y="48"/>
                  </a:lnTo>
                  <a:lnTo>
                    <a:pt x="164" y="76"/>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38" name="図形 37"/>
            <p:cNvSpPr>
              <a:spLocks/>
            </p:cNvSpPr>
            <p:nvPr/>
          </p:nvSpPr>
          <p:spPr bwMode="auto">
            <a:xfrm>
              <a:off x="4772" y="400"/>
              <a:ext cx="840" cy="384"/>
            </a:xfrm>
            <a:custGeom>
              <a:avLst/>
              <a:gdLst/>
              <a:ahLst/>
              <a:cxnLst>
                <a:cxn ang="0">
                  <a:pos x="840" y="0"/>
                </a:cxn>
                <a:cxn ang="0">
                  <a:pos x="828" y="12"/>
                </a:cxn>
                <a:cxn ang="0">
                  <a:pos x="812" y="24"/>
                </a:cxn>
                <a:cxn ang="0">
                  <a:pos x="764" y="36"/>
                </a:cxn>
                <a:cxn ang="0">
                  <a:pos x="700" y="48"/>
                </a:cxn>
                <a:cxn ang="0">
                  <a:pos x="564" y="52"/>
                </a:cxn>
                <a:cxn ang="0">
                  <a:pos x="464" y="60"/>
                </a:cxn>
                <a:cxn ang="0">
                  <a:pos x="392" y="72"/>
                </a:cxn>
                <a:cxn ang="0">
                  <a:pos x="316" y="84"/>
                </a:cxn>
                <a:cxn ang="0">
                  <a:pos x="260" y="100"/>
                </a:cxn>
                <a:cxn ang="0">
                  <a:pos x="212" y="124"/>
                </a:cxn>
                <a:cxn ang="0">
                  <a:pos x="180" y="148"/>
                </a:cxn>
                <a:cxn ang="0">
                  <a:pos x="164" y="168"/>
                </a:cxn>
                <a:cxn ang="0">
                  <a:pos x="152" y="192"/>
                </a:cxn>
                <a:cxn ang="0">
                  <a:pos x="144" y="212"/>
                </a:cxn>
                <a:cxn ang="0">
                  <a:pos x="144" y="228"/>
                </a:cxn>
                <a:cxn ang="0">
                  <a:pos x="152" y="248"/>
                </a:cxn>
                <a:cxn ang="0">
                  <a:pos x="176" y="276"/>
                </a:cxn>
                <a:cxn ang="0">
                  <a:pos x="212" y="300"/>
                </a:cxn>
                <a:cxn ang="0">
                  <a:pos x="256" y="324"/>
                </a:cxn>
                <a:cxn ang="0">
                  <a:pos x="356" y="360"/>
                </a:cxn>
                <a:cxn ang="0">
                  <a:pos x="436" y="384"/>
                </a:cxn>
                <a:cxn ang="0">
                  <a:pos x="292" y="380"/>
                </a:cxn>
                <a:cxn ang="0">
                  <a:pos x="176" y="356"/>
                </a:cxn>
                <a:cxn ang="0">
                  <a:pos x="96" y="324"/>
                </a:cxn>
                <a:cxn ang="0">
                  <a:pos x="48" y="300"/>
                </a:cxn>
                <a:cxn ang="0">
                  <a:pos x="20" y="272"/>
                </a:cxn>
                <a:cxn ang="0">
                  <a:pos x="8" y="248"/>
                </a:cxn>
                <a:cxn ang="0">
                  <a:pos x="0" y="228"/>
                </a:cxn>
                <a:cxn ang="0">
                  <a:pos x="0" y="212"/>
                </a:cxn>
                <a:cxn ang="0">
                  <a:pos x="8" y="192"/>
                </a:cxn>
                <a:cxn ang="0">
                  <a:pos x="20" y="176"/>
                </a:cxn>
                <a:cxn ang="0">
                  <a:pos x="48" y="144"/>
                </a:cxn>
                <a:cxn ang="0">
                  <a:pos x="84" y="120"/>
                </a:cxn>
                <a:cxn ang="0">
                  <a:pos x="128" y="108"/>
                </a:cxn>
                <a:cxn ang="0">
                  <a:pos x="212" y="84"/>
                </a:cxn>
                <a:cxn ang="0">
                  <a:pos x="256" y="76"/>
                </a:cxn>
                <a:cxn ang="0">
                  <a:pos x="268" y="76"/>
                </a:cxn>
                <a:cxn ang="0">
                  <a:pos x="284" y="72"/>
                </a:cxn>
                <a:cxn ang="0">
                  <a:pos x="292" y="72"/>
                </a:cxn>
                <a:cxn ang="0">
                  <a:pos x="292" y="76"/>
                </a:cxn>
                <a:cxn ang="0">
                  <a:pos x="404" y="64"/>
                </a:cxn>
                <a:cxn ang="0">
                  <a:pos x="424" y="60"/>
                </a:cxn>
                <a:cxn ang="0">
                  <a:pos x="528" y="48"/>
                </a:cxn>
                <a:cxn ang="0">
                  <a:pos x="604" y="36"/>
                </a:cxn>
                <a:cxn ang="0">
                  <a:pos x="652" y="24"/>
                </a:cxn>
                <a:cxn ang="0">
                  <a:pos x="664" y="12"/>
                </a:cxn>
                <a:cxn ang="0">
                  <a:pos x="672" y="4"/>
                </a:cxn>
                <a:cxn ang="0">
                  <a:pos x="664" y="0"/>
                </a:cxn>
                <a:cxn ang="0">
                  <a:pos x="840" y="0"/>
                </a:cxn>
              </a:cxnLst>
              <a:rect l="0" t="0" r="0" b="0"/>
              <a:pathLst>
                <a:path w="840" h="384">
                  <a:moveTo>
                    <a:pt x="840" y="0"/>
                  </a:moveTo>
                  <a:lnTo>
                    <a:pt x="828" y="12"/>
                  </a:lnTo>
                  <a:lnTo>
                    <a:pt x="812" y="24"/>
                  </a:lnTo>
                  <a:lnTo>
                    <a:pt x="764" y="36"/>
                  </a:lnTo>
                  <a:lnTo>
                    <a:pt x="700" y="48"/>
                  </a:lnTo>
                  <a:lnTo>
                    <a:pt x="564" y="52"/>
                  </a:lnTo>
                  <a:lnTo>
                    <a:pt x="464" y="60"/>
                  </a:lnTo>
                  <a:lnTo>
                    <a:pt x="392" y="72"/>
                  </a:lnTo>
                  <a:lnTo>
                    <a:pt x="316" y="84"/>
                  </a:lnTo>
                  <a:lnTo>
                    <a:pt x="260" y="100"/>
                  </a:lnTo>
                  <a:lnTo>
                    <a:pt x="212" y="124"/>
                  </a:lnTo>
                  <a:lnTo>
                    <a:pt x="180" y="148"/>
                  </a:lnTo>
                  <a:lnTo>
                    <a:pt x="164" y="168"/>
                  </a:lnTo>
                  <a:lnTo>
                    <a:pt x="152" y="192"/>
                  </a:lnTo>
                  <a:lnTo>
                    <a:pt x="144" y="212"/>
                  </a:lnTo>
                  <a:lnTo>
                    <a:pt x="144" y="228"/>
                  </a:lnTo>
                  <a:lnTo>
                    <a:pt x="152" y="248"/>
                  </a:lnTo>
                  <a:lnTo>
                    <a:pt x="176" y="276"/>
                  </a:lnTo>
                  <a:lnTo>
                    <a:pt x="212" y="300"/>
                  </a:lnTo>
                  <a:lnTo>
                    <a:pt x="256" y="324"/>
                  </a:lnTo>
                  <a:lnTo>
                    <a:pt x="356" y="360"/>
                  </a:lnTo>
                  <a:lnTo>
                    <a:pt x="436" y="384"/>
                  </a:lnTo>
                  <a:lnTo>
                    <a:pt x="292" y="380"/>
                  </a:lnTo>
                  <a:lnTo>
                    <a:pt x="176" y="356"/>
                  </a:lnTo>
                  <a:lnTo>
                    <a:pt x="96" y="324"/>
                  </a:lnTo>
                  <a:lnTo>
                    <a:pt x="48" y="300"/>
                  </a:lnTo>
                  <a:lnTo>
                    <a:pt x="20" y="272"/>
                  </a:lnTo>
                  <a:lnTo>
                    <a:pt x="8" y="248"/>
                  </a:lnTo>
                  <a:lnTo>
                    <a:pt x="0" y="228"/>
                  </a:lnTo>
                  <a:lnTo>
                    <a:pt x="0" y="212"/>
                  </a:lnTo>
                  <a:lnTo>
                    <a:pt x="8" y="192"/>
                  </a:lnTo>
                  <a:lnTo>
                    <a:pt x="20" y="176"/>
                  </a:lnTo>
                  <a:lnTo>
                    <a:pt x="48" y="144"/>
                  </a:lnTo>
                  <a:lnTo>
                    <a:pt x="84" y="120"/>
                  </a:lnTo>
                  <a:lnTo>
                    <a:pt x="128" y="108"/>
                  </a:lnTo>
                  <a:lnTo>
                    <a:pt x="212" y="84"/>
                  </a:lnTo>
                  <a:lnTo>
                    <a:pt x="256" y="76"/>
                  </a:lnTo>
                  <a:lnTo>
                    <a:pt x="268" y="76"/>
                  </a:lnTo>
                  <a:lnTo>
                    <a:pt x="284" y="72"/>
                  </a:lnTo>
                  <a:lnTo>
                    <a:pt x="292" y="72"/>
                  </a:lnTo>
                  <a:lnTo>
                    <a:pt x="292" y="76"/>
                  </a:lnTo>
                  <a:lnTo>
                    <a:pt x="404" y="64"/>
                  </a:lnTo>
                  <a:lnTo>
                    <a:pt x="424" y="60"/>
                  </a:lnTo>
                  <a:lnTo>
                    <a:pt x="528" y="48"/>
                  </a:lnTo>
                  <a:lnTo>
                    <a:pt x="604" y="36"/>
                  </a:lnTo>
                  <a:lnTo>
                    <a:pt x="652" y="24"/>
                  </a:lnTo>
                  <a:lnTo>
                    <a:pt x="664" y="12"/>
                  </a:lnTo>
                  <a:lnTo>
                    <a:pt x="672" y="4"/>
                  </a:lnTo>
                  <a:lnTo>
                    <a:pt x="664" y="0"/>
                  </a:lnTo>
                  <a:lnTo>
                    <a:pt x="840" y="0"/>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39" name="図形 38"/>
            <p:cNvSpPr>
              <a:spLocks/>
            </p:cNvSpPr>
            <p:nvPr/>
          </p:nvSpPr>
          <p:spPr bwMode="auto">
            <a:xfrm>
              <a:off x="5256" y="392"/>
              <a:ext cx="180" cy="56"/>
            </a:xfrm>
            <a:custGeom>
              <a:avLst/>
              <a:gdLst/>
              <a:ahLst/>
              <a:cxnLst>
                <a:cxn ang="0">
                  <a:pos x="176" y="8"/>
                </a:cxn>
                <a:cxn ang="0">
                  <a:pos x="180" y="12"/>
                </a:cxn>
                <a:cxn ang="0">
                  <a:pos x="176" y="20"/>
                </a:cxn>
                <a:cxn ang="0">
                  <a:pos x="152" y="32"/>
                </a:cxn>
                <a:cxn ang="0">
                  <a:pos x="96" y="44"/>
                </a:cxn>
                <a:cxn ang="0">
                  <a:pos x="0" y="56"/>
                </a:cxn>
                <a:cxn ang="0">
                  <a:pos x="68" y="36"/>
                </a:cxn>
                <a:cxn ang="0">
                  <a:pos x="84" y="24"/>
                </a:cxn>
                <a:cxn ang="0">
                  <a:pos x="92" y="12"/>
                </a:cxn>
                <a:cxn ang="0">
                  <a:pos x="92" y="8"/>
                </a:cxn>
                <a:cxn ang="0">
                  <a:pos x="92" y="0"/>
                </a:cxn>
                <a:cxn ang="0">
                  <a:pos x="176" y="8"/>
                </a:cxn>
              </a:cxnLst>
              <a:rect l="0" t="0" r="0" b="0"/>
              <a:pathLst>
                <a:path w="180" h="56">
                  <a:moveTo>
                    <a:pt x="176" y="8"/>
                  </a:moveTo>
                  <a:lnTo>
                    <a:pt x="180" y="12"/>
                  </a:lnTo>
                  <a:lnTo>
                    <a:pt x="176" y="20"/>
                  </a:lnTo>
                  <a:lnTo>
                    <a:pt x="152" y="32"/>
                  </a:lnTo>
                  <a:lnTo>
                    <a:pt x="96" y="44"/>
                  </a:lnTo>
                  <a:lnTo>
                    <a:pt x="0" y="56"/>
                  </a:lnTo>
                  <a:lnTo>
                    <a:pt x="68" y="36"/>
                  </a:lnTo>
                  <a:lnTo>
                    <a:pt x="84" y="24"/>
                  </a:lnTo>
                  <a:lnTo>
                    <a:pt x="92" y="12"/>
                  </a:lnTo>
                  <a:lnTo>
                    <a:pt x="92" y="8"/>
                  </a:lnTo>
                  <a:lnTo>
                    <a:pt x="92" y="0"/>
                  </a:lnTo>
                  <a:lnTo>
                    <a:pt x="176" y="8"/>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40" name="図形 39"/>
            <p:cNvSpPr>
              <a:spLocks/>
            </p:cNvSpPr>
            <p:nvPr/>
          </p:nvSpPr>
          <p:spPr bwMode="auto">
            <a:xfrm>
              <a:off x="5100" y="388"/>
              <a:ext cx="248" cy="76"/>
            </a:xfrm>
            <a:custGeom>
              <a:avLst/>
              <a:gdLst/>
              <a:ahLst/>
              <a:cxnLst>
                <a:cxn ang="0">
                  <a:pos x="240" y="4"/>
                </a:cxn>
                <a:cxn ang="0">
                  <a:pos x="248" y="16"/>
                </a:cxn>
                <a:cxn ang="0">
                  <a:pos x="236" y="28"/>
                </a:cxn>
                <a:cxn ang="0">
                  <a:pos x="212" y="40"/>
                </a:cxn>
                <a:cxn ang="0">
                  <a:pos x="164" y="60"/>
                </a:cxn>
                <a:cxn ang="0">
                  <a:pos x="76" y="72"/>
                </a:cxn>
                <a:cxn ang="0">
                  <a:pos x="0" y="76"/>
                </a:cxn>
                <a:cxn ang="0">
                  <a:pos x="64" y="72"/>
                </a:cxn>
                <a:cxn ang="0">
                  <a:pos x="112" y="60"/>
                </a:cxn>
                <a:cxn ang="0">
                  <a:pos x="152" y="48"/>
                </a:cxn>
                <a:cxn ang="0">
                  <a:pos x="176" y="36"/>
                </a:cxn>
                <a:cxn ang="0">
                  <a:pos x="188" y="16"/>
                </a:cxn>
                <a:cxn ang="0">
                  <a:pos x="188" y="4"/>
                </a:cxn>
                <a:cxn ang="0">
                  <a:pos x="180" y="0"/>
                </a:cxn>
                <a:cxn ang="0">
                  <a:pos x="240" y="4"/>
                </a:cxn>
              </a:cxnLst>
              <a:rect l="0" t="0" r="0" b="0"/>
              <a:pathLst>
                <a:path w="248" h="76">
                  <a:moveTo>
                    <a:pt x="240" y="4"/>
                  </a:moveTo>
                  <a:lnTo>
                    <a:pt x="248" y="16"/>
                  </a:lnTo>
                  <a:lnTo>
                    <a:pt x="236" y="28"/>
                  </a:lnTo>
                  <a:lnTo>
                    <a:pt x="212" y="40"/>
                  </a:lnTo>
                  <a:lnTo>
                    <a:pt x="164" y="60"/>
                  </a:lnTo>
                  <a:lnTo>
                    <a:pt x="76" y="72"/>
                  </a:lnTo>
                  <a:lnTo>
                    <a:pt x="0" y="76"/>
                  </a:lnTo>
                  <a:lnTo>
                    <a:pt x="64" y="72"/>
                  </a:lnTo>
                  <a:lnTo>
                    <a:pt x="112" y="60"/>
                  </a:lnTo>
                  <a:lnTo>
                    <a:pt x="152" y="48"/>
                  </a:lnTo>
                  <a:lnTo>
                    <a:pt x="176" y="36"/>
                  </a:lnTo>
                  <a:lnTo>
                    <a:pt x="188" y="16"/>
                  </a:lnTo>
                  <a:lnTo>
                    <a:pt x="188" y="4"/>
                  </a:lnTo>
                  <a:lnTo>
                    <a:pt x="180" y="0"/>
                  </a:lnTo>
                  <a:lnTo>
                    <a:pt x="240" y="4"/>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41" name="図形 40"/>
            <p:cNvSpPr>
              <a:spLocks/>
            </p:cNvSpPr>
            <p:nvPr/>
          </p:nvSpPr>
          <p:spPr bwMode="auto">
            <a:xfrm>
              <a:off x="5092" y="368"/>
              <a:ext cx="188" cy="96"/>
            </a:xfrm>
            <a:custGeom>
              <a:avLst/>
              <a:gdLst/>
              <a:ahLst/>
              <a:cxnLst>
                <a:cxn ang="0">
                  <a:pos x="176" y="20"/>
                </a:cxn>
                <a:cxn ang="0">
                  <a:pos x="188" y="24"/>
                </a:cxn>
                <a:cxn ang="0">
                  <a:pos x="188" y="36"/>
                </a:cxn>
                <a:cxn ang="0">
                  <a:pos x="184" y="48"/>
                </a:cxn>
                <a:cxn ang="0">
                  <a:pos x="164" y="60"/>
                </a:cxn>
                <a:cxn ang="0">
                  <a:pos x="128" y="72"/>
                </a:cxn>
                <a:cxn ang="0">
                  <a:pos x="72" y="84"/>
                </a:cxn>
                <a:cxn ang="0">
                  <a:pos x="0" y="96"/>
                </a:cxn>
                <a:cxn ang="0">
                  <a:pos x="32" y="84"/>
                </a:cxn>
                <a:cxn ang="0">
                  <a:pos x="56" y="72"/>
                </a:cxn>
                <a:cxn ang="0">
                  <a:pos x="80" y="56"/>
                </a:cxn>
                <a:cxn ang="0">
                  <a:pos x="84" y="32"/>
                </a:cxn>
                <a:cxn ang="0">
                  <a:pos x="84" y="20"/>
                </a:cxn>
                <a:cxn ang="0">
                  <a:pos x="80" y="12"/>
                </a:cxn>
                <a:cxn ang="0">
                  <a:pos x="68" y="0"/>
                </a:cxn>
                <a:cxn ang="0">
                  <a:pos x="176" y="20"/>
                </a:cxn>
              </a:cxnLst>
              <a:rect l="0" t="0" r="0" b="0"/>
              <a:pathLst>
                <a:path w="188" h="96">
                  <a:moveTo>
                    <a:pt x="176" y="20"/>
                  </a:moveTo>
                  <a:lnTo>
                    <a:pt x="188" y="24"/>
                  </a:lnTo>
                  <a:lnTo>
                    <a:pt x="188" y="36"/>
                  </a:lnTo>
                  <a:lnTo>
                    <a:pt x="184" y="48"/>
                  </a:lnTo>
                  <a:lnTo>
                    <a:pt x="164" y="60"/>
                  </a:lnTo>
                  <a:lnTo>
                    <a:pt x="128" y="72"/>
                  </a:lnTo>
                  <a:lnTo>
                    <a:pt x="72" y="84"/>
                  </a:lnTo>
                  <a:lnTo>
                    <a:pt x="0" y="96"/>
                  </a:lnTo>
                  <a:lnTo>
                    <a:pt x="32" y="84"/>
                  </a:lnTo>
                  <a:lnTo>
                    <a:pt x="56" y="72"/>
                  </a:lnTo>
                  <a:lnTo>
                    <a:pt x="80" y="56"/>
                  </a:lnTo>
                  <a:lnTo>
                    <a:pt x="84" y="32"/>
                  </a:lnTo>
                  <a:lnTo>
                    <a:pt x="84" y="20"/>
                  </a:lnTo>
                  <a:lnTo>
                    <a:pt x="80" y="12"/>
                  </a:lnTo>
                  <a:lnTo>
                    <a:pt x="68" y="0"/>
                  </a:lnTo>
                  <a:lnTo>
                    <a:pt x="176" y="20"/>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42" name="図形 41"/>
            <p:cNvSpPr>
              <a:spLocks/>
            </p:cNvSpPr>
            <p:nvPr/>
          </p:nvSpPr>
          <p:spPr bwMode="auto">
            <a:xfrm>
              <a:off x="4544" y="144"/>
              <a:ext cx="188" cy="120"/>
            </a:xfrm>
            <a:custGeom>
              <a:avLst/>
              <a:gdLst/>
              <a:ahLst/>
              <a:cxnLst>
                <a:cxn ang="0">
                  <a:pos x="188" y="0"/>
                </a:cxn>
                <a:cxn ang="0">
                  <a:pos x="148" y="0"/>
                </a:cxn>
                <a:cxn ang="0">
                  <a:pos x="120" y="8"/>
                </a:cxn>
                <a:cxn ang="0">
                  <a:pos x="76" y="32"/>
                </a:cxn>
                <a:cxn ang="0">
                  <a:pos x="52" y="48"/>
                </a:cxn>
                <a:cxn ang="0">
                  <a:pos x="48" y="56"/>
                </a:cxn>
                <a:cxn ang="0">
                  <a:pos x="48" y="72"/>
                </a:cxn>
                <a:cxn ang="0">
                  <a:pos x="48" y="84"/>
                </a:cxn>
                <a:cxn ang="0">
                  <a:pos x="60" y="96"/>
                </a:cxn>
                <a:cxn ang="0">
                  <a:pos x="76" y="108"/>
                </a:cxn>
                <a:cxn ang="0">
                  <a:pos x="112" y="120"/>
                </a:cxn>
                <a:cxn ang="0">
                  <a:pos x="72" y="116"/>
                </a:cxn>
                <a:cxn ang="0">
                  <a:pos x="36" y="104"/>
                </a:cxn>
                <a:cxn ang="0">
                  <a:pos x="16" y="92"/>
                </a:cxn>
                <a:cxn ang="0">
                  <a:pos x="4" y="84"/>
                </a:cxn>
                <a:cxn ang="0">
                  <a:pos x="0" y="60"/>
                </a:cxn>
                <a:cxn ang="0">
                  <a:pos x="4" y="56"/>
                </a:cxn>
                <a:cxn ang="0">
                  <a:pos x="16" y="32"/>
                </a:cxn>
                <a:cxn ang="0">
                  <a:pos x="36" y="20"/>
                </a:cxn>
                <a:cxn ang="0">
                  <a:pos x="88" y="8"/>
                </a:cxn>
                <a:cxn ang="0">
                  <a:pos x="148" y="0"/>
                </a:cxn>
                <a:cxn ang="0">
                  <a:pos x="188" y="0"/>
                </a:cxn>
              </a:cxnLst>
              <a:rect l="0" t="0" r="0" b="0"/>
              <a:pathLst>
                <a:path w="188" h="120">
                  <a:moveTo>
                    <a:pt x="188" y="0"/>
                  </a:moveTo>
                  <a:lnTo>
                    <a:pt x="148" y="0"/>
                  </a:lnTo>
                  <a:lnTo>
                    <a:pt x="120" y="8"/>
                  </a:lnTo>
                  <a:lnTo>
                    <a:pt x="76" y="32"/>
                  </a:lnTo>
                  <a:lnTo>
                    <a:pt x="52" y="48"/>
                  </a:lnTo>
                  <a:lnTo>
                    <a:pt x="48" y="56"/>
                  </a:lnTo>
                  <a:lnTo>
                    <a:pt x="48" y="72"/>
                  </a:lnTo>
                  <a:lnTo>
                    <a:pt x="48" y="84"/>
                  </a:lnTo>
                  <a:lnTo>
                    <a:pt x="60" y="96"/>
                  </a:lnTo>
                  <a:lnTo>
                    <a:pt x="76" y="108"/>
                  </a:lnTo>
                  <a:lnTo>
                    <a:pt x="112" y="120"/>
                  </a:lnTo>
                  <a:lnTo>
                    <a:pt x="72" y="116"/>
                  </a:lnTo>
                  <a:lnTo>
                    <a:pt x="36" y="104"/>
                  </a:lnTo>
                  <a:lnTo>
                    <a:pt x="16" y="92"/>
                  </a:lnTo>
                  <a:lnTo>
                    <a:pt x="4" y="84"/>
                  </a:lnTo>
                  <a:lnTo>
                    <a:pt x="0" y="60"/>
                  </a:lnTo>
                  <a:lnTo>
                    <a:pt x="4" y="56"/>
                  </a:lnTo>
                  <a:lnTo>
                    <a:pt x="16" y="32"/>
                  </a:lnTo>
                  <a:lnTo>
                    <a:pt x="36" y="20"/>
                  </a:lnTo>
                  <a:lnTo>
                    <a:pt x="88" y="8"/>
                  </a:lnTo>
                  <a:lnTo>
                    <a:pt x="148" y="0"/>
                  </a:lnTo>
                  <a:lnTo>
                    <a:pt x="188" y="0"/>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43" name="図形 42"/>
            <p:cNvSpPr>
              <a:spLocks/>
            </p:cNvSpPr>
            <p:nvPr/>
          </p:nvSpPr>
          <p:spPr bwMode="auto">
            <a:xfrm>
              <a:off x="4472" y="140"/>
              <a:ext cx="184" cy="132"/>
            </a:xfrm>
            <a:custGeom>
              <a:avLst/>
              <a:gdLst/>
              <a:ahLst/>
              <a:cxnLst>
                <a:cxn ang="0">
                  <a:pos x="76" y="88"/>
                </a:cxn>
                <a:cxn ang="0">
                  <a:pos x="84" y="96"/>
                </a:cxn>
                <a:cxn ang="0">
                  <a:pos x="100" y="108"/>
                </a:cxn>
                <a:cxn ang="0">
                  <a:pos x="132" y="120"/>
                </a:cxn>
                <a:cxn ang="0">
                  <a:pos x="172" y="132"/>
                </a:cxn>
                <a:cxn ang="0">
                  <a:pos x="124" y="120"/>
                </a:cxn>
                <a:cxn ang="0">
                  <a:pos x="64" y="108"/>
                </a:cxn>
                <a:cxn ang="0">
                  <a:pos x="16" y="88"/>
                </a:cxn>
                <a:cxn ang="0">
                  <a:pos x="4" y="76"/>
                </a:cxn>
                <a:cxn ang="0">
                  <a:pos x="0" y="64"/>
                </a:cxn>
                <a:cxn ang="0">
                  <a:pos x="0" y="60"/>
                </a:cxn>
                <a:cxn ang="0">
                  <a:pos x="12" y="40"/>
                </a:cxn>
                <a:cxn ang="0">
                  <a:pos x="36" y="24"/>
                </a:cxn>
                <a:cxn ang="0">
                  <a:pos x="88" y="12"/>
                </a:cxn>
                <a:cxn ang="0">
                  <a:pos x="120" y="4"/>
                </a:cxn>
                <a:cxn ang="0">
                  <a:pos x="184" y="0"/>
                </a:cxn>
                <a:cxn ang="0">
                  <a:pos x="148" y="4"/>
                </a:cxn>
                <a:cxn ang="0">
                  <a:pos x="112" y="16"/>
                </a:cxn>
                <a:cxn ang="0">
                  <a:pos x="88" y="28"/>
                </a:cxn>
                <a:cxn ang="0">
                  <a:pos x="72" y="52"/>
                </a:cxn>
                <a:cxn ang="0">
                  <a:pos x="72" y="64"/>
                </a:cxn>
                <a:cxn ang="0">
                  <a:pos x="76" y="88"/>
                </a:cxn>
              </a:cxnLst>
              <a:rect l="0" t="0" r="0" b="0"/>
              <a:pathLst>
                <a:path w="184" h="132">
                  <a:moveTo>
                    <a:pt x="76" y="88"/>
                  </a:moveTo>
                  <a:lnTo>
                    <a:pt x="84" y="96"/>
                  </a:lnTo>
                  <a:lnTo>
                    <a:pt x="100" y="108"/>
                  </a:lnTo>
                  <a:lnTo>
                    <a:pt x="132" y="120"/>
                  </a:lnTo>
                  <a:lnTo>
                    <a:pt x="172" y="132"/>
                  </a:lnTo>
                  <a:lnTo>
                    <a:pt x="124" y="120"/>
                  </a:lnTo>
                  <a:lnTo>
                    <a:pt x="64" y="108"/>
                  </a:lnTo>
                  <a:lnTo>
                    <a:pt x="16" y="88"/>
                  </a:lnTo>
                  <a:lnTo>
                    <a:pt x="4" y="76"/>
                  </a:lnTo>
                  <a:lnTo>
                    <a:pt x="0" y="64"/>
                  </a:lnTo>
                  <a:lnTo>
                    <a:pt x="0" y="60"/>
                  </a:lnTo>
                  <a:lnTo>
                    <a:pt x="12" y="40"/>
                  </a:lnTo>
                  <a:lnTo>
                    <a:pt x="36" y="24"/>
                  </a:lnTo>
                  <a:lnTo>
                    <a:pt x="88" y="12"/>
                  </a:lnTo>
                  <a:lnTo>
                    <a:pt x="120" y="4"/>
                  </a:lnTo>
                  <a:lnTo>
                    <a:pt x="184" y="0"/>
                  </a:lnTo>
                  <a:lnTo>
                    <a:pt x="148" y="4"/>
                  </a:lnTo>
                  <a:lnTo>
                    <a:pt x="112" y="16"/>
                  </a:lnTo>
                  <a:lnTo>
                    <a:pt x="88" y="28"/>
                  </a:lnTo>
                  <a:lnTo>
                    <a:pt x="72" y="52"/>
                  </a:lnTo>
                  <a:lnTo>
                    <a:pt x="72" y="64"/>
                  </a:lnTo>
                  <a:lnTo>
                    <a:pt x="76" y="88"/>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44" name="図形 43"/>
            <p:cNvSpPr>
              <a:spLocks/>
            </p:cNvSpPr>
            <p:nvPr/>
          </p:nvSpPr>
          <p:spPr bwMode="auto">
            <a:xfrm>
              <a:off x="4664" y="140"/>
              <a:ext cx="4" cy="1"/>
            </a:xfrm>
            <a:custGeom>
              <a:avLst/>
              <a:gdLst/>
              <a:ahLst/>
              <a:cxnLst>
                <a:cxn ang="0">
                  <a:pos x="0" y="0"/>
                </a:cxn>
                <a:cxn ang="0">
                  <a:pos x="4" y="0"/>
                </a:cxn>
                <a:cxn ang="0">
                  <a:pos x="0" y="0"/>
                </a:cxn>
              </a:cxnLst>
              <a:rect l="0" t="0" r="0" b="0"/>
              <a:pathLst>
                <a:path w="4">
                  <a:moveTo>
                    <a:pt x="0" y="0"/>
                  </a:moveTo>
                  <a:lnTo>
                    <a:pt x="4" y="0"/>
                  </a:lnTo>
                  <a:lnTo>
                    <a:pt x="0" y="0"/>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45" name="図形 44"/>
            <p:cNvSpPr>
              <a:spLocks/>
            </p:cNvSpPr>
            <p:nvPr/>
          </p:nvSpPr>
          <p:spPr bwMode="auto">
            <a:xfrm>
              <a:off x="4348" y="128"/>
              <a:ext cx="316" cy="148"/>
            </a:xfrm>
            <a:custGeom>
              <a:avLst/>
              <a:gdLst/>
              <a:ahLst/>
              <a:cxnLst>
                <a:cxn ang="0">
                  <a:pos x="292" y="4"/>
                </a:cxn>
                <a:cxn ang="0">
                  <a:pos x="316" y="4"/>
                </a:cxn>
                <a:cxn ang="0">
                  <a:pos x="316" y="12"/>
                </a:cxn>
                <a:cxn ang="0">
                  <a:pos x="244" y="12"/>
                </a:cxn>
                <a:cxn ang="0">
                  <a:pos x="212" y="16"/>
                </a:cxn>
                <a:cxn ang="0">
                  <a:pos x="184" y="24"/>
                </a:cxn>
                <a:cxn ang="0">
                  <a:pos x="160" y="28"/>
                </a:cxn>
                <a:cxn ang="0">
                  <a:pos x="128" y="52"/>
                </a:cxn>
                <a:cxn ang="0">
                  <a:pos x="124" y="64"/>
                </a:cxn>
                <a:cxn ang="0">
                  <a:pos x="116" y="76"/>
                </a:cxn>
                <a:cxn ang="0">
                  <a:pos x="124" y="88"/>
                </a:cxn>
                <a:cxn ang="0">
                  <a:pos x="136" y="108"/>
                </a:cxn>
                <a:cxn ang="0">
                  <a:pos x="184" y="120"/>
                </a:cxn>
                <a:cxn ang="0">
                  <a:pos x="236" y="136"/>
                </a:cxn>
                <a:cxn ang="0">
                  <a:pos x="292" y="144"/>
                </a:cxn>
                <a:cxn ang="0">
                  <a:pos x="208" y="148"/>
                </a:cxn>
                <a:cxn ang="0">
                  <a:pos x="172" y="148"/>
                </a:cxn>
                <a:cxn ang="0">
                  <a:pos x="148" y="148"/>
                </a:cxn>
                <a:cxn ang="0">
                  <a:pos x="124" y="144"/>
                </a:cxn>
                <a:cxn ang="0">
                  <a:pos x="68" y="124"/>
                </a:cxn>
                <a:cxn ang="0">
                  <a:pos x="20" y="108"/>
                </a:cxn>
                <a:cxn ang="0">
                  <a:pos x="8" y="96"/>
                </a:cxn>
                <a:cxn ang="0">
                  <a:pos x="0" y="76"/>
                </a:cxn>
                <a:cxn ang="0">
                  <a:pos x="0" y="64"/>
                </a:cxn>
                <a:cxn ang="0">
                  <a:pos x="12" y="48"/>
                </a:cxn>
                <a:cxn ang="0">
                  <a:pos x="24" y="28"/>
                </a:cxn>
                <a:cxn ang="0">
                  <a:pos x="48" y="16"/>
                </a:cxn>
                <a:cxn ang="0">
                  <a:pos x="84" y="12"/>
                </a:cxn>
                <a:cxn ang="0">
                  <a:pos x="136" y="0"/>
                </a:cxn>
                <a:cxn ang="0">
                  <a:pos x="172" y="0"/>
                </a:cxn>
                <a:cxn ang="0">
                  <a:pos x="220" y="0"/>
                </a:cxn>
                <a:cxn ang="0">
                  <a:pos x="292" y="4"/>
                </a:cxn>
              </a:cxnLst>
              <a:rect l="0" t="0" r="0" b="0"/>
              <a:pathLst>
                <a:path w="316" h="148">
                  <a:moveTo>
                    <a:pt x="292" y="4"/>
                  </a:moveTo>
                  <a:lnTo>
                    <a:pt x="316" y="4"/>
                  </a:lnTo>
                  <a:lnTo>
                    <a:pt x="316" y="12"/>
                  </a:lnTo>
                  <a:lnTo>
                    <a:pt x="244" y="12"/>
                  </a:lnTo>
                  <a:lnTo>
                    <a:pt x="212" y="16"/>
                  </a:lnTo>
                  <a:lnTo>
                    <a:pt x="184" y="24"/>
                  </a:lnTo>
                  <a:lnTo>
                    <a:pt x="160" y="28"/>
                  </a:lnTo>
                  <a:lnTo>
                    <a:pt x="128" y="52"/>
                  </a:lnTo>
                  <a:lnTo>
                    <a:pt x="124" y="64"/>
                  </a:lnTo>
                  <a:lnTo>
                    <a:pt x="116" y="76"/>
                  </a:lnTo>
                  <a:lnTo>
                    <a:pt x="124" y="88"/>
                  </a:lnTo>
                  <a:lnTo>
                    <a:pt x="136" y="108"/>
                  </a:lnTo>
                  <a:lnTo>
                    <a:pt x="184" y="120"/>
                  </a:lnTo>
                  <a:lnTo>
                    <a:pt x="236" y="136"/>
                  </a:lnTo>
                  <a:lnTo>
                    <a:pt x="292" y="144"/>
                  </a:lnTo>
                  <a:lnTo>
                    <a:pt x="208" y="148"/>
                  </a:lnTo>
                  <a:lnTo>
                    <a:pt x="172" y="148"/>
                  </a:lnTo>
                  <a:lnTo>
                    <a:pt x="148" y="148"/>
                  </a:lnTo>
                  <a:lnTo>
                    <a:pt x="124" y="144"/>
                  </a:lnTo>
                  <a:lnTo>
                    <a:pt x="68" y="124"/>
                  </a:lnTo>
                  <a:lnTo>
                    <a:pt x="20" y="108"/>
                  </a:lnTo>
                  <a:lnTo>
                    <a:pt x="8" y="96"/>
                  </a:lnTo>
                  <a:lnTo>
                    <a:pt x="0" y="76"/>
                  </a:lnTo>
                  <a:lnTo>
                    <a:pt x="0" y="64"/>
                  </a:lnTo>
                  <a:lnTo>
                    <a:pt x="12" y="48"/>
                  </a:lnTo>
                  <a:lnTo>
                    <a:pt x="24" y="28"/>
                  </a:lnTo>
                  <a:lnTo>
                    <a:pt x="48" y="16"/>
                  </a:lnTo>
                  <a:lnTo>
                    <a:pt x="84" y="12"/>
                  </a:lnTo>
                  <a:lnTo>
                    <a:pt x="136" y="0"/>
                  </a:lnTo>
                  <a:lnTo>
                    <a:pt x="172" y="0"/>
                  </a:lnTo>
                  <a:lnTo>
                    <a:pt x="220" y="0"/>
                  </a:lnTo>
                  <a:lnTo>
                    <a:pt x="292" y="4"/>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46" name="図形 45"/>
            <p:cNvSpPr>
              <a:spLocks/>
            </p:cNvSpPr>
            <p:nvPr/>
          </p:nvSpPr>
          <p:spPr bwMode="auto">
            <a:xfrm>
              <a:off x="4272" y="116"/>
              <a:ext cx="288" cy="168"/>
            </a:xfrm>
            <a:custGeom>
              <a:avLst/>
              <a:gdLst/>
              <a:ahLst/>
              <a:cxnLst>
                <a:cxn ang="0">
                  <a:pos x="264" y="0"/>
                </a:cxn>
                <a:cxn ang="0">
                  <a:pos x="284" y="0"/>
                </a:cxn>
                <a:cxn ang="0">
                  <a:pos x="288" y="4"/>
                </a:cxn>
                <a:cxn ang="0">
                  <a:pos x="228" y="4"/>
                </a:cxn>
                <a:cxn ang="0">
                  <a:pos x="212" y="12"/>
                </a:cxn>
                <a:cxn ang="0">
                  <a:pos x="156" y="16"/>
                </a:cxn>
                <a:cxn ang="0">
                  <a:pos x="124" y="28"/>
                </a:cxn>
                <a:cxn ang="0">
                  <a:pos x="100" y="40"/>
                </a:cxn>
                <a:cxn ang="0">
                  <a:pos x="84" y="52"/>
                </a:cxn>
                <a:cxn ang="0">
                  <a:pos x="72" y="76"/>
                </a:cxn>
                <a:cxn ang="0">
                  <a:pos x="72" y="88"/>
                </a:cxn>
                <a:cxn ang="0">
                  <a:pos x="76" y="108"/>
                </a:cxn>
                <a:cxn ang="0">
                  <a:pos x="88" y="120"/>
                </a:cxn>
                <a:cxn ang="0">
                  <a:pos x="144" y="144"/>
                </a:cxn>
                <a:cxn ang="0">
                  <a:pos x="192" y="156"/>
                </a:cxn>
                <a:cxn ang="0">
                  <a:pos x="224" y="160"/>
                </a:cxn>
                <a:cxn ang="0">
                  <a:pos x="228" y="168"/>
                </a:cxn>
                <a:cxn ang="0">
                  <a:pos x="180" y="168"/>
                </a:cxn>
                <a:cxn ang="0">
                  <a:pos x="148" y="160"/>
                </a:cxn>
                <a:cxn ang="0">
                  <a:pos x="88" y="144"/>
                </a:cxn>
                <a:cxn ang="0">
                  <a:pos x="52" y="132"/>
                </a:cxn>
                <a:cxn ang="0">
                  <a:pos x="28" y="120"/>
                </a:cxn>
                <a:cxn ang="0">
                  <a:pos x="4" y="100"/>
                </a:cxn>
                <a:cxn ang="0">
                  <a:pos x="0" y="76"/>
                </a:cxn>
                <a:cxn ang="0">
                  <a:pos x="0" y="64"/>
                </a:cxn>
                <a:cxn ang="0">
                  <a:pos x="16" y="40"/>
                </a:cxn>
                <a:cxn ang="0">
                  <a:pos x="36" y="24"/>
                </a:cxn>
                <a:cxn ang="0">
                  <a:pos x="64" y="12"/>
                </a:cxn>
                <a:cxn ang="0">
                  <a:pos x="108" y="4"/>
                </a:cxn>
                <a:cxn ang="0">
                  <a:pos x="156" y="0"/>
                </a:cxn>
                <a:cxn ang="0">
                  <a:pos x="184" y="0"/>
                </a:cxn>
                <a:cxn ang="0">
                  <a:pos x="264" y="0"/>
                </a:cxn>
              </a:cxnLst>
              <a:rect l="0" t="0" r="0" b="0"/>
              <a:pathLst>
                <a:path w="288" h="168">
                  <a:moveTo>
                    <a:pt x="264" y="0"/>
                  </a:moveTo>
                  <a:lnTo>
                    <a:pt x="284" y="0"/>
                  </a:lnTo>
                  <a:lnTo>
                    <a:pt x="288" y="4"/>
                  </a:lnTo>
                  <a:lnTo>
                    <a:pt x="228" y="4"/>
                  </a:lnTo>
                  <a:lnTo>
                    <a:pt x="212" y="12"/>
                  </a:lnTo>
                  <a:lnTo>
                    <a:pt x="156" y="16"/>
                  </a:lnTo>
                  <a:lnTo>
                    <a:pt x="124" y="28"/>
                  </a:lnTo>
                  <a:lnTo>
                    <a:pt x="100" y="40"/>
                  </a:lnTo>
                  <a:lnTo>
                    <a:pt x="84" y="52"/>
                  </a:lnTo>
                  <a:lnTo>
                    <a:pt x="72" y="76"/>
                  </a:lnTo>
                  <a:lnTo>
                    <a:pt x="72" y="88"/>
                  </a:lnTo>
                  <a:lnTo>
                    <a:pt x="76" y="108"/>
                  </a:lnTo>
                  <a:lnTo>
                    <a:pt x="88" y="120"/>
                  </a:lnTo>
                  <a:lnTo>
                    <a:pt x="144" y="144"/>
                  </a:lnTo>
                  <a:lnTo>
                    <a:pt x="192" y="156"/>
                  </a:lnTo>
                  <a:lnTo>
                    <a:pt x="224" y="160"/>
                  </a:lnTo>
                  <a:lnTo>
                    <a:pt x="228" y="168"/>
                  </a:lnTo>
                  <a:lnTo>
                    <a:pt x="180" y="168"/>
                  </a:lnTo>
                  <a:lnTo>
                    <a:pt x="148" y="160"/>
                  </a:lnTo>
                  <a:lnTo>
                    <a:pt x="88" y="144"/>
                  </a:lnTo>
                  <a:lnTo>
                    <a:pt x="52" y="132"/>
                  </a:lnTo>
                  <a:lnTo>
                    <a:pt x="28" y="120"/>
                  </a:lnTo>
                  <a:lnTo>
                    <a:pt x="4" y="100"/>
                  </a:lnTo>
                  <a:lnTo>
                    <a:pt x="0" y="76"/>
                  </a:lnTo>
                  <a:lnTo>
                    <a:pt x="0" y="64"/>
                  </a:lnTo>
                  <a:lnTo>
                    <a:pt x="16" y="40"/>
                  </a:lnTo>
                  <a:lnTo>
                    <a:pt x="36" y="24"/>
                  </a:lnTo>
                  <a:lnTo>
                    <a:pt x="64" y="12"/>
                  </a:lnTo>
                  <a:lnTo>
                    <a:pt x="108" y="4"/>
                  </a:lnTo>
                  <a:lnTo>
                    <a:pt x="156" y="0"/>
                  </a:lnTo>
                  <a:lnTo>
                    <a:pt x="184" y="0"/>
                  </a:lnTo>
                  <a:lnTo>
                    <a:pt x="264" y="0"/>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47" name="図形 46"/>
            <p:cNvSpPr>
              <a:spLocks/>
            </p:cNvSpPr>
            <p:nvPr/>
          </p:nvSpPr>
          <p:spPr bwMode="auto">
            <a:xfrm>
              <a:off x="4348" y="284"/>
              <a:ext cx="248" cy="212"/>
            </a:xfrm>
            <a:custGeom>
              <a:avLst/>
              <a:gdLst/>
              <a:ahLst/>
              <a:cxnLst>
                <a:cxn ang="0">
                  <a:pos x="8" y="200"/>
                </a:cxn>
                <a:cxn ang="0">
                  <a:pos x="8" y="192"/>
                </a:cxn>
                <a:cxn ang="0">
                  <a:pos x="104" y="164"/>
                </a:cxn>
                <a:cxn ang="0">
                  <a:pos x="140" y="140"/>
                </a:cxn>
                <a:cxn ang="0">
                  <a:pos x="152" y="120"/>
                </a:cxn>
                <a:cxn ang="0">
                  <a:pos x="160" y="108"/>
                </a:cxn>
                <a:cxn ang="0">
                  <a:pos x="160" y="84"/>
                </a:cxn>
                <a:cxn ang="0">
                  <a:pos x="152" y="68"/>
                </a:cxn>
                <a:cxn ang="0">
                  <a:pos x="140" y="48"/>
                </a:cxn>
                <a:cxn ang="0">
                  <a:pos x="96" y="20"/>
                </a:cxn>
                <a:cxn ang="0">
                  <a:pos x="48" y="0"/>
                </a:cxn>
                <a:cxn ang="0">
                  <a:pos x="84" y="8"/>
                </a:cxn>
                <a:cxn ang="0">
                  <a:pos x="140" y="12"/>
                </a:cxn>
                <a:cxn ang="0">
                  <a:pos x="196" y="32"/>
                </a:cxn>
                <a:cxn ang="0">
                  <a:pos x="220" y="48"/>
                </a:cxn>
                <a:cxn ang="0">
                  <a:pos x="244" y="68"/>
                </a:cxn>
                <a:cxn ang="0">
                  <a:pos x="248" y="84"/>
                </a:cxn>
                <a:cxn ang="0">
                  <a:pos x="248" y="96"/>
                </a:cxn>
                <a:cxn ang="0">
                  <a:pos x="248" y="116"/>
                </a:cxn>
                <a:cxn ang="0">
                  <a:pos x="232" y="140"/>
                </a:cxn>
                <a:cxn ang="0">
                  <a:pos x="200" y="156"/>
                </a:cxn>
                <a:cxn ang="0">
                  <a:pos x="140" y="180"/>
                </a:cxn>
                <a:cxn ang="0">
                  <a:pos x="80" y="200"/>
                </a:cxn>
                <a:cxn ang="0">
                  <a:pos x="0" y="212"/>
                </a:cxn>
                <a:cxn ang="0">
                  <a:pos x="8" y="200"/>
                </a:cxn>
              </a:cxnLst>
              <a:rect l="0" t="0" r="0" b="0"/>
              <a:pathLst>
                <a:path w="248" h="212">
                  <a:moveTo>
                    <a:pt x="8" y="200"/>
                  </a:moveTo>
                  <a:lnTo>
                    <a:pt x="8" y="192"/>
                  </a:lnTo>
                  <a:lnTo>
                    <a:pt x="104" y="164"/>
                  </a:lnTo>
                  <a:lnTo>
                    <a:pt x="140" y="140"/>
                  </a:lnTo>
                  <a:lnTo>
                    <a:pt x="152" y="120"/>
                  </a:lnTo>
                  <a:lnTo>
                    <a:pt x="160" y="108"/>
                  </a:lnTo>
                  <a:lnTo>
                    <a:pt x="160" y="84"/>
                  </a:lnTo>
                  <a:lnTo>
                    <a:pt x="152" y="68"/>
                  </a:lnTo>
                  <a:lnTo>
                    <a:pt x="140" y="48"/>
                  </a:lnTo>
                  <a:lnTo>
                    <a:pt x="96" y="20"/>
                  </a:lnTo>
                  <a:lnTo>
                    <a:pt x="48" y="0"/>
                  </a:lnTo>
                  <a:lnTo>
                    <a:pt x="84" y="8"/>
                  </a:lnTo>
                  <a:lnTo>
                    <a:pt x="140" y="12"/>
                  </a:lnTo>
                  <a:lnTo>
                    <a:pt x="196" y="32"/>
                  </a:lnTo>
                  <a:lnTo>
                    <a:pt x="220" y="48"/>
                  </a:lnTo>
                  <a:lnTo>
                    <a:pt x="244" y="68"/>
                  </a:lnTo>
                  <a:lnTo>
                    <a:pt x="248" y="84"/>
                  </a:lnTo>
                  <a:lnTo>
                    <a:pt x="248" y="96"/>
                  </a:lnTo>
                  <a:lnTo>
                    <a:pt x="248" y="116"/>
                  </a:lnTo>
                  <a:lnTo>
                    <a:pt x="232" y="140"/>
                  </a:lnTo>
                  <a:lnTo>
                    <a:pt x="200" y="156"/>
                  </a:lnTo>
                  <a:lnTo>
                    <a:pt x="140" y="180"/>
                  </a:lnTo>
                  <a:lnTo>
                    <a:pt x="80" y="200"/>
                  </a:lnTo>
                  <a:lnTo>
                    <a:pt x="0" y="212"/>
                  </a:lnTo>
                  <a:lnTo>
                    <a:pt x="8" y="200"/>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48" name="図形 47"/>
            <p:cNvSpPr>
              <a:spLocks/>
            </p:cNvSpPr>
            <p:nvPr/>
          </p:nvSpPr>
          <p:spPr bwMode="auto">
            <a:xfrm>
              <a:off x="4224" y="96"/>
              <a:ext cx="284" cy="188"/>
            </a:xfrm>
            <a:custGeom>
              <a:avLst/>
              <a:gdLst/>
              <a:ahLst/>
              <a:cxnLst>
                <a:cxn ang="0">
                  <a:pos x="208" y="0"/>
                </a:cxn>
                <a:cxn ang="0">
                  <a:pos x="284" y="12"/>
                </a:cxn>
                <a:cxn ang="0">
                  <a:pos x="220" y="12"/>
                </a:cxn>
                <a:cxn ang="0">
                  <a:pos x="204" y="12"/>
                </a:cxn>
                <a:cxn ang="0">
                  <a:pos x="148" y="20"/>
                </a:cxn>
                <a:cxn ang="0">
                  <a:pos x="112" y="32"/>
                </a:cxn>
                <a:cxn ang="0">
                  <a:pos x="84" y="44"/>
                </a:cxn>
                <a:cxn ang="0">
                  <a:pos x="64" y="56"/>
                </a:cxn>
                <a:cxn ang="0">
                  <a:pos x="40" y="84"/>
                </a:cxn>
                <a:cxn ang="0">
                  <a:pos x="40" y="96"/>
                </a:cxn>
                <a:cxn ang="0">
                  <a:pos x="48" y="116"/>
                </a:cxn>
                <a:cxn ang="0">
                  <a:pos x="64" y="132"/>
                </a:cxn>
                <a:cxn ang="0">
                  <a:pos x="84" y="144"/>
                </a:cxn>
                <a:cxn ang="0">
                  <a:pos x="112" y="156"/>
                </a:cxn>
                <a:cxn ang="0">
                  <a:pos x="168" y="176"/>
                </a:cxn>
                <a:cxn ang="0">
                  <a:pos x="208" y="188"/>
                </a:cxn>
                <a:cxn ang="0">
                  <a:pos x="160" y="188"/>
                </a:cxn>
                <a:cxn ang="0">
                  <a:pos x="156" y="188"/>
                </a:cxn>
                <a:cxn ang="0">
                  <a:pos x="156" y="180"/>
                </a:cxn>
                <a:cxn ang="0">
                  <a:pos x="96" y="168"/>
                </a:cxn>
                <a:cxn ang="0">
                  <a:pos x="48" y="152"/>
                </a:cxn>
                <a:cxn ang="0">
                  <a:pos x="24" y="140"/>
                </a:cxn>
                <a:cxn ang="0">
                  <a:pos x="4" y="120"/>
                </a:cxn>
                <a:cxn ang="0">
                  <a:pos x="0" y="104"/>
                </a:cxn>
                <a:cxn ang="0">
                  <a:pos x="0" y="92"/>
                </a:cxn>
                <a:cxn ang="0">
                  <a:pos x="12" y="60"/>
                </a:cxn>
                <a:cxn ang="0">
                  <a:pos x="40" y="36"/>
                </a:cxn>
                <a:cxn ang="0">
                  <a:pos x="72" y="24"/>
                </a:cxn>
                <a:cxn ang="0">
                  <a:pos x="108" y="12"/>
                </a:cxn>
                <a:cxn ang="0">
                  <a:pos x="180" y="8"/>
                </a:cxn>
                <a:cxn ang="0">
                  <a:pos x="208" y="0"/>
                </a:cxn>
              </a:cxnLst>
              <a:rect l="0" t="0" r="0" b="0"/>
              <a:pathLst>
                <a:path w="284" h="188">
                  <a:moveTo>
                    <a:pt x="208" y="0"/>
                  </a:moveTo>
                  <a:lnTo>
                    <a:pt x="284" y="12"/>
                  </a:lnTo>
                  <a:lnTo>
                    <a:pt x="220" y="12"/>
                  </a:lnTo>
                  <a:lnTo>
                    <a:pt x="204" y="12"/>
                  </a:lnTo>
                  <a:lnTo>
                    <a:pt x="148" y="20"/>
                  </a:lnTo>
                  <a:lnTo>
                    <a:pt x="112" y="32"/>
                  </a:lnTo>
                  <a:lnTo>
                    <a:pt x="84" y="44"/>
                  </a:lnTo>
                  <a:lnTo>
                    <a:pt x="64" y="56"/>
                  </a:lnTo>
                  <a:lnTo>
                    <a:pt x="40" y="84"/>
                  </a:lnTo>
                  <a:lnTo>
                    <a:pt x="40" y="96"/>
                  </a:lnTo>
                  <a:lnTo>
                    <a:pt x="48" y="116"/>
                  </a:lnTo>
                  <a:lnTo>
                    <a:pt x="64" y="132"/>
                  </a:lnTo>
                  <a:lnTo>
                    <a:pt x="84" y="144"/>
                  </a:lnTo>
                  <a:lnTo>
                    <a:pt x="112" y="156"/>
                  </a:lnTo>
                  <a:lnTo>
                    <a:pt x="168" y="176"/>
                  </a:lnTo>
                  <a:lnTo>
                    <a:pt x="208" y="188"/>
                  </a:lnTo>
                  <a:lnTo>
                    <a:pt x="160" y="188"/>
                  </a:lnTo>
                  <a:lnTo>
                    <a:pt x="156" y="188"/>
                  </a:lnTo>
                  <a:lnTo>
                    <a:pt x="156" y="180"/>
                  </a:lnTo>
                  <a:lnTo>
                    <a:pt x="96" y="168"/>
                  </a:lnTo>
                  <a:lnTo>
                    <a:pt x="48" y="152"/>
                  </a:lnTo>
                  <a:lnTo>
                    <a:pt x="24" y="140"/>
                  </a:lnTo>
                  <a:lnTo>
                    <a:pt x="4" y="120"/>
                  </a:lnTo>
                  <a:lnTo>
                    <a:pt x="0" y="104"/>
                  </a:lnTo>
                  <a:lnTo>
                    <a:pt x="0" y="92"/>
                  </a:lnTo>
                  <a:lnTo>
                    <a:pt x="12" y="60"/>
                  </a:lnTo>
                  <a:lnTo>
                    <a:pt x="40" y="36"/>
                  </a:lnTo>
                  <a:lnTo>
                    <a:pt x="72" y="24"/>
                  </a:lnTo>
                  <a:lnTo>
                    <a:pt x="108" y="12"/>
                  </a:lnTo>
                  <a:lnTo>
                    <a:pt x="180" y="8"/>
                  </a:lnTo>
                  <a:lnTo>
                    <a:pt x="208" y="0"/>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49" name="図形 48"/>
            <p:cNvSpPr>
              <a:spLocks/>
            </p:cNvSpPr>
            <p:nvPr/>
          </p:nvSpPr>
          <p:spPr bwMode="auto">
            <a:xfrm>
              <a:off x="4160" y="92"/>
              <a:ext cx="248" cy="180"/>
            </a:xfrm>
            <a:custGeom>
              <a:avLst/>
              <a:gdLst/>
              <a:ahLst/>
              <a:cxnLst>
                <a:cxn ang="0">
                  <a:pos x="196" y="0"/>
                </a:cxn>
                <a:cxn ang="0">
                  <a:pos x="248" y="4"/>
                </a:cxn>
                <a:cxn ang="0">
                  <a:pos x="200" y="4"/>
                </a:cxn>
                <a:cxn ang="0">
                  <a:pos x="140" y="24"/>
                </a:cxn>
                <a:cxn ang="0">
                  <a:pos x="112" y="28"/>
                </a:cxn>
                <a:cxn ang="0">
                  <a:pos x="88" y="48"/>
                </a:cxn>
                <a:cxn ang="0">
                  <a:pos x="68" y="72"/>
                </a:cxn>
                <a:cxn ang="0">
                  <a:pos x="56" y="96"/>
                </a:cxn>
                <a:cxn ang="0">
                  <a:pos x="56" y="108"/>
                </a:cxn>
                <a:cxn ang="0">
                  <a:pos x="64" y="124"/>
                </a:cxn>
                <a:cxn ang="0">
                  <a:pos x="76" y="144"/>
                </a:cxn>
                <a:cxn ang="0">
                  <a:pos x="100" y="148"/>
                </a:cxn>
                <a:cxn ang="0">
                  <a:pos x="128" y="168"/>
                </a:cxn>
                <a:cxn ang="0">
                  <a:pos x="172" y="180"/>
                </a:cxn>
                <a:cxn ang="0">
                  <a:pos x="128" y="180"/>
                </a:cxn>
                <a:cxn ang="0">
                  <a:pos x="80" y="160"/>
                </a:cxn>
                <a:cxn ang="0">
                  <a:pos x="48" y="144"/>
                </a:cxn>
                <a:cxn ang="0">
                  <a:pos x="32" y="132"/>
                </a:cxn>
                <a:cxn ang="0">
                  <a:pos x="24" y="132"/>
                </a:cxn>
                <a:cxn ang="0">
                  <a:pos x="12" y="108"/>
                </a:cxn>
                <a:cxn ang="0">
                  <a:pos x="12" y="100"/>
                </a:cxn>
                <a:cxn ang="0">
                  <a:pos x="0" y="76"/>
                </a:cxn>
                <a:cxn ang="0">
                  <a:pos x="8" y="72"/>
                </a:cxn>
                <a:cxn ang="0">
                  <a:pos x="24" y="48"/>
                </a:cxn>
                <a:cxn ang="0">
                  <a:pos x="48" y="28"/>
                </a:cxn>
                <a:cxn ang="0">
                  <a:pos x="80" y="16"/>
                </a:cxn>
                <a:cxn ang="0">
                  <a:pos x="112" y="12"/>
                </a:cxn>
                <a:cxn ang="0">
                  <a:pos x="172" y="4"/>
                </a:cxn>
                <a:cxn ang="0">
                  <a:pos x="196" y="0"/>
                </a:cxn>
              </a:cxnLst>
              <a:rect l="0" t="0" r="0" b="0"/>
              <a:pathLst>
                <a:path w="248" h="180">
                  <a:moveTo>
                    <a:pt x="196" y="0"/>
                  </a:moveTo>
                  <a:lnTo>
                    <a:pt x="248" y="4"/>
                  </a:lnTo>
                  <a:lnTo>
                    <a:pt x="200" y="4"/>
                  </a:lnTo>
                  <a:lnTo>
                    <a:pt x="140" y="24"/>
                  </a:lnTo>
                  <a:lnTo>
                    <a:pt x="112" y="28"/>
                  </a:lnTo>
                  <a:lnTo>
                    <a:pt x="88" y="48"/>
                  </a:lnTo>
                  <a:lnTo>
                    <a:pt x="68" y="72"/>
                  </a:lnTo>
                  <a:lnTo>
                    <a:pt x="56" y="96"/>
                  </a:lnTo>
                  <a:lnTo>
                    <a:pt x="56" y="108"/>
                  </a:lnTo>
                  <a:lnTo>
                    <a:pt x="64" y="124"/>
                  </a:lnTo>
                  <a:lnTo>
                    <a:pt x="76" y="144"/>
                  </a:lnTo>
                  <a:lnTo>
                    <a:pt x="100" y="148"/>
                  </a:lnTo>
                  <a:lnTo>
                    <a:pt x="128" y="168"/>
                  </a:lnTo>
                  <a:lnTo>
                    <a:pt x="172" y="180"/>
                  </a:lnTo>
                  <a:lnTo>
                    <a:pt x="128" y="180"/>
                  </a:lnTo>
                  <a:lnTo>
                    <a:pt x="80" y="160"/>
                  </a:lnTo>
                  <a:lnTo>
                    <a:pt x="48" y="144"/>
                  </a:lnTo>
                  <a:lnTo>
                    <a:pt x="32" y="132"/>
                  </a:lnTo>
                  <a:lnTo>
                    <a:pt x="24" y="132"/>
                  </a:lnTo>
                  <a:lnTo>
                    <a:pt x="12" y="108"/>
                  </a:lnTo>
                  <a:lnTo>
                    <a:pt x="12" y="100"/>
                  </a:lnTo>
                  <a:lnTo>
                    <a:pt x="0" y="76"/>
                  </a:lnTo>
                  <a:lnTo>
                    <a:pt x="8" y="72"/>
                  </a:lnTo>
                  <a:lnTo>
                    <a:pt x="24" y="48"/>
                  </a:lnTo>
                  <a:lnTo>
                    <a:pt x="48" y="28"/>
                  </a:lnTo>
                  <a:lnTo>
                    <a:pt x="80" y="16"/>
                  </a:lnTo>
                  <a:lnTo>
                    <a:pt x="112" y="12"/>
                  </a:lnTo>
                  <a:lnTo>
                    <a:pt x="172" y="4"/>
                  </a:lnTo>
                  <a:lnTo>
                    <a:pt x="196" y="0"/>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50" name="図形 49"/>
            <p:cNvSpPr>
              <a:spLocks/>
            </p:cNvSpPr>
            <p:nvPr/>
          </p:nvSpPr>
          <p:spPr bwMode="auto">
            <a:xfrm>
              <a:off x="4184" y="228"/>
              <a:ext cx="88" cy="44"/>
            </a:xfrm>
            <a:custGeom>
              <a:avLst/>
              <a:gdLst/>
              <a:ahLst/>
              <a:cxnLst>
                <a:cxn ang="0">
                  <a:pos x="8" y="0"/>
                </a:cxn>
                <a:cxn ang="0">
                  <a:pos x="32" y="20"/>
                </a:cxn>
                <a:cxn ang="0">
                  <a:pos x="88" y="44"/>
                </a:cxn>
                <a:cxn ang="0">
                  <a:pos x="0" y="36"/>
                </a:cxn>
                <a:cxn ang="0">
                  <a:pos x="8" y="36"/>
                </a:cxn>
                <a:cxn ang="0">
                  <a:pos x="8" y="20"/>
                </a:cxn>
                <a:cxn ang="0">
                  <a:pos x="8" y="0"/>
                </a:cxn>
              </a:cxnLst>
              <a:rect l="0" t="0" r="0" b="0"/>
              <a:pathLst>
                <a:path w="88" h="44">
                  <a:moveTo>
                    <a:pt x="8" y="0"/>
                  </a:moveTo>
                  <a:lnTo>
                    <a:pt x="32" y="20"/>
                  </a:lnTo>
                  <a:lnTo>
                    <a:pt x="88" y="44"/>
                  </a:lnTo>
                  <a:lnTo>
                    <a:pt x="0" y="36"/>
                  </a:lnTo>
                  <a:lnTo>
                    <a:pt x="8" y="36"/>
                  </a:lnTo>
                  <a:lnTo>
                    <a:pt x="8" y="20"/>
                  </a:lnTo>
                  <a:lnTo>
                    <a:pt x="8" y="0"/>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51" name="図形 50"/>
            <p:cNvSpPr>
              <a:spLocks/>
            </p:cNvSpPr>
            <p:nvPr/>
          </p:nvSpPr>
          <p:spPr bwMode="auto">
            <a:xfrm>
              <a:off x="4108" y="96"/>
              <a:ext cx="180" cy="92"/>
            </a:xfrm>
            <a:custGeom>
              <a:avLst/>
              <a:gdLst/>
              <a:ahLst/>
              <a:cxnLst>
                <a:cxn ang="0">
                  <a:pos x="12" y="36"/>
                </a:cxn>
                <a:cxn ang="0">
                  <a:pos x="16" y="36"/>
                </a:cxn>
                <a:cxn ang="0">
                  <a:pos x="24" y="32"/>
                </a:cxn>
                <a:cxn ang="0">
                  <a:pos x="52" y="12"/>
                </a:cxn>
                <a:cxn ang="0">
                  <a:pos x="100" y="8"/>
                </a:cxn>
                <a:cxn ang="0">
                  <a:pos x="180" y="0"/>
                </a:cxn>
                <a:cxn ang="0">
                  <a:pos x="144" y="8"/>
                </a:cxn>
                <a:cxn ang="0">
                  <a:pos x="108" y="20"/>
                </a:cxn>
                <a:cxn ang="0">
                  <a:pos x="76" y="36"/>
                </a:cxn>
                <a:cxn ang="0">
                  <a:pos x="52" y="60"/>
                </a:cxn>
                <a:cxn ang="0">
                  <a:pos x="52" y="72"/>
                </a:cxn>
                <a:cxn ang="0">
                  <a:pos x="52" y="92"/>
                </a:cxn>
                <a:cxn ang="0">
                  <a:pos x="28" y="72"/>
                </a:cxn>
                <a:cxn ang="0">
                  <a:pos x="0" y="60"/>
                </a:cxn>
                <a:cxn ang="0">
                  <a:pos x="12" y="36"/>
                </a:cxn>
              </a:cxnLst>
              <a:rect l="0" t="0" r="0" b="0"/>
              <a:pathLst>
                <a:path w="180" h="92">
                  <a:moveTo>
                    <a:pt x="12" y="36"/>
                  </a:moveTo>
                  <a:lnTo>
                    <a:pt x="16" y="36"/>
                  </a:lnTo>
                  <a:lnTo>
                    <a:pt x="24" y="32"/>
                  </a:lnTo>
                  <a:lnTo>
                    <a:pt x="52" y="12"/>
                  </a:lnTo>
                  <a:lnTo>
                    <a:pt x="100" y="8"/>
                  </a:lnTo>
                  <a:lnTo>
                    <a:pt x="180" y="0"/>
                  </a:lnTo>
                  <a:lnTo>
                    <a:pt x="144" y="8"/>
                  </a:lnTo>
                  <a:lnTo>
                    <a:pt x="108" y="20"/>
                  </a:lnTo>
                  <a:lnTo>
                    <a:pt x="76" y="36"/>
                  </a:lnTo>
                  <a:lnTo>
                    <a:pt x="52" y="60"/>
                  </a:lnTo>
                  <a:lnTo>
                    <a:pt x="52" y="72"/>
                  </a:lnTo>
                  <a:lnTo>
                    <a:pt x="52" y="92"/>
                  </a:lnTo>
                  <a:lnTo>
                    <a:pt x="28" y="72"/>
                  </a:lnTo>
                  <a:lnTo>
                    <a:pt x="0" y="60"/>
                  </a:lnTo>
                  <a:lnTo>
                    <a:pt x="12" y="36"/>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52" name="図形 51"/>
            <p:cNvSpPr>
              <a:spLocks/>
            </p:cNvSpPr>
            <p:nvPr/>
          </p:nvSpPr>
          <p:spPr bwMode="auto">
            <a:xfrm>
              <a:off x="4040" y="140"/>
              <a:ext cx="72" cy="12"/>
            </a:xfrm>
            <a:custGeom>
              <a:avLst/>
              <a:gdLst/>
              <a:ahLst/>
              <a:cxnLst>
                <a:cxn ang="0">
                  <a:pos x="8" y="0"/>
                </a:cxn>
                <a:cxn ang="0">
                  <a:pos x="72" y="0"/>
                </a:cxn>
                <a:cxn ang="0">
                  <a:pos x="60" y="12"/>
                </a:cxn>
                <a:cxn ang="0">
                  <a:pos x="0" y="0"/>
                </a:cxn>
                <a:cxn ang="0">
                  <a:pos x="8" y="0"/>
                </a:cxn>
              </a:cxnLst>
              <a:rect l="0" t="0" r="0" b="0"/>
              <a:pathLst>
                <a:path w="72" h="12">
                  <a:moveTo>
                    <a:pt x="8" y="0"/>
                  </a:moveTo>
                  <a:lnTo>
                    <a:pt x="72" y="0"/>
                  </a:lnTo>
                  <a:lnTo>
                    <a:pt x="60" y="12"/>
                  </a:lnTo>
                  <a:lnTo>
                    <a:pt x="0" y="0"/>
                  </a:lnTo>
                  <a:lnTo>
                    <a:pt x="8" y="0"/>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53" name="図形 52"/>
            <p:cNvSpPr>
              <a:spLocks/>
            </p:cNvSpPr>
            <p:nvPr/>
          </p:nvSpPr>
          <p:spPr bwMode="auto">
            <a:xfrm>
              <a:off x="3056" y="264"/>
              <a:ext cx="152" cy="100"/>
            </a:xfrm>
            <a:custGeom>
              <a:avLst/>
              <a:gdLst/>
              <a:ahLst/>
              <a:cxnLst>
                <a:cxn ang="0">
                  <a:pos x="28" y="100"/>
                </a:cxn>
                <a:cxn ang="0">
                  <a:pos x="4" y="76"/>
                </a:cxn>
                <a:cxn ang="0">
                  <a:pos x="0" y="44"/>
                </a:cxn>
                <a:cxn ang="0">
                  <a:pos x="0" y="20"/>
                </a:cxn>
                <a:cxn ang="0">
                  <a:pos x="4" y="0"/>
                </a:cxn>
                <a:cxn ang="0">
                  <a:pos x="52" y="0"/>
                </a:cxn>
                <a:cxn ang="0">
                  <a:pos x="100" y="8"/>
                </a:cxn>
                <a:cxn ang="0">
                  <a:pos x="120" y="12"/>
                </a:cxn>
                <a:cxn ang="0">
                  <a:pos x="140" y="20"/>
                </a:cxn>
                <a:cxn ang="0">
                  <a:pos x="144" y="32"/>
                </a:cxn>
                <a:cxn ang="0">
                  <a:pos x="152" y="44"/>
                </a:cxn>
                <a:cxn ang="0">
                  <a:pos x="144" y="52"/>
                </a:cxn>
                <a:cxn ang="0">
                  <a:pos x="132" y="68"/>
                </a:cxn>
                <a:cxn ang="0">
                  <a:pos x="120" y="80"/>
                </a:cxn>
                <a:cxn ang="0">
                  <a:pos x="96" y="88"/>
                </a:cxn>
                <a:cxn ang="0">
                  <a:pos x="64" y="92"/>
                </a:cxn>
                <a:cxn ang="0">
                  <a:pos x="28" y="100"/>
                </a:cxn>
              </a:cxnLst>
              <a:rect l="0" t="0" r="0" b="0"/>
              <a:pathLst>
                <a:path w="152" h="100">
                  <a:moveTo>
                    <a:pt x="28" y="100"/>
                  </a:moveTo>
                  <a:lnTo>
                    <a:pt x="4" y="76"/>
                  </a:lnTo>
                  <a:lnTo>
                    <a:pt x="0" y="44"/>
                  </a:lnTo>
                  <a:lnTo>
                    <a:pt x="0" y="20"/>
                  </a:lnTo>
                  <a:lnTo>
                    <a:pt x="4" y="0"/>
                  </a:lnTo>
                  <a:lnTo>
                    <a:pt x="52" y="0"/>
                  </a:lnTo>
                  <a:lnTo>
                    <a:pt x="100" y="8"/>
                  </a:lnTo>
                  <a:lnTo>
                    <a:pt x="120" y="12"/>
                  </a:lnTo>
                  <a:lnTo>
                    <a:pt x="140" y="20"/>
                  </a:lnTo>
                  <a:lnTo>
                    <a:pt x="144" y="32"/>
                  </a:lnTo>
                  <a:lnTo>
                    <a:pt x="152" y="44"/>
                  </a:lnTo>
                  <a:lnTo>
                    <a:pt x="144" y="52"/>
                  </a:lnTo>
                  <a:lnTo>
                    <a:pt x="132" y="68"/>
                  </a:lnTo>
                  <a:lnTo>
                    <a:pt x="120" y="80"/>
                  </a:lnTo>
                  <a:lnTo>
                    <a:pt x="96" y="88"/>
                  </a:lnTo>
                  <a:lnTo>
                    <a:pt x="64" y="92"/>
                  </a:lnTo>
                  <a:lnTo>
                    <a:pt x="28" y="100"/>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54" name="図形 53"/>
            <p:cNvSpPr>
              <a:spLocks/>
            </p:cNvSpPr>
            <p:nvPr/>
          </p:nvSpPr>
          <p:spPr bwMode="auto">
            <a:xfrm>
              <a:off x="3060" y="236"/>
              <a:ext cx="220" cy="144"/>
            </a:xfrm>
            <a:custGeom>
              <a:avLst/>
              <a:gdLst/>
              <a:ahLst/>
              <a:cxnLst>
                <a:cxn ang="0">
                  <a:pos x="48" y="144"/>
                </a:cxn>
                <a:cxn ang="0">
                  <a:pos x="24" y="128"/>
                </a:cxn>
                <a:cxn ang="0">
                  <a:pos x="60" y="128"/>
                </a:cxn>
                <a:cxn ang="0">
                  <a:pos x="96" y="120"/>
                </a:cxn>
                <a:cxn ang="0">
                  <a:pos x="116" y="108"/>
                </a:cxn>
                <a:cxn ang="0">
                  <a:pos x="136" y="104"/>
                </a:cxn>
                <a:cxn ang="0">
                  <a:pos x="148" y="80"/>
                </a:cxn>
                <a:cxn ang="0">
                  <a:pos x="148" y="72"/>
                </a:cxn>
                <a:cxn ang="0">
                  <a:pos x="148" y="56"/>
                </a:cxn>
                <a:cxn ang="0">
                  <a:pos x="140" y="48"/>
                </a:cxn>
                <a:cxn ang="0">
                  <a:pos x="120" y="36"/>
                </a:cxn>
                <a:cxn ang="0">
                  <a:pos x="104" y="28"/>
                </a:cxn>
                <a:cxn ang="0">
                  <a:pos x="56" y="24"/>
                </a:cxn>
                <a:cxn ang="0">
                  <a:pos x="0" y="24"/>
                </a:cxn>
                <a:cxn ang="0">
                  <a:pos x="8" y="0"/>
                </a:cxn>
                <a:cxn ang="0">
                  <a:pos x="8" y="4"/>
                </a:cxn>
                <a:cxn ang="0">
                  <a:pos x="84" y="0"/>
                </a:cxn>
                <a:cxn ang="0">
                  <a:pos x="148" y="4"/>
                </a:cxn>
                <a:cxn ang="0">
                  <a:pos x="176" y="16"/>
                </a:cxn>
                <a:cxn ang="0">
                  <a:pos x="200" y="28"/>
                </a:cxn>
                <a:cxn ang="0">
                  <a:pos x="212" y="40"/>
                </a:cxn>
                <a:cxn ang="0">
                  <a:pos x="220" y="60"/>
                </a:cxn>
                <a:cxn ang="0">
                  <a:pos x="220" y="72"/>
                </a:cxn>
                <a:cxn ang="0">
                  <a:pos x="208" y="96"/>
                </a:cxn>
                <a:cxn ang="0">
                  <a:pos x="200" y="108"/>
                </a:cxn>
                <a:cxn ang="0">
                  <a:pos x="184" y="120"/>
                </a:cxn>
                <a:cxn ang="0">
                  <a:pos x="160" y="132"/>
                </a:cxn>
                <a:cxn ang="0">
                  <a:pos x="136" y="140"/>
                </a:cxn>
                <a:cxn ang="0">
                  <a:pos x="96" y="144"/>
                </a:cxn>
                <a:cxn ang="0">
                  <a:pos x="48" y="144"/>
                </a:cxn>
              </a:cxnLst>
              <a:rect l="0" t="0" r="0" b="0"/>
              <a:pathLst>
                <a:path w="220" h="144">
                  <a:moveTo>
                    <a:pt x="48" y="144"/>
                  </a:moveTo>
                  <a:lnTo>
                    <a:pt x="24" y="128"/>
                  </a:lnTo>
                  <a:lnTo>
                    <a:pt x="60" y="128"/>
                  </a:lnTo>
                  <a:lnTo>
                    <a:pt x="96" y="120"/>
                  </a:lnTo>
                  <a:lnTo>
                    <a:pt x="116" y="108"/>
                  </a:lnTo>
                  <a:lnTo>
                    <a:pt x="136" y="104"/>
                  </a:lnTo>
                  <a:lnTo>
                    <a:pt x="148" y="80"/>
                  </a:lnTo>
                  <a:lnTo>
                    <a:pt x="148" y="72"/>
                  </a:lnTo>
                  <a:lnTo>
                    <a:pt x="148" y="56"/>
                  </a:lnTo>
                  <a:lnTo>
                    <a:pt x="140" y="48"/>
                  </a:lnTo>
                  <a:lnTo>
                    <a:pt x="120" y="36"/>
                  </a:lnTo>
                  <a:lnTo>
                    <a:pt x="104" y="28"/>
                  </a:lnTo>
                  <a:lnTo>
                    <a:pt x="56" y="24"/>
                  </a:lnTo>
                  <a:lnTo>
                    <a:pt x="0" y="24"/>
                  </a:lnTo>
                  <a:lnTo>
                    <a:pt x="8" y="0"/>
                  </a:lnTo>
                  <a:lnTo>
                    <a:pt x="8" y="4"/>
                  </a:lnTo>
                  <a:lnTo>
                    <a:pt x="84" y="0"/>
                  </a:lnTo>
                  <a:lnTo>
                    <a:pt x="148" y="4"/>
                  </a:lnTo>
                  <a:lnTo>
                    <a:pt x="176" y="16"/>
                  </a:lnTo>
                  <a:lnTo>
                    <a:pt x="200" y="28"/>
                  </a:lnTo>
                  <a:lnTo>
                    <a:pt x="212" y="40"/>
                  </a:lnTo>
                  <a:lnTo>
                    <a:pt x="220" y="60"/>
                  </a:lnTo>
                  <a:lnTo>
                    <a:pt x="220" y="72"/>
                  </a:lnTo>
                  <a:lnTo>
                    <a:pt x="208" y="96"/>
                  </a:lnTo>
                  <a:lnTo>
                    <a:pt x="200" y="108"/>
                  </a:lnTo>
                  <a:lnTo>
                    <a:pt x="184" y="120"/>
                  </a:lnTo>
                  <a:lnTo>
                    <a:pt x="160" y="132"/>
                  </a:lnTo>
                  <a:lnTo>
                    <a:pt x="136" y="140"/>
                  </a:lnTo>
                  <a:lnTo>
                    <a:pt x="96" y="144"/>
                  </a:lnTo>
                  <a:lnTo>
                    <a:pt x="48" y="144"/>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55" name="図形 54"/>
            <p:cNvSpPr>
              <a:spLocks/>
            </p:cNvSpPr>
            <p:nvPr/>
          </p:nvSpPr>
          <p:spPr bwMode="auto">
            <a:xfrm>
              <a:off x="3068" y="224"/>
              <a:ext cx="284" cy="180"/>
            </a:xfrm>
            <a:custGeom>
              <a:avLst/>
              <a:gdLst/>
              <a:ahLst/>
              <a:cxnLst>
                <a:cxn ang="0">
                  <a:pos x="72" y="180"/>
                </a:cxn>
                <a:cxn ang="0">
                  <a:pos x="52" y="168"/>
                </a:cxn>
                <a:cxn ang="0">
                  <a:pos x="40" y="164"/>
                </a:cxn>
                <a:cxn ang="0">
                  <a:pos x="128" y="156"/>
                </a:cxn>
                <a:cxn ang="0">
                  <a:pos x="156" y="152"/>
                </a:cxn>
                <a:cxn ang="0">
                  <a:pos x="176" y="140"/>
                </a:cxn>
                <a:cxn ang="0">
                  <a:pos x="192" y="128"/>
                </a:cxn>
                <a:cxn ang="0">
                  <a:pos x="204" y="108"/>
                </a:cxn>
                <a:cxn ang="0">
                  <a:pos x="212" y="84"/>
                </a:cxn>
                <a:cxn ang="0">
                  <a:pos x="216" y="72"/>
                </a:cxn>
                <a:cxn ang="0">
                  <a:pos x="212" y="52"/>
                </a:cxn>
                <a:cxn ang="0">
                  <a:pos x="192" y="36"/>
                </a:cxn>
                <a:cxn ang="0">
                  <a:pos x="176" y="24"/>
                </a:cxn>
                <a:cxn ang="0">
                  <a:pos x="144" y="16"/>
                </a:cxn>
                <a:cxn ang="0">
                  <a:pos x="84" y="12"/>
                </a:cxn>
                <a:cxn ang="0">
                  <a:pos x="0" y="12"/>
                </a:cxn>
                <a:cxn ang="0">
                  <a:pos x="0" y="12"/>
                </a:cxn>
                <a:cxn ang="0">
                  <a:pos x="4" y="12"/>
                </a:cxn>
                <a:cxn ang="0">
                  <a:pos x="40" y="4"/>
                </a:cxn>
                <a:cxn ang="0">
                  <a:pos x="120" y="0"/>
                </a:cxn>
                <a:cxn ang="0">
                  <a:pos x="168" y="4"/>
                </a:cxn>
                <a:cxn ang="0">
                  <a:pos x="212" y="12"/>
                </a:cxn>
                <a:cxn ang="0">
                  <a:pos x="248" y="24"/>
                </a:cxn>
                <a:cxn ang="0">
                  <a:pos x="276" y="52"/>
                </a:cxn>
                <a:cxn ang="0">
                  <a:pos x="284" y="60"/>
                </a:cxn>
                <a:cxn ang="0">
                  <a:pos x="276" y="92"/>
                </a:cxn>
                <a:cxn ang="0">
                  <a:pos x="272" y="108"/>
                </a:cxn>
                <a:cxn ang="0">
                  <a:pos x="252" y="128"/>
                </a:cxn>
                <a:cxn ang="0">
                  <a:pos x="224" y="140"/>
                </a:cxn>
                <a:cxn ang="0">
                  <a:pos x="192" y="156"/>
                </a:cxn>
                <a:cxn ang="0">
                  <a:pos x="144" y="168"/>
                </a:cxn>
                <a:cxn ang="0">
                  <a:pos x="108" y="176"/>
                </a:cxn>
                <a:cxn ang="0">
                  <a:pos x="72" y="180"/>
                </a:cxn>
              </a:cxnLst>
              <a:rect l="0" t="0" r="0" b="0"/>
              <a:pathLst>
                <a:path w="284" h="180">
                  <a:moveTo>
                    <a:pt x="72" y="180"/>
                  </a:moveTo>
                  <a:lnTo>
                    <a:pt x="52" y="168"/>
                  </a:lnTo>
                  <a:lnTo>
                    <a:pt x="40" y="164"/>
                  </a:lnTo>
                  <a:lnTo>
                    <a:pt x="128" y="156"/>
                  </a:lnTo>
                  <a:lnTo>
                    <a:pt x="156" y="152"/>
                  </a:lnTo>
                  <a:lnTo>
                    <a:pt x="176" y="140"/>
                  </a:lnTo>
                  <a:lnTo>
                    <a:pt x="192" y="128"/>
                  </a:lnTo>
                  <a:lnTo>
                    <a:pt x="204" y="108"/>
                  </a:lnTo>
                  <a:lnTo>
                    <a:pt x="212" y="84"/>
                  </a:lnTo>
                  <a:lnTo>
                    <a:pt x="216" y="72"/>
                  </a:lnTo>
                  <a:lnTo>
                    <a:pt x="212" y="52"/>
                  </a:lnTo>
                  <a:lnTo>
                    <a:pt x="192" y="36"/>
                  </a:lnTo>
                  <a:lnTo>
                    <a:pt x="176" y="24"/>
                  </a:lnTo>
                  <a:lnTo>
                    <a:pt x="144" y="16"/>
                  </a:lnTo>
                  <a:lnTo>
                    <a:pt x="84" y="12"/>
                  </a:lnTo>
                  <a:lnTo>
                    <a:pt x="0" y="12"/>
                  </a:lnTo>
                  <a:lnTo>
                    <a:pt x="0" y="12"/>
                  </a:lnTo>
                  <a:lnTo>
                    <a:pt x="4" y="12"/>
                  </a:lnTo>
                  <a:lnTo>
                    <a:pt x="40" y="4"/>
                  </a:lnTo>
                  <a:lnTo>
                    <a:pt x="120" y="0"/>
                  </a:lnTo>
                  <a:lnTo>
                    <a:pt x="168" y="4"/>
                  </a:lnTo>
                  <a:lnTo>
                    <a:pt x="212" y="12"/>
                  </a:lnTo>
                  <a:lnTo>
                    <a:pt x="248" y="24"/>
                  </a:lnTo>
                  <a:lnTo>
                    <a:pt x="276" y="52"/>
                  </a:lnTo>
                  <a:lnTo>
                    <a:pt x="284" y="60"/>
                  </a:lnTo>
                  <a:lnTo>
                    <a:pt x="276" y="92"/>
                  </a:lnTo>
                  <a:lnTo>
                    <a:pt x="272" y="108"/>
                  </a:lnTo>
                  <a:lnTo>
                    <a:pt x="252" y="128"/>
                  </a:lnTo>
                  <a:lnTo>
                    <a:pt x="224" y="140"/>
                  </a:lnTo>
                  <a:lnTo>
                    <a:pt x="192" y="156"/>
                  </a:lnTo>
                  <a:lnTo>
                    <a:pt x="144" y="168"/>
                  </a:lnTo>
                  <a:lnTo>
                    <a:pt x="108" y="176"/>
                  </a:lnTo>
                  <a:lnTo>
                    <a:pt x="72" y="180"/>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56" name="図形 55"/>
            <p:cNvSpPr>
              <a:spLocks/>
            </p:cNvSpPr>
            <p:nvPr/>
          </p:nvSpPr>
          <p:spPr bwMode="auto">
            <a:xfrm>
              <a:off x="3072" y="212"/>
              <a:ext cx="356" cy="216"/>
            </a:xfrm>
            <a:custGeom>
              <a:avLst/>
              <a:gdLst/>
              <a:ahLst/>
              <a:cxnLst>
                <a:cxn ang="0">
                  <a:pos x="80" y="192"/>
                </a:cxn>
                <a:cxn ang="0">
                  <a:pos x="108" y="192"/>
                </a:cxn>
                <a:cxn ang="0">
                  <a:pos x="148" y="180"/>
                </a:cxn>
                <a:cxn ang="0">
                  <a:pos x="188" y="168"/>
                </a:cxn>
                <a:cxn ang="0">
                  <a:pos x="224" y="156"/>
                </a:cxn>
                <a:cxn ang="0">
                  <a:pos x="248" y="140"/>
                </a:cxn>
                <a:cxn ang="0">
                  <a:pos x="268" y="120"/>
                </a:cxn>
                <a:cxn ang="0">
                  <a:pos x="280" y="104"/>
                </a:cxn>
                <a:cxn ang="0">
                  <a:pos x="284" y="84"/>
                </a:cxn>
                <a:cxn ang="0">
                  <a:pos x="280" y="72"/>
                </a:cxn>
                <a:cxn ang="0">
                  <a:pos x="280" y="60"/>
                </a:cxn>
                <a:cxn ang="0">
                  <a:pos x="248" y="36"/>
                </a:cxn>
                <a:cxn ang="0">
                  <a:pos x="212" y="24"/>
                </a:cxn>
                <a:cxn ang="0">
                  <a:pos x="172" y="12"/>
                </a:cxn>
                <a:cxn ang="0">
                  <a:pos x="128" y="12"/>
                </a:cxn>
                <a:cxn ang="0">
                  <a:pos x="44" y="12"/>
                </a:cxn>
                <a:cxn ang="0">
                  <a:pos x="0" y="24"/>
                </a:cxn>
                <a:cxn ang="0">
                  <a:pos x="48" y="12"/>
                </a:cxn>
                <a:cxn ang="0">
                  <a:pos x="152" y="0"/>
                </a:cxn>
                <a:cxn ang="0">
                  <a:pos x="212" y="0"/>
                </a:cxn>
                <a:cxn ang="0">
                  <a:pos x="268" y="4"/>
                </a:cxn>
                <a:cxn ang="0">
                  <a:pos x="316" y="24"/>
                </a:cxn>
                <a:cxn ang="0">
                  <a:pos x="332" y="28"/>
                </a:cxn>
                <a:cxn ang="0">
                  <a:pos x="352" y="48"/>
                </a:cxn>
                <a:cxn ang="0">
                  <a:pos x="356" y="64"/>
                </a:cxn>
                <a:cxn ang="0">
                  <a:pos x="356" y="92"/>
                </a:cxn>
                <a:cxn ang="0">
                  <a:pos x="352" y="108"/>
                </a:cxn>
                <a:cxn ang="0">
                  <a:pos x="332" y="132"/>
                </a:cxn>
                <a:cxn ang="0">
                  <a:pos x="316" y="152"/>
                </a:cxn>
                <a:cxn ang="0">
                  <a:pos x="284" y="168"/>
                </a:cxn>
                <a:cxn ang="0">
                  <a:pos x="248" y="188"/>
                </a:cxn>
                <a:cxn ang="0">
                  <a:pos x="200" y="200"/>
                </a:cxn>
                <a:cxn ang="0">
                  <a:pos x="124" y="216"/>
                </a:cxn>
                <a:cxn ang="0">
                  <a:pos x="80" y="192"/>
                </a:cxn>
              </a:cxnLst>
              <a:rect l="0" t="0" r="0" b="0"/>
              <a:pathLst>
                <a:path w="356" h="216">
                  <a:moveTo>
                    <a:pt x="80" y="192"/>
                  </a:moveTo>
                  <a:lnTo>
                    <a:pt x="108" y="192"/>
                  </a:lnTo>
                  <a:lnTo>
                    <a:pt x="148" y="180"/>
                  </a:lnTo>
                  <a:lnTo>
                    <a:pt x="188" y="168"/>
                  </a:lnTo>
                  <a:lnTo>
                    <a:pt x="224" y="156"/>
                  </a:lnTo>
                  <a:lnTo>
                    <a:pt x="248" y="140"/>
                  </a:lnTo>
                  <a:lnTo>
                    <a:pt x="268" y="120"/>
                  </a:lnTo>
                  <a:lnTo>
                    <a:pt x="280" y="104"/>
                  </a:lnTo>
                  <a:lnTo>
                    <a:pt x="284" y="84"/>
                  </a:lnTo>
                  <a:lnTo>
                    <a:pt x="280" y="72"/>
                  </a:lnTo>
                  <a:lnTo>
                    <a:pt x="280" y="60"/>
                  </a:lnTo>
                  <a:lnTo>
                    <a:pt x="248" y="36"/>
                  </a:lnTo>
                  <a:lnTo>
                    <a:pt x="212" y="24"/>
                  </a:lnTo>
                  <a:lnTo>
                    <a:pt x="172" y="12"/>
                  </a:lnTo>
                  <a:lnTo>
                    <a:pt x="128" y="12"/>
                  </a:lnTo>
                  <a:lnTo>
                    <a:pt x="44" y="12"/>
                  </a:lnTo>
                  <a:lnTo>
                    <a:pt x="0" y="24"/>
                  </a:lnTo>
                  <a:lnTo>
                    <a:pt x="48" y="12"/>
                  </a:lnTo>
                  <a:lnTo>
                    <a:pt x="152" y="0"/>
                  </a:lnTo>
                  <a:lnTo>
                    <a:pt x="212" y="0"/>
                  </a:lnTo>
                  <a:lnTo>
                    <a:pt x="268" y="4"/>
                  </a:lnTo>
                  <a:lnTo>
                    <a:pt x="316" y="24"/>
                  </a:lnTo>
                  <a:lnTo>
                    <a:pt x="332" y="28"/>
                  </a:lnTo>
                  <a:lnTo>
                    <a:pt x="352" y="48"/>
                  </a:lnTo>
                  <a:lnTo>
                    <a:pt x="356" y="64"/>
                  </a:lnTo>
                  <a:lnTo>
                    <a:pt x="356" y="92"/>
                  </a:lnTo>
                  <a:lnTo>
                    <a:pt x="352" y="108"/>
                  </a:lnTo>
                  <a:lnTo>
                    <a:pt x="332" y="132"/>
                  </a:lnTo>
                  <a:lnTo>
                    <a:pt x="316" y="152"/>
                  </a:lnTo>
                  <a:lnTo>
                    <a:pt x="284" y="168"/>
                  </a:lnTo>
                  <a:lnTo>
                    <a:pt x="248" y="188"/>
                  </a:lnTo>
                  <a:lnTo>
                    <a:pt x="200" y="200"/>
                  </a:lnTo>
                  <a:lnTo>
                    <a:pt x="124" y="216"/>
                  </a:lnTo>
                  <a:lnTo>
                    <a:pt x="80" y="192"/>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57" name="図形 56"/>
            <p:cNvSpPr>
              <a:spLocks/>
            </p:cNvSpPr>
            <p:nvPr/>
          </p:nvSpPr>
          <p:spPr bwMode="auto">
            <a:xfrm>
              <a:off x="3208" y="200"/>
              <a:ext cx="324" cy="236"/>
            </a:xfrm>
            <a:custGeom>
              <a:avLst/>
              <a:gdLst/>
              <a:ahLst/>
              <a:cxnLst>
                <a:cxn ang="0">
                  <a:pos x="0" y="228"/>
                </a:cxn>
                <a:cxn ang="0">
                  <a:pos x="72" y="212"/>
                </a:cxn>
                <a:cxn ang="0">
                  <a:pos x="112" y="200"/>
                </a:cxn>
                <a:cxn ang="0">
                  <a:pos x="148" y="188"/>
                </a:cxn>
                <a:cxn ang="0">
                  <a:pos x="180" y="168"/>
                </a:cxn>
                <a:cxn ang="0">
                  <a:pos x="204" y="152"/>
                </a:cxn>
                <a:cxn ang="0">
                  <a:pos x="216" y="128"/>
                </a:cxn>
                <a:cxn ang="0">
                  <a:pos x="220" y="104"/>
                </a:cxn>
                <a:cxn ang="0">
                  <a:pos x="220" y="76"/>
                </a:cxn>
                <a:cxn ang="0">
                  <a:pos x="220" y="60"/>
                </a:cxn>
                <a:cxn ang="0">
                  <a:pos x="192" y="36"/>
                </a:cxn>
                <a:cxn ang="0">
                  <a:pos x="160" y="24"/>
                </a:cxn>
                <a:cxn ang="0">
                  <a:pos x="124" y="12"/>
                </a:cxn>
                <a:cxn ang="0">
                  <a:pos x="84" y="4"/>
                </a:cxn>
                <a:cxn ang="0">
                  <a:pos x="132" y="0"/>
                </a:cxn>
                <a:cxn ang="0">
                  <a:pos x="204" y="4"/>
                </a:cxn>
                <a:cxn ang="0">
                  <a:pos x="252" y="16"/>
                </a:cxn>
                <a:cxn ang="0">
                  <a:pos x="288" y="36"/>
                </a:cxn>
                <a:cxn ang="0">
                  <a:pos x="308" y="48"/>
                </a:cxn>
                <a:cxn ang="0">
                  <a:pos x="320" y="64"/>
                </a:cxn>
                <a:cxn ang="0">
                  <a:pos x="324" y="84"/>
                </a:cxn>
                <a:cxn ang="0">
                  <a:pos x="324" y="96"/>
                </a:cxn>
                <a:cxn ang="0">
                  <a:pos x="320" y="116"/>
                </a:cxn>
                <a:cxn ang="0">
                  <a:pos x="308" y="132"/>
                </a:cxn>
                <a:cxn ang="0">
                  <a:pos x="272" y="156"/>
                </a:cxn>
                <a:cxn ang="0">
                  <a:pos x="220" y="180"/>
                </a:cxn>
                <a:cxn ang="0">
                  <a:pos x="160" y="200"/>
                </a:cxn>
                <a:cxn ang="0">
                  <a:pos x="60" y="224"/>
                </a:cxn>
                <a:cxn ang="0">
                  <a:pos x="12" y="228"/>
                </a:cxn>
                <a:cxn ang="0">
                  <a:pos x="12" y="236"/>
                </a:cxn>
                <a:cxn ang="0">
                  <a:pos x="0" y="228"/>
                </a:cxn>
              </a:cxnLst>
              <a:rect l="0" t="0" r="0" b="0"/>
              <a:pathLst>
                <a:path w="324" h="236">
                  <a:moveTo>
                    <a:pt x="0" y="228"/>
                  </a:moveTo>
                  <a:lnTo>
                    <a:pt x="72" y="212"/>
                  </a:lnTo>
                  <a:lnTo>
                    <a:pt x="112" y="200"/>
                  </a:lnTo>
                  <a:lnTo>
                    <a:pt x="148" y="188"/>
                  </a:lnTo>
                  <a:lnTo>
                    <a:pt x="180" y="168"/>
                  </a:lnTo>
                  <a:lnTo>
                    <a:pt x="204" y="152"/>
                  </a:lnTo>
                  <a:lnTo>
                    <a:pt x="216" y="128"/>
                  </a:lnTo>
                  <a:lnTo>
                    <a:pt x="220" y="104"/>
                  </a:lnTo>
                  <a:lnTo>
                    <a:pt x="220" y="76"/>
                  </a:lnTo>
                  <a:lnTo>
                    <a:pt x="220" y="60"/>
                  </a:lnTo>
                  <a:lnTo>
                    <a:pt x="192" y="36"/>
                  </a:lnTo>
                  <a:lnTo>
                    <a:pt x="160" y="24"/>
                  </a:lnTo>
                  <a:lnTo>
                    <a:pt x="124" y="12"/>
                  </a:lnTo>
                  <a:lnTo>
                    <a:pt x="84" y="4"/>
                  </a:lnTo>
                  <a:lnTo>
                    <a:pt x="132" y="0"/>
                  </a:lnTo>
                  <a:lnTo>
                    <a:pt x="204" y="4"/>
                  </a:lnTo>
                  <a:lnTo>
                    <a:pt x="252" y="16"/>
                  </a:lnTo>
                  <a:lnTo>
                    <a:pt x="288" y="36"/>
                  </a:lnTo>
                  <a:lnTo>
                    <a:pt x="308" y="48"/>
                  </a:lnTo>
                  <a:lnTo>
                    <a:pt x="320" y="64"/>
                  </a:lnTo>
                  <a:lnTo>
                    <a:pt x="324" y="84"/>
                  </a:lnTo>
                  <a:lnTo>
                    <a:pt x="324" y="96"/>
                  </a:lnTo>
                  <a:lnTo>
                    <a:pt x="320" y="116"/>
                  </a:lnTo>
                  <a:lnTo>
                    <a:pt x="308" y="132"/>
                  </a:lnTo>
                  <a:lnTo>
                    <a:pt x="272" y="156"/>
                  </a:lnTo>
                  <a:lnTo>
                    <a:pt x="220" y="180"/>
                  </a:lnTo>
                  <a:lnTo>
                    <a:pt x="160" y="200"/>
                  </a:lnTo>
                  <a:lnTo>
                    <a:pt x="60" y="224"/>
                  </a:lnTo>
                  <a:lnTo>
                    <a:pt x="12" y="228"/>
                  </a:lnTo>
                  <a:lnTo>
                    <a:pt x="12" y="236"/>
                  </a:lnTo>
                  <a:lnTo>
                    <a:pt x="0" y="228"/>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58" name="図形 57"/>
            <p:cNvSpPr>
              <a:spLocks/>
            </p:cNvSpPr>
            <p:nvPr/>
          </p:nvSpPr>
          <p:spPr bwMode="auto">
            <a:xfrm>
              <a:off x="3220" y="168"/>
              <a:ext cx="440" cy="284"/>
            </a:xfrm>
            <a:custGeom>
              <a:avLst/>
              <a:gdLst/>
              <a:ahLst/>
              <a:cxnLst>
                <a:cxn ang="0">
                  <a:pos x="0" y="268"/>
                </a:cxn>
                <a:cxn ang="0">
                  <a:pos x="64" y="256"/>
                </a:cxn>
                <a:cxn ang="0">
                  <a:pos x="168" y="232"/>
                </a:cxn>
                <a:cxn ang="0">
                  <a:pos x="220" y="212"/>
                </a:cxn>
                <a:cxn ang="0">
                  <a:pos x="272" y="188"/>
                </a:cxn>
                <a:cxn ang="0">
                  <a:pos x="300" y="164"/>
                </a:cxn>
                <a:cxn ang="0">
                  <a:pos x="312" y="148"/>
                </a:cxn>
                <a:cxn ang="0">
                  <a:pos x="320" y="128"/>
                </a:cxn>
                <a:cxn ang="0">
                  <a:pos x="320" y="116"/>
                </a:cxn>
                <a:cxn ang="0">
                  <a:pos x="312" y="96"/>
                </a:cxn>
                <a:cxn ang="0">
                  <a:pos x="300" y="72"/>
                </a:cxn>
                <a:cxn ang="0">
                  <a:pos x="272" y="56"/>
                </a:cxn>
                <a:cxn ang="0">
                  <a:pos x="236" y="44"/>
                </a:cxn>
                <a:cxn ang="0">
                  <a:pos x="180" y="32"/>
                </a:cxn>
                <a:cxn ang="0">
                  <a:pos x="120" y="24"/>
                </a:cxn>
                <a:cxn ang="0">
                  <a:pos x="84" y="32"/>
                </a:cxn>
                <a:cxn ang="0">
                  <a:pos x="156" y="8"/>
                </a:cxn>
                <a:cxn ang="0">
                  <a:pos x="208" y="0"/>
                </a:cxn>
                <a:cxn ang="0">
                  <a:pos x="272" y="0"/>
                </a:cxn>
                <a:cxn ang="0">
                  <a:pos x="272" y="8"/>
                </a:cxn>
                <a:cxn ang="0">
                  <a:pos x="272" y="0"/>
                </a:cxn>
                <a:cxn ang="0">
                  <a:pos x="324" y="12"/>
                </a:cxn>
                <a:cxn ang="0">
                  <a:pos x="380" y="36"/>
                </a:cxn>
                <a:cxn ang="0">
                  <a:pos x="408" y="56"/>
                </a:cxn>
                <a:cxn ang="0">
                  <a:pos x="428" y="68"/>
                </a:cxn>
                <a:cxn ang="0">
                  <a:pos x="440" y="92"/>
                </a:cxn>
                <a:cxn ang="0">
                  <a:pos x="432" y="116"/>
                </a:cxn>
                <a:cxn ang="0">
                  <a:pos x="420" y="148"/>
                </a:cxn>
                <a:cxn ang="0">
                  <a:pos x="392" y="176"/>
                </a:cxn>
                <a:cxn ang="0">
                  <a:pos x="348" y="208"/>
                </a:cxn>
                <a:cxn ang="0">
                  <a:pos x="252" y="236"/>
                </a:cxn>
                <a:cxn ang="0">
                  <a:pos x="160" y="268"/>
                </a:cxn>
                <a:cxn ang="0">
                  <a:pos x="72" y="284"/>
                </a:cxn>
                <a:cxn ang="0">
                  <a:pos x="0" y="268"/>
                </a:cxn>
              </a:cxnLst>
              <a:rect l="0" t="0" r="0" b="0"/>
              <a:pathLst>
                <a:path w="440" h="284">
                  <a:moveTo>
                    <a:pt x="0" y="268"/>
                  </a:moveTo>
                  <a:lnTo>
                    <a:pt x="64" y="256"/>
                  </a:lnTo>
                  <a:lnTo>
                    <a:pt x="168" y="232"/>
                  </a:lnTo>
                  <a:lnTo>
                    <a:pt x="220" y="212"/>
                  </a:lnTo>
                  <a:lnTo>
                    <a:pt x="272" y="188"/>
                  </a:lnTo>
                  <a:lnTo>
                    <a:pt x="300" y="164"/>
                  </a:lnTo>
                  <a:lnTo>
                    <a:pt x="312" y="148"/>
                  </a:lnTo>
                  <a:lnTo>
                    <a:pt x="320" y="128"/>
                  </a:lnTo>
                  <a:lnTo>
                    <a:pt x="320" y="116"/>
                  </a:lnTo>
                  <a:lnTo>
                    <a:pt x="312" y="96"/>
                  </a:lnTo>
                  <a:lnTo>
                    <a:pt x="300" y="72"/>
                  </a:lnTo>
                  <a:lnTo>
                    <a:pt x="272" y="56"/>
                  </a:lnTo>
                  <a:lnTo>
                    <a:pt x="236" y="44"/>
                  </a:lnTo>
                  <a:lnTo>
                    <a:pt x="180" y="32"/>
                  </a:lnTo>
                  <a:lnTo>
                    <a:pt x="120" y="24"/>
                  </a:lnTo>
                  <a:lnTo>
                    <a:pt x="84" y="32"/>
                  </a:lnTo>
                  <a:lnTo>
                    <a:pt x="156" y="8"/>
                  </a:lnTo>
                  <a:lnTo>
                    <a:pt x="208" y="0"/>
                  </a:lnTo>
                  <a:lnTo>
                    <a:pt x="272" y="0"/>
                  </a:lnTo>
                  <a:lnTo>
                    <a:pt x="272" y="8"/>
                  </a:lnTo>
                  <a:lnTo>
                    <a:pt x="272" y="0"/>
                  </a:lnTo>
                  <a:lnTo>
                    <a:pt x="324" y="12"/>
                  </a:lnTo>
                  <a:lnTo>
                    <a:pt x="380" y="36"/>
                  </a:lnTo>
                  <a:lnTo>
                    <a:pt x="408" y="56"/>
                  </a:lnTo>
                  <a:lnTo>
                    <a:pt x="428" y="68"/>
                  </a:lnTo>
                  <a:lnTo>
                    <a:pt x="440" y="92"/>
                  </a:lnTo>
                  <a:lnTo>
                    <a:pt x="432" y="116"/>
                  </a:lnTo>
                  <a:lnTo>
                    <a:pt x="420" y="148"/>
                  </a:lnTo>
                  <a:lnTo>
                    <a:pt x="392" y="176"/>
                  </a:lnTo>
                  <a:lnTo>
                    <a:pt x="348" y="208"/>
                  </a:lnTo>
                  <a:lnTo>
                    <a:pt x="252" y="236"/>
                  </a:lnTo>
                  <a:lnTo>
                    <a:pt x="160" y="268"/>
                  </a:lnTo>
                  <a:lnTo>
                    <a:pt x="72" y="284"/>
                  </a:lnTo>
                  <a:lnTo>
                    <a:pt x="0" y="268"/>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59" name="図形 58"/>
            <p:cNvSpPr>
              <a:spLocks/>
            </p:cNvSpPr>
            <p:nvPr/>
          </p:nvSpPr>
          <p:spPr bwMode="auto">
            <a:xfrm>
              <a:off x="3304" y="176"/>
              <a:ext cx="452" cy="284"/>
            </a:xfrm>
            <a:custGeom>
              <a:avLst/>
              <a:gdLst/>
              <a:ahLst/>
              <a:cxnLst>
                <a:cxn ang="0">
                  <a:pos x="0" y="276"/>
                </a:cxn>
                <a:cxn ang="0">
                  <a:pos x="88" y="260"/>
                </a:cxn>
                <a:cxn ang="0">
                  <a:pos x="176" y="236"/>
                </a:cxn>
                <a:cxn ang="0">
                  <a:pos x="272" y="200"/>
                </a:cxn>
                <a:cxn ang="0">
                  <a:pos x="312" y="168"/>
                </a:cxn>
                <a:cxn ang="0">
                  <a:pos x="336" y="140"/>
                </a:cxn>
                <a:cxn ang="0">
                  <a:pos x="356" y="108"/>
                </a:cxn>
                <a:cxn ang="0">
                  <a:pos x="356" y="84"/>
                </a:cxn>
                <a:cxn ang="0">
                  <a:pos x="344" y="60"/>
                </a:cxn>
                <a:cxn ang="0">
                  <a:pos x="324" y="40"/>
                </a:cxn>
                <a:cxn ang="0">
                  <a:pos x="296" y="28"/>
                </a:cxn>
                <a:cxn ang="0">
                  <a:pos x="272" y="12"/>
                </a:cxn>
                <a:cxn ang="0">
                  <a:pos x="240" y="0"/>
                </a:cxn>
                <a:cxn ang="0">
                  <a:pos x="276" y="0"/>
                </a:cxn>
                <a:cxn ang="0">
                  <a:pos x="324" y="4"/>
                </a:cxn>
                <a:cxn ang="0">
                  <a:pos x="380" y="24"/>
                </a:cxn>
                <a:cxn ang="0">
                  <a:pos x="404" y="36"/>
                </a:cxn>
                <a:cxn ang="0">
                  <a:pos x="428" y="52"/>
                </a:cxn>
                <a:cxn ang="0">
                  <a:pos x="448" y="76"/>
                </a:cxn>
                <a:cxn ang="0">
                  <a:pos x="452" y="116"/>
                </a:cxn>
                <a:cxn ang="0">
                  <a:pos x="448" y="128"/>
                </a:cxn>
                <a:cxn ang="0">
                  <a:pos x="428" y="152"/>
                </a:cxn>
                <a:cxn ang="0">
                  <a:pos x="412" y="168"/>
                </a:cxn>
                <a:cxn ang="0">
                  <a:pos x="372" y="188"/>
                </a:cxn>
                <a:cxn ang="0">
                  <a:pos x="332" y="204"/>
                </a:cxn>
                <a:cxn ang="0">
                  <a:pos x="264" y="228"/>
                </a:cxn>
                <a:cxn ang="0">
                  <a:pos x="176" y="252"/>
                </a:cxn>
                <a:cxn ang="0">
                  <a:pos x="100" y="272"/>
                </a:cxn>
                <a:cxn ang="0">
                  <a:pos x="40" y="284"/>
                </a:cxn>
                <a:cxn ang="0">
                  <a:pos x="0" y="276"/>
                </a:cxn>
              </a:cxnLst>
              <a:rect l="0" t="0" r="0" b="0"/>
              <a:pathLst>
                <a:path w="452" h="284">
                  <a:moveTo>
                    <a:pt x="0" y="276"/>
                  </a:moveTo>
                  <a:lnTo>
                    <a:pt x="88" y="260"/>
                  </a:lnTo>
                  <a:lnTo>
                    <a:pt x="176" y="236"/>
                  </a:lnTo>
                  <a:lnTo>
                    <a:pt x="272" y="200"/>
                  </a:lnTo>
                  <a:lnTo>
                    <a:pt x="312" y="168"/>
                  </a:lnTo>
                  <a:lnTo>
                    <a:pt x="336" y="140"/>
                  </a:lnTo>
                  <a:lnTo>
                    <a:pt x="356" y="108"/>
                  </a:lnTo>
                  <a:lnTo>
                    <a:pt x="356" y="84"/>
                  </a:lnTo>
                  <a:lnTo>
                    <a:pt x="344" y="60"/>
                  </a:lnTo>
                  <a:lnTo>
                    <a:pt x="324" y="40"/>
                  </a:lnTo>
                  <a:lnTo>
                    <a:pt x="296" y="28"/>
                  </a:lnTo>
                  <a:lnTo>
                    <a:pt x="272" y="12"/>
                  </a:lnTo>
                  <a:lnTo>
                    <a:pt x="240" y="0"/>
                  </a:lnTo>
                  <a:lnTo>
                    <a:pt x="276" y="0"/>
                  </a:lnTo>
                  <a:lnTo>
                    <a:pt x="324" y="4"/>
                  </a:lnTo>
                  <a:lnTo>
                    <a:pt x="380" y="24"/>
                  </a:lnTo>
                  <a:lnTo>
                    <a:pt x="404" y="36"/>
                  </a:lnTo>
                  <a:lnTo>
                    <a:pt x="428" y="52"/>
                  </a:lnTo>
                  <a:lnTo>
                    <a:pt x="448" y="76"/>
                  </a:lnTo>
                  <a:lnTo>
                    <a:pt x="452" y="116"/>
                  </a:lnTo>
                  <a:lnTo>
                    <a:pt x="448" y="128"/>
                  </a:lnTo>
                  <a:lnTo>
                    <a:pt x="428" y="152"/>
                  </a:lnTo>
                  <a:lnTo>
                    <a:pt x="412" y="168"/>
                  </a:lnTo>
                  <a:lnTo>
                    <a:pt x="372" y="188"/>
                  </a:lnTo>
                  <a:lnTo>
                    <a:pt x="332" y="204"/>
                  </a:lnTo>
                  <a:lnTo>
                    <a:pt x="264" y="228"/>
                  </a:lnTo>
                  <a:lnTo>
                    <a:pt x="176" y="252"/>
                  </a:lnTo>
                  <a:lnTo>
                    <a:pt x="100" y="272"/>
                  </a:lnTo>
                  <a:lnTo>
                    <a:pt x="40" y="284"/>
                  </a:lnTo>
                  <a:lnTo>
                    <a:pt x="0" y="276"/>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60" name="図形 59"/>
            <p:cNvSpPr>
              <a:spLocks/>
            </p:cNvSpPr>
            <p:nvPr/>
          </p:nvSpPr>
          <p:spPr bwMode="auto">
            <a:xfrm>
              <a:off x="3344" y="204"/>
              <a:ext cx="480" cy="260"/>
            </a:xfrm>
            <a:custGeom>
              <a:avLst/>
              <a:gdLst/>
              <a:ahLst/>
              <a:cxnLst>
                <a:cxn ang="0">
                  <a:pos x="236" y="220"/>
                </a:cxn>
                <a:cxn ang="0">
                  <a:pos x="196" y="236"/>
                </a:cxn>
                <a:cxn ang="0">
                  <a:pos x="152" y="248"/>
                </a:cxn>
                <a:cxn ang="0">
                  <a:pos x="104" y="256"/>
                </a:cxn>
                <a:cxn ang="0">
                  <a:pos x="48" y="260"/>
                </a:cxn>
                <a:cxn ang="0">
                  <a:pos x="0" y="256"/>
                </a:cxn>
                <a:cxn ang="0">
                  <a:pos x="60" y="248"/>
                </a:cxn>
                <a:cxn ang="0">
                  <a:pos x="136" y="232"/>
                </a:cxn>
                <a:cxn ang="0">
                  <a:pos x="232" y="200"/>
                </a:cxn>
                <a:cxn ang="0">
                  <a:pos x="292" y="184"/>
                </a:cxn>
                <a:cxn ang="0">
                  <a:pos x="340" y="160"/>
                </a:cxn>
                <a:cxn ang="0">
                  <a:pos x="376" y="140"/>
                </a:cxn>
                <a:cxn ang="0">
                  <a:pos x="396" y="124"/>
                </a:cxn>
                <a:cxn ang="0">
                  <a:pos x="412" y="100"/>
                </a:cxn>
                <a:cxn ang="0">
                  <a:pos x="420" y="88"/>
                </a:cxn>
                <a:cxn ang="0">
                  <a:pos x="412" y="48"/>
                </a:cxn>
                <a:cxn ang="0">
                  <a:pos x="388" y="20"/>
                </a:cxn>
                <a:cxn ang="0">
                  <a:pos x="360" y="0"/>
                </a:cxn>
                <a:cxn ang="0">
                  <a:pos x="408" y="8"/>
                </a:cxn>
                <a:cxn ang="0">
                  <a:pos x="432" y="20"/>
                </a:cxn>
                <a:cxn ang="0">
                  <a:pos x="456" y="32"/>
                </a:cxn>
                <a:cxn ang="0">
                  <a:pos x="472" y="56"/>
                </a:cxn>
                <a:cxn ang="0">
                  <a:pos x="480" y="88"/>
                </a:cxn>
                <a:cxn ang="0">
                  <a:pos x="468" y="104"/>
                </a:cxn>
                <a:cxn ang="0">
                  <a:pos x="424" y="148"/>
                </a:cxn>
                <a:cxn ang="0">
                  <a:pos x="396" y="172"/>
                </a:cxn>
                <a:cxn ang="0">
                  <a:pos x="352" y="196"/>
                </a:cxn>
                <a:cxn ang="0">
                  <a:pos x="304" y="212"/>
                </a:cxn>
                <a:cxn ang="0">
                  <a:pos x="244" y="220"/>
                </a:cxn>
                <a:cxn ang="0">
                  <a:pos x="244" y="224"/>
                </a:cxn>
                <a:cxn ang="0">
                  <a:pos x="236" y="220"/>
                </a:cxn>
              </a:cxnLst>
              <a:rect l="0" t="0" r="0" b="0"/>
              <a:pathLst>
                <a:path w="480" h="260">
                  <a:moveTo>
                    <a:pt x="236" y="220"/>
                  </a:moveTo>
                  <a:lnTo>
                    <a:pt x="196" y="236"/>
                  </a:lnTo>
                  <a:lnTo>
                    <a:pt x="152" y="248"/>
                  </a:lnTo>
                  <a:lnTo>
                    <a:pt x="104" y="256"/>
                  </a:lnTo>
                  <a:lnTo>
                    <a:pt x="48" y="260"/>
                  </a:lnTo>
                  <a:lnTo>
                    <a:pt x="0" y="256"/>
                  </a:lnTo>
                  <a:lnTo>
                    <a:pt x="60" y="248"/>
                  </a:lnTo>
                  <a:lnTo>
                    <a:pt x="136" y="232"/>
                  </a:lnTo>
                  <a:lnTo>
                    <a:pt x="232" y="200"/>
                  </a:lnTo>
                  <a:lnTo>
                    <a:pt x="292" y="184"/>
                  </a:lnTo>
                  <a:lnTo>
                    <a:pt x="340" y="160"/>
                  </a:lnTo>
                  <a:lnTo>
                    <a:pt x="376" y="140"/>
                  </a:lnTo>
                  <a:lnTo>
                    <a:pt x="396" y="124"/>
                  </a:lnTo>
                  <a:lnTo>
                    <a:pt x="412" y="100"/>
                  </a:lnTo>
                  <a:lnTo>
                    <a:pt x="420" y="88"/>
                  </a:lnTo>
                  <a:lnTo>
                    <a:pt x="412" y="48"/>
                  </a:lnTo>
                  <a:lnTo>
                    <a:pt x="388" y="20"/>
                  </a:lnTo>
                  <a:lnTo>
                    <a:pt x="360" y="0"/>
                  </a:lnTo>
                  <a:lnTo>
                    <a:pt x="408" y="8"/>
                  </a:lnTo>
                  <a:lnTo>
                    <a:pt x="432" y="20"/>
                  </a:lnTo>
                  <a:lnTo>
                    <a:pt x="456" y="32"/>
                  </a:lnTo>
                  <a:lnTo>
                    <a:pt x="472" y="56"/>
                  </a:lnTo>
                  <a:lnTo>
                    <a:pt x="480" y="88"/>
                  </a:lnTo>
                  <a:lnTo>
                    <a:pt x="468" y="104"/>
                  </a:lnTo>
                  <a:lnTo>
                    <a:pt x="424" y="148"/>
                  </a:lnTo>
                  <a:lnTo>
                    <a:pt x="396" y="172"/>
                  </a:lnTo>
                  <a:lnTo>
                    <a:pt x="352" y="196"/>
                  </a:lnTo>
                  <a:lnTo>
                    <a:pt x="304" y="212"/>
                  </a:lnTo>
                  <a:lnTo>
                    <a:pt x="244" y="220"/>
                  </a:lnTo>
                  <a:lnTo>
                    <a:pt x="244" y="224"/>
                  </a:lnTo>
                  <a:lnTo>
                    <a:pt x="236" y="220"/>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61" name="図形 60"/>
            <p:cNvSpPr>
              <a:spLocks/>
            </p:cNvSpPr>
            <p:nvPr/>
          </p:nvSpPr>
          <p:spPr bwMode="auto">
            <a:xfrm>
              <a:off x="3504" y="152"/>
              <a:ext cx="380" cy="276"/>
            </a:xfrm>
            <a:custGeom>
              <a:avLst/>
              <a:gdLst/>
              <a:ahLst/>
              <a:cxnLst>
                <a:cxn ang="0">
                  <a:pos x="88" y="276"/>
                </a:cxn>
                <a:cxn ang="0">
                  <a:pos x="148" y="264"/>
                </a:cxn>
                <a:cxn ang="0">
                  <a:pos x="200" y="248"/>
                </a:cxn>
                <a:cxn ang="0">
                  <a:pos x="236" y="228"/>
                </a:cxn>
                <a:cxn ang="0">
                  <a:pos x="272" y="204"/>
                </a:cxn>
                <a:cxn ang="0">
                  <a:pos x="308" y="156"/>
                </a:cxn>
                <a:cxn ang="0">
                  <a:pos x="324" y="140"/>
                </a:cxn>
                <a:cxn ang="0">
                  <a:pos x="320" y="100"/>
                </a:cxn>
                <a:cxn ang="0">
                  <a:pos x="300" y="84"/>
                </a:cxn>
                <a:cxn ang="0">
                  <a:pos x="272" y="60"/>
                </a:cxn>
                <a:cxn ang="0">
                  <a:pos x="236" y="52"/>
                </a:cxn>
                <a:cxn ang="0">
                  <a:pos x="192" y="48"/>
                </a:cxn>
                <a:cxn ang="0">
                  <a:pos x="136" y="28"/>
                </a:cxn>
                <a:cxn ang="0">
                  <a:pos x="88" y="24"/>
                </a:cxn>
                <a:cxn ang="0">
                  <a:pos x="28" y="24"/>
                </a:cxn>
                <a:cxn ang="0">
                  <a:pos x="0" y="16"/>
                </a:cxn>
                <a:cxn ang="0">
                  <a:pos x="52" y="4"/>
                </a:cxn>
                <a:cxn ang="0">
                  <a:pos x="96" y="0"/>
                </a:cxn>
                <a:cxn ang="0">
                  <a:pos x="136" y="0"/>
                </a:cxn>
                <a:cxn ang="0">
                  <a:pos x="192" y="4"/>
                </a:cxn>
                <a:cxn ang="0">
                  <a:pos x="248" y="16"/>
                </a:cxn>
                <a:cxn ang="0">
                  <a:pos x="300" y="40"/>
                </a:cxn>
                <a:cxn ang="0">
                  <a:pos x="348" y="76"/>
                </a:cxn>
                <a:cxn ang="0">
                  <a:pos x="368" y="88"/>
                </a:cxn>
                <a:cxn ang="0">
                  <a:pos x="372" y="112"/>
                </a:cxn>
                <a:cxn ang="0">
                  <a:pos x="380" y="140"/>
                </a:cxn>
                <a:cxn ang="0">
                  <a:pos x="368" y="164"/>
                </a:cxn>
                <a:cxn ang="0">
                  <a:pos x="344" y="188"/>
                </a:cxn>
                <a:cxn ang="0">
                  <a:pos x="312" y="204"/>
                </a:cxn>
                <a:cxn ang="0">
                  <a:pos x="272" y="228"/>
                </a:cxn>
                <a:cxn ang="0">
                  <a:pos x="216" y="252"/>
                </a:cxn>
                <a:cxn ang="0">
                  <a:pos x="172" y="272"/>
                </a:cxn>
                <a:cxn ang="0">
                  <a:pos x="144" y="276"/>
                </a:cxn>
                <a:cxn ang="0">
                  <a:pos x="88" y="276"/>
                </a:cxn>
              </a:cxnLst>
              <a:rect l="0" t="0" r="0" b="0"/>
              <a:pathLst>
                <a:path w="380" h="276">
                  <a:moveTo>
                    <a:pt x="88" y="276"/>
                  </a:moveTo>
                  <a:lnTo>
                    <a:pt x="148" y="264"/>
                  </a:lnTo>
                  <a:lnTo>
                    <a:pt x="200" y="248"/>
                  </a:lnTo>
                  <a:lnTo>
                    <a:pt x="236" y="228"/>
                  </a:lnTo>
                  <a:lnTo>
                    <a:pt x="272" y="204"/>
                  </a:lnTo>
                  <a:lnTo>
                    <a:pt x="308" y="156"/>
                  </a:lnTo>
                  <a:lnTo>
                    <a:pt x="324" y="140"/>
                  </a:lnTo>
                  <a:lnTo>
                    <a:pt x="320" y="100"/>
                  </a:lnTo>
                  <a:lnTo>
                    <a:pt x="300" y="84"/>
                  </a:lnTo>
                  <a:lnTo>
                    <a:pt x="272" y="60"/>
                  </a:lnTo>
                  <a:lnTo>
                    <a:pt x="236" y="52"/>
                  </a:lnTo>
                  <a:lnTo>
                    <a:pt x="192" y="48"/>
                  </a:lnTo>
                  <a:lnTo>
                    <a:pt x="136" y="28"/>
                  </a:lnTo>
                  <a:lnTo>
                    <a:pt x="88" y="24"/>
                  </a:lnTo>
                  <a:lnTo>
                    <a:pt x="28" y="24"/>
                  </a:lnTo>
                  <a:lnTo>
                    <a:pt x="0" y="16"/>
                  </a:lnTo>
                  <a:lnTo>
                    <a:pt x="52" y="4"/>
                  </a:lnTo>
                  <a:lnTo>
                    <a:pt x="96" y="0"/>
                  </a:lnTo>
                  <a:lnTo>
                    <a:pt x="136" y="0"/>
                  </a:lnTo>
                  <a:lnTo>
                    <a:pt x="192" y="4"/>
                  </a:lnTo>
                  <a:lnTo>
                    <a:pt x="248" y="16"/>
                  </a:lnTo>
                  <a:lnTo>
                    <a:pt x="300" y="40"/>
                  </a:lnTo>
                  <a:lnTo>
                    <a:pt x="348" y="76"/>
                  </a:lnTo>
                  <a:lnTo>
                    <a:pt x="368" y="88"/>
                  </a:lnTo>
                  <a:lnTo>
                    <a:pt x="372" y="112"/>
                  </a:lnTo>
                  <a:lnTo>
                    <a:pt x="380" y="140"/>
                  </a:lnTo>
                  <a:lnTo>
                    <a:pt x="368" y="164"/>
                  </a:lnTo>
                  <a:lnTo>
                    <a:pt x="344" y="188"/>
                  </a:lnTo>
                  <a:lnTo>
                    <a:pt x="312" y="204"/>
                  </a:lnTo>
                  <a:lnTo>
                    <a:pt x="272" y="228"/>
                  </a:lnTo>
                  <a:lnTo>
                    <a:pt x="216" y="252"/>
                  </a:lnTo>
                  <a:lnTo>
                    <a:pt x="172" y="272"/>
                  </a:lnTo>
                  <a:lnTo>
                    <a:pt x="144" y="276"/>
                  </a:lnTo>
                  <a:lnTo>
                    <a:pt x="88" y="276"/>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62" name="図形 61"/>
            <p:cNvSpPr>
              <a:spLocks/>
            </p:cNvSpPr>
            <p:nvPr/>
          </p:nvSpPr>
          <p:spPr bwMode="auto">
            <a:xfrm>
              <a:off x="3660" y="156"/>
              <a:ext cx="288" cy="280"/>
            </a:xfrm>
            <a:custGeom>
              <a:avLst/>
              <a:gdLst/>
              <a:ahLst/>
              <a:cxnLst>
                <a:cxn ang="0">
                  <a:pos x="60" y="272"/>
                </a:cxn>
                <a:cxn ang="0">
                  <a:pos x="0" y="280"/>
                </a:cxn>
                <a:cxn ang="0">
                  <a:pos x="72" y="248"/>
                </a:cxn>
                <a:cxn ang="0">
                  <a:pos x="116" y="232"/>
                </a:cxn>
                <a:cxn ang="0">
                  <a:pos x="156" y="208"/>
                </a:cxn>
                <a:cxn ang="0">
                  <a:pos x="192" y="184"/>
                </a:cxn>
                <a:cxn ang="0">
                  <a:pos x="216" y="160"/>
                </a:cxn>
                <a:cxn ang="0">
                  <a:pos x="224" y="136"/>
                </a:cxn>
                <a:cxn ang="0">
                  <a:pos x="224" y="108"/>
                </a:cxn>
                <a:cxn ang="0">
                  <a:pos x="216" y="84"/>
                </a:cxn>
                <a:cxn ang="0">
                  <a:pos x="200" y="72"/>
                </a:cxn>
                <a:cxn ang="0">
                  <a:pos x="164" y="44"/>
                </a:cxn>
                <a:cxn ang="0">
                  <a:pos x="128" y="24"/>
                </a:cxn>
                <a:cxn ang="0">
                  <a:pos x="92" y="8"/>
                </a:cxn>
                <a:cxn ang="0">
                  <a:pos x="56" y="0"/>
                </a:cxn>
                <a:cxn ang="0">
                  <a:pos x="92" y="0"/>
                </a:cxn>
                <a:cxn ang="0">
                  <a:pos x="144" y="8"/>
                </a:cxn>
                <a:cxn ang="0">
                  <a:pos x="212" y="32"/>
                </a:cxn>
                <a:cxn ang="0">
                  <a:pos x="240" y="48"/>
                </a:cxn>
                <a:cxn ang="0">
                  <a:pos x="276" y="72"/>
                </a:cxn>
                <a:cxn ang="0">
                  <a:pos x="284" y="84"/>
                </a:cxn>
                <a:cxn ang="0">
                  <a:pos x="288" y="104"/>
                </a:cxn>
                <a:cxn ang="0">
                  <a:pos x="284" y="136"/>
                </a:cxn>
                <a:cxn ang="0">
                  <a:pos x="276" y="152"/>
                </a:cxn>
                <a:cxn ang="0">
                  <a:pos x="260" y="176"/>
                </a:cxn>
                <a:cxn ang="0">
                  <a:pos x="236" y="196"/>
                </a:cxn>
                <a:cxn ang="0">
                  <a:pos x="204" y="208"/>
                </a:cxn>
                <a:cxn ang="0">
                  <a:pos x="152" y="236"/>
                </a:cxn>
                <a:cxn ang="0">
                  <a:pos x="104" y="260"/>
                </a:cxn>
                <a:cxn ang="0">
                  <a:pos x="60" y="272"/>
                </a:cxn>
              </a:cxnLst>
              <a:rect l="0" t="0" r="0" b="0"/>
              <a:pathLst>
                <a:path w="288" h="280">
                  <a:moveTo>
                    <a:pt x="60" y="272"/>
                  </a:moveTo>
                  <a:lnTo>
                    <a:pt x="0" y="280"/>
                  </a:lnTo>
                  <a:lnTo>
                    <a:pt x="72" y="248"/>
                  </a:lnTo>
                  <a:lnTo>
                    <a:pt x="116" y="232"/>
                  </a:lnTo>
                  <a:lnTo>
                    <a:pt x="156" y="208"/>
                  </a:lnTo>
                  <a:lnTo>
                    <a:pt x="192" y="184"/>
                  </a:lnTo>
                  <a:lnTo>
                    <a:pt x="216" y="160"/>
                  </a:lnTo>
                  <a:lnTo>
                    <a:pt x="224" y="136"/>
                  </a:lnTo>
                  <a:lnTo>
                    <a:pt x="224" y="108"/>
                  </a:lnTo>
                  <a:lnTo>
                    <a:pt x="216" y="84"/>
                  </a:lnTo>
                  <a:lnTo>
                    <a:pt x="200" y="72"/>
                  </a:lnTo>
                  <a:lnTo>
                    <a:pt x="164" y="44"/>
                  </a:lnTo>
                  <a:lnTo>
                    <a:pt x="128" y="24"/>
                  </a:lnTo>
                  <a:lnTo>
                    <a:pt x="92" y="8"/>
                  </a:lnTo>
                  <a:lnTo>
                    <a:pt x="56" y="0"/>
                  </a:lnTo>
                  <a:lnTo>
                    <a:pt x="92" y="0"/>
                  </a:lnTo>
                  <a:lnTo>
                    <a:pt x="144" y="8"/>
                  </a:lnTo>
                  <a:lnTo>
                    <a:pt x="212" y="32"/>
                  </a:lnTo>
                  <a:lnTo>
                    <a:pt x="240" y="48"/>
                  </a:lnTo>
                  <a:lnTo>
                    <a:pt x="276" y="72"/>
                  </a:lnTo>
                  <a:lnTo>
                    <a:pt x="284" y="84"/>
                  </a:lnTo>
                  <a:lnTo>
                    <a:pt x="288" y="104"/>
                  </a:lnTo>
                  <a:lnTo>
                    <a:pt x="284" y="136"/>
                  </a:lnTo>
                  <a:lnTo>
                    <a:pt x="276" y="152"/>
                  </a:lnTo>
                  <a:lnTo>
                    <a:pt x="260" y="176"/>
                  </a:lnTo>
                  <a:lnTo>
                    <a:pt x="236" y="196"/>
                  </a:lnTo>
                  <a:lnTo>
                    <a:pt x="204" y="208"/>
                  </a:lnTo>
                  <a:lnTo>
                    <a:pt x="152" y="236"/>
                  </a:lnTo>
                  <a:lnTo>
                    <a:pt x="104" y="260"/>
                  </a:lnTo>
                  <a:lnTo>
                    <a:pt x="60" y="272"/>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63" name="図形 62"/>
            <p:cNvSpPr>
              <a:spLocks/>
            </p:cNvSpPr>
            <p:nvPr/>
          </p:nvSpPr>
          <p:spPr bwMode="auto">
            <a:xfrm>
              <a:off x="3740" y="144"/>
              <a:ext cx="296" cy="284"/>
            </a:xfrm>
            <a:custGeom>
              <a:avLst/>
              <a:gdLst/>
              <a:ahLst/>
              <a:cxnLst>
                <a:cxn ang="0">
                  <a:pos x="60" y="280"/>
                </a:cxn>
                <a:cxn ang="0">
                  <a:pos x="0" y="284"/>
                </a:cxn>
                <a:cxn ang="0">
                  <a:pos x="84" y="248"/>
                </a:cxn>
                <a:cxn ang="0">
                  <a:pos x="132" y="224"/>
                </a:cxn>
                <a:cxn ang="0">
                  <a:pos x="160" y="208"/>
                </a:cxn>
                <a:cxn ang="0">
                  <a:pos x="184" y="188"/>
                </a:cxn>
                <a:cxn ang="0">
                  <a:pos x="196" y="172"/>
                </a:cxn>
                <a:cxn ang="0">
                  <a:pos x="208" y="148"/>
                </a:cxn>
                <a:cxn ang="0">
                  <a:pos x="208" y="116"/>
                </a:cxn>
                <a:cxn ang="0">
                  <a:pos x="208" y="96"/>
                </a:cxn>
                <a:cxn ang="0">
                  <a:pos x="196" y="80"/>
                </a:cxn>
                <a:cxn ang="0">
                  <a:pos x="148" y="44"/>
                </a:cxn>
                <a:cxn ang="0">
                  <a:pos x="96" y="20"/>
                </a:cxn>
                <a:cxn ang="0">
                  <a:pos x="40" y="12"/>
                </a:cxn>
                <a:cxn ang="0">
                  <a:pos x="0" y="8"/>
                </a:cxn>
                <a:cxn ang="0">
                  <a:pos x="48" y="0"/>
                </a:cxn>
                <a:cxn ang="0">
                  <a:pos x="112" y="0"/>
                </a:cxn>
                <a:cxn ang="0">
                  <a:pos x="148" y="8"/>
                </a:cxn>
                <a:cxn ang="0">
                  <a:pos x="192" y="20"/>
                </a:cxn>
                <a:cxn ang="0">
                  <a:pos x="228" y="36"/>
                </a:cxn>
                <a:cxn ang="0">
                  <a:pos x="272" y="60"/>
                </a:cxn>
                <a:cxn ang="0">
                  <a:pos x="284" y="72"/>
                </a:cxn>
                <a:cxn ang="0">
                  <a:pos x="296" y="92"/>
                </a:cxn>
                <a:cxn ang="0">
                  <a:pos x="296" y="104"/>
                </a:cxn>
                <a:cxn ang="0">
                  <a:pos x="296" y="128"/>
                </a:cxn>
                <a:cxn ang="0">
                  <a:pos x="284" y="148"/>
                </a:cxn>
                <a:cxn ang="0">
                  <a:pos x="260" y="172"/>
                </a:cxn>
                <a:cxn ang="0">
                  <a:pos x="228" y="196"/>
                </a:cxn>
                <a:cxn ang="0">
                  <a:pos x="168" y="232"/>
                </a:cxn>
                <a:cxn ang="0">
                  <a:pos x="112" y="260"/>
                </a:cxn>
                <a:cxn ang="0">
                  <a:pos x="60" y="280"/>
                </a:cxn>
              </a:cxnLst>
              <a:rect l="0" t="0" r="0" b="0"/>
              <a:pathLst>
                <a:path w="296" h="284">
                  <a:moveTo>
                    <a:pt x="60" y="280"/>
                  </a:moveTo>
                  <a:lnTo>
                    <a:pt x="0" y="284"/>
                  </a:lnTo>
                  <a:lnTo>
                    <a:pt x="84" y="248"/>
                  </a:lnTo>
                  <a:lnTo>
                    <a:pt x="132" y="224"/>
                  </a:lnTo>
                  <a:lnTo>
                    <a:pt x="160" y="208"/>
                  </a:lnTo>
                  <a:lnTo>
                    <a:pt x="184" y="188"/>
                  </a:lnTo>
                  <a:lnTo>
                    <a:pt x="196" y="172"/>
                  </a:lnTo>
                  <a:lnTo>
                    <a:pt x="208" y="148"/>
                  </a:lnTo>
                  <a:lnTo>
                    <a:pt x="208" y="116"/>
                  </a:lnTo>
                  <a:lnTo>
                    <a:pt x="208" y="96"/>
                  </a:lnTo>
                  <a:lnTo>
                    <a:pt x="196" y="80"/>
                  </a:lnTo>
                  <a:lnTo>
                    <a:pt x="148" y="44"/>
                  </a:lnTo>
                  <a:lnTo>
                    <a:pt x="96" y="20"/>
                  </a:lnTo>
                  <a:lnTo>
                    <a:pt x="40" y="12"/>
                  </a:lnTo>
                  <a:lnTo>
                    <a:pt x="0" y="8"/>
                  </a:lnTo>
                  <a:lnTo>
                    <a:pt x="48" y="0"/>
                  </a:lnTo>
                  <a:lnTo>
                    <a:pt x="112" y="0"/>
                  </a:lnTo>
                  <a:lnTo>
                    <a:pt x="148" y="8"/>
                  </a:lnTo>
                  <a:lnTo>
                    <a:pt x="192" y="20"/>
                  </a:lnTo>
                  <a:lnTo>
                    <a:pt x="228" y="36"/>
                  </a:lnTo>
                  <a:lnTo>
                    <a:pt x="272" y="60"/>
                  </a:lnTo>
                  <a:lnTo>
                    <a:pt x="284" y="72"/>
                  </a:lnTo>
                  <a:lnTo>
                    <a:pt x="296" y="92"/>
                  </a:lnTo>
                  <a:lnTo>
                    <a:pt x="296" y="104"/>
                  </a:lnTo>
                  <a:lnTo>
                    <a:pt x="296" y="128"/>
                  </a:lnTo>
                  <a:lnTo>
                    <a:pt x="284" y="148"/>
                  </a:lnTo>
                  <a:lnTo>
                    <a:pt x="260" y="172"/>
                  </a:lnTo>
                  <a:lnTo>
                    <a:pt x="228" y="196"/>
                  </a:lnTo>
                  <a:lnTo>
                    <a:pt x="168" y="232"/>
                  </a:lnTo>
                  <a:lnTo>
                    <a:pt x="112" y="260"/>
                  </a:lnTo>
                  <a:lnTo>
                    <a:pt x="60" y="280"/>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64" name="図形 63"/>
            <p:cNvSpPr>
              <a:spLocks/>
            </p:cNvSpPr>
            <p:nvPr/>
          </p:nvSpPr>
          <p:spPr bwMode="auto">
            <a:xfrm>
              <a:off x="3824" y="140"/>
              <a:ext cx="284" cy="284"/>
            </a:xfrm>
            <a:custGeom>
              <a:avLst/>
              <a:gdLst/>
              <a:ahLst/>
              <a:cxnLst>
                <a:cxn ang="0">
                  <a:pos x="0" y="284"/>
                </a:cxn>
                <a:cxn ang="0">
                  <a:pos x="48" y="260"/>
                </a:cxn>
                <a:cxn ang="0">
                  <a:pos x="96" y="236"/>
                </a:cxn>
                <a:cxn ang="0">
                  <a:pos x="144" y="200"/>
                </a:cxn>
                <a:cxn ang="0">
                  <a:pos x="180" y="176"/>
                </a:cxn>
                <a:cxn ang="0">
                  <a:pos x="200" y="156"/>
                </a:cxn>
                <a:cxn ang="0">
                  <a:pos x="212" y="132"/>
                </a:cxn>
                <a:cxn ang="0">
                  <a:pos x="216" y="108"/>
                </a:cxn>
                <a:cxn ang="0">
                  <a:pos x="212" y="88"/>
                </a:cxn>
                <a:cxn ang="0">
                  <a:pos x="204" y="76"/>
                </a:cxn>
                <a:cxn ang="0">
                  <a:pos x="188" y="60"/>
                </a:cxn>
                <a:cxn ang="0">
                  <a:pos x="144" y="36"/>
                </a:cxn>
                <a:cxn ang="0">
                  <a:pos x="100" y="16"/>
                </a:cxn>
                <a:cxn ang="0">
                  <a:pos x="60" y="4"/>
                </a:cxn>
                <a:cxn ang="0">
                  <a:pos x="16" y="0"/>
                </a:cxn>
                <a:cxn ang="0">
                  <a:pos x="64" y="0"/>
                </a:cxn>
                <a:cxn ang="0">
                  <a:pos x="120" y="4"/>
                </a:cxn>
                <a:cxn ang="0">
                  <a:pos x="180" y="16"/>
                </a:cxn>
                <a:cxn ang="0">
                  <a:pos x="212" y="28"/>
                </a:cxn>
                <a:cxn ang="0">
                  <a:pos x="236" y="48"/>
                </a:cxn>
                <a:cxn ang="0">
                  <a:pos x="260" y="72"/>
                </a:cxn>
                <a:cxn ang="0">
                  <a:pos x="276" y="96"/>
                </a:cxn>
                <a:cxn ang="0">
                  <a:pos x="284" y="120"/>
                </a:cxn>
                <a:cxn ang="0">
                  <a:pos x="284" y="136"/>
                </a:cxn>
                <a:cxn ang="0">
                  <a:pos x="272" y="156"/>
                </a:cxn>
                <a:cxn ang="0">
                  <a:pos x="236" y="192"/>
                </a:cxn>
                <a:cxn ang="0">
                  <a:pos x="168" y="236"/>
                </a:cxn>
                <a:cxn ang="0">
                  <a:pos x="108" y="260"/>
                </a:cxn>
                <a:cxn ang="0">
                  <a:pos x="72" y="276"/>
                </a:cxn>
                <a:cxn ang="0">
                  <a:pos x="0" y="284"/>
                </a:cxn>
              </a:cxnLst>
              <a:rect l="0" t="0" r="0" b="0"/>
              <a:pathLst>
                <a:path w="284" h="284">
                  <a:moveTo>
                    <a:pt x="0" y="284"/>
                  </a:moveTo>
                  <a:lnTo>
                    <a:pt x="48" y="260"/>
                  </a:lnTo>
                  <a:lnTo>
                    <a:pt x="96" y="236"/>
                  </a:lnTo>
                  <a:lnTo>
                    <a:pt x="144" y="200"/>
                  </a:lnTo>
                  <a:lnTo>
                    <a:pt x="180" y="176"/>
                  </a:lnTo>
                  <a:lnTo>
                    <a:pt x="200" y="156"/>
                  </a:lnTo>
                  <a:lnTo>
                    <a:pt x="212" y="132"/>
                  </a:lnTo>
                  <a:lnTo>
                    <a:pt x="216" y="108"/>
                  </a:lnTo>
                  <a:lnTo>
                    <a:pt x="212" y="88"/>
                  </a:lnTo>
                  <a:lnTo>
                    <a:pt x="204" y="76"/>
                  </a:lnTo>
                  <a:lnTo>
                    <a:pt x="188" y="60"/>
                  </a:lnTo>
                  <a:lnTo>
                    <a:pt x="144" y="36"/>
                  </a:lnTo>
                  <a:lnTo>
                    <a:pt x="100" y="16"/>
                  </a:lnTo>
                  <a:lnTo>
                    <a:pt x="60" y="4"/>
                  </a:lnTo>
                  <a:lnTo>
                    <a:pt x="16" y="0"/>
                  </a:lnTo>
                  <a:lnTo>
                    <a:pt x="64" y="0"/>
                  </a:lnTo>
                  <a:lnTo>
                    <a:pt x="120" y="4"/>
                  </a:lnTo>
                  <a:lnTo>
                    <a:pt x="180" y="16"/>
                  </a:lnTo>
                  <a:lnTo>
                    <a:pt x="212" y="28"/>
                  </a:lnTo>
                  <a:lnTo>
                    <a:pt x="236" y="48"/>
                  </a:lnTo>
                  <a:lnTo>
                    <a:pt x="260" y="72"/>
                  </a:lnTo>
                  <a:lnTo>
                    <a:pt x="276" y="96"/>
                  </a:lnTo>
                  <a:lnTo>
                    <a:pt x="284" y="120"/>
                  </a:lnTo>
                  <a:lnTo>
                    <a:pt x="284" y="136"/>
                  </a:lnTo>
                  <a:lnTo>
                    <a:pt x="272" y="156"/>
                  </a:lnTo>
                  <a:lnTo>
                    <a:pt x="236" y="192"/>
                  </a:lnTo>
                  <a:lnTo>
                    <a:pt x="168" y="236"/>
                  </a:lnTo>
                  <a:lnTo>
                    <a:pt x="108" y="260"/>
                  </a:lnTo>
                  <a:lnTo>
                    <a:pt x="72" y="276"/>
                  </a:lnTo>
                  <a:lnTo>
                    <a:pt x="0" y="284"/>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65" name="図形 64"/>
            <p:cNvSpPr>
              <a:spLocks/>
            </p:cNvSpPr>
            <p:nvPr/>
          </p:nvSpPr>
          <p:spPr bwMode="auto">
            <a:xfrm>
              <a:off x="3924" y="140"/>
              <a:ext cx="260" cy="272"/>
            </a:xfrm>
            <a:custGeom>
              <a:avLst/>
              <a:gdLst/>
              <a:ahLst/>
              <a:cxnLst>
                <a:cxn ang="0">
                  <a:pos x="0" y="272"/>
                </a:cxn>
                <a:cxn ang="0">
                  <a:pos x="88" y="224"/>
                </a:cxn>
                <a:cxn ang="0">
                  <a:pos x="140" y="192"/>
                </a:cxn>
                <a:cxn ang="0">
                  <a:pos x="160" y="180"/>
                </a:cxn>
                <a:cxn ang="0">
                  <a:pos x="176" y="164"/>
                </a:cxn>
                <a:cxn ang="0">
                  <a:pos x="184" y="144"/>
                </a:cxn>
                <a:cxn ang="0">
                  <a:pos x="188" y="120"/>
                </a:cxn>
                <a:cxn ang="0">
                  <a:pos x="184" y="96"/>
                </a:cxn>
                <a:cxn ang="0">
                  <a:pos x="164" y="72"/>
                </a:cxn>
                <a:cxn ang="0">
                  <a:pos x="140" y="40"/>
                </a:cxn>
                <a:cxn ang="0">
                  <a:pos x="112" y="24"/>
                </a:cxn>
                <a:cxn ang="0">
                  <a:pos x="80" y="12"/>
                </a:cxn>
                <a:cxn ang="0">
                  <a:pos x="8" y="0"/>
                </a:cxn>
                <a:cxn ang="0">
                  <a:pos x="80" y="0"/>
                </a:cxn>
                <a:cxn ang="0">
                  <a:pos x="128" y="4"/>
                </a:cxn>
                <a:cxn ang="0">
                  <a:pos x="176" y="16"/>
                </a:cxn>
                <a:cxn ang="0">
                  <a:pos x="212" y="36"/>
                </a:cxn>
                <a:cxn ang="0">
                  <a:pos x="244" y="60"/>
                </a:cxn>
                <a:cxn ang="0">
                  <a:pos x="248" y="64"/>
                </a:cxn>
                <a:cxn ang="0">
                  <a:pos x="260" y="88"/>
                </a:cxn>
                <a:cxn ang="0">
                  <a:pos x="260" y="100"/>
                </a:cxn>
                <a:cxn ang="0">
                  <a:pos x="260" y="124"/>
                </a:cxn>
                <a:cxn ang="0">
                  <a:pos x="256" y="144"/>
                </a:cxn>
                <a:cxn ang="0">
                  <a:pos x="236" y="164"/>
                </a:cxn>
                <a:cxn ang="0">
                  <a:pos x="200" y="192"/>
                </a:cxn>
                <a:cxn ang="0">
                  <a:pos x="124" y="228"/>
                </a:cxn>
                <a:cxn ang="0">
                  <a:pos x="56" y="252"/>
                </a:cxn>
                <a:cxn ang="0">
                  <a:pos x="0" y="272"/>
                </a:cxn>
              </a:cxnLst>
              <a:rect l="0" t="0" r="0" b="0"/>
              <a:pathLst>
                <a:path w="260" h="272">
                  <a:moveTo>
                    <a:pt x="0" y="272"/>
                  </a:moveTo>
                  <a:lnTo>
                    <a:pt x="88" y="224"/>
                  </a:lnTo>
                  <a:lnTo>
                    <a:pt x="140" y="192"/>
                  </a:lnTo>
                  <a:lnTo>
                    <a:pt x="160" y="180"/>
                  </a:lnTo>
                  <a:lnTo>
                    <a:pt x="176" y="164"/>
                  </a:lnTo>
                  <a:lnTo>
                    <a:pt x="184" y="144"/>
                  </a:lnTo>
                  <a:lnTo>
                    <a:pt x="188" y="120"/>
                  </a:lnTo>
                  <a:lnTo>
                    <a:pt x="184" y="96"/>
                  </a:lnTo>
                  <a:lnTo>
                    <a:pt x="164" y="72"/>
                  </a:lnTo>
                  <a:lnTo>
                    <a:pt x="140" y="40"/>
                  </a:lnTo>
                  <a:lnTo>
                    <a:pt x="112" y="24"/>
                  </a:lnTo>
                  <a:lnTo>
                    <a:pt x="80" y="12"/>
                  </a:lnTo>
                  <a:lnTo>
                    <a:pt x="8" y="0"/>
                  </a:lnTo>
                  <a:lnTo>
                    <a:pt x="80" y="0"/>
                  </a:lnTo>
                  <a:lnTo>
                    <a:pt x="128" y="4"/>
                  </a:lnTo>
                  <a:lnTo>
                    <a:pt x="176" y="16"/>
                  </a:lnTo>
                  <a:lnTo>
                    <a:pt x="212" y="36"/>
                  </a:lnTo>
                  <a:lnTo>
                    <a:pt x="244" y="60"/>
                  </a:lnTo>
                  <a:lnTo>
                    <a:pt x="248" y="64"/>
                  </a:lnTo>
                  <a:lnTo>
                    <a:pt x="260" y="88"/>
                  </a:lnTo>
                  <a:lnTo>
                    <a:pt x="260" y="100"/>
                  </a:lnTo>
                  <a:lnTo>
                    <a:pt x="260" y="124"/>
                  </a:lnTo>
                  <a:lnTo>
                    <a:pt x="256" y="144"/>
                  </a:lnTo>
                  <a:lnTo>
                    <a:pt x="236" y="164"/>
                  </a:lnTo>
                  <a:lnTo>
                    <a:pt x="200" y="192"/>
                  </a:lnTo>
                  <a:lnTo>
                    <a:pt x="124" y="228"/>
                  </a:lnTo>
                  <a:lnTo>
                    <a:pt x="56" y="252"/>
                  </a:lnTo>
                  <a:lnTo>
                    <a:pt x="0" y="272"/>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66" name="図形 65"/>
            <p:cNvSpPr>
              <a:spLocks/>
            </p:cNvSpPr>
            <p:nvPr/>
          </p:nvSpPr>
          <p:spPr bwMode="auto">
            <a:xfrm>
              <a:off x="3976" y="332"/>
              <a:ext cx="248" cy="72"/>
            </a:xfrm>
            <a:custGeom>
              <a:avLst/>
              <a:gdLst/>
              <a:ahLst/>
              <a:cxnLst>
                <a:cxn ang="0">
                  <a:pos x="228" y="72"/>
                </a:cxn>
                <a:cxn ang="0">
                  <a:pos x="148" y="60"/>
                </a:cxn>
                <a:cxn ang="0">
                  <a:pos x="88" y="60"/>
                </a:cxn>
                <a:cxn ang="0">
                  <a:pos x="24" y="68"/>
                </a:cxn>
                <a:cxn ang="0">
                  <a:pos x="0" y="72"/>
                </a:cxn>
                <a:cxn ang="0">
                  <a:pos x="96" y="32"/>
                </a:cxn>
                <a:cxn ang="0">
                  <a:pos x="148" y="0"/>
                </a:cxn>
                <a:cxn ang="0">
                  <a:pos x="156" y="0"/>
                </a:cxn>
                <a:cxn ang="0">
                  <a:pos x="192" y="8"/>
                </a:cxn>
                <a:cxn ang="0">
                  <a:pos x="220" y="12"/>
                </a:cxn>
                <a:cxn ang="0">
                  <a:pos x="240" y="32"/>
                </a:cxn>
                <a:cxn ang="0">
                  <a:pos x="248" y="48"/>
                </a:cxn>
                <a:cxn ang="0">
                  <a:pos x="240" y="68"/>
                </a:cxn>
                <a:cxn ang="0">
                  <a:pos x="232" y="72"/>
                </a:cxn>
                <a:cxn ang="0">
                  <a:pos x="228" y="72"/>
                </a:cxn>
              </a:cxnLst>
              <a:rect l="0" t="0" r="0" b="0"/>
              <a:pathLst>
                <a:path w="248" h="72">
                  <a:moveTo>
                    <a:pt x="228" y="72"/>
                  </a:moveTo>
                  <a:lnTo>
                    <a:pt x="148" y="60"/>
                  </a:lnTo>
                  <a:lnTo>
                    <a:pt x="88" y="60"/>
                  </a:lnTo>
                  <a:lnTo>
                    <a:pt x="24" y="68"/>
                  </a:lnTo>
                  <a:lnTo>
                    <a:pt x="0" y="72"/>
                  </a:lnTo>
                  <a:lnTo>
                    <a:pt x="96" y="32"/>
                  </a:lnTo>
                  <a:lnTo>
                    <a:pt x="148" y="0"/>
                  </a:lnTo>
                  <a:lnTo>
                    <a:pt x="156" y="0"/>
                  </a:lnTo>
                  <a:lnTo>
                    <a:pt x="192" y="8"/>
                  </a:lnTo>
                  <a:lnTo>
                    <a:pt x="220" y="12"/>
                  </a:lnTo>
                  <a:lnTo>
                    <a:pt x="240" y="32"/>
                  </a:lnTo>
                  <a:lnTo>
                    <a:pt x="248" y="48"/>
                  </a:lnTo>
                  <a:lnTo>
                    <a:pt x="240" y="68"/>
                  </a:lnTo>
                  <a:lnTo>
                    <a:pt x="232" y="72"/>
                  </a:lnTo>
                  <a:lnTo>
                    <a:pt x="228" y="72"/>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67" name="図形 66"/>
            <p:cNvSpPr>
              <a:spLocks/>
            </p:cNvSpPr>
            <p:nvPr/>
          </p:nvSpPr>
          <p:spPr bwMode="auto">
            <a:xfrm>
              <a:off x="4136" y="328"/>
              <a:ext cx="152" cy="88"/>
            </a:xfrm>
            <a:custGeom>
              <a:avLst/>
              <a:gdLst/>
              <a:ahLst/>
              <a:cxnLst>
                <a:cxn ang="0">
                  <a:pos x="72" y="84"/>
                </a:cxn>
                <a:cxn ang="0">
                  <a:pos x="88" y="64"/>
                </a:cxn>
                <a:cxn ang="0">
                  <a:pos x="92" y="52"/>
                </a:cxn>
                <a:cxn ang="0">
                  <a:pos x="92" y="40"/>
                </a:cxn>
                <a:cxn ang="0">
                  <a:pos x="88" y="28"/>
                </a:cxn>
                <a:cxn ang="0">
                  <a:pos x="68" y="16"/>
                </a:cxn>
                <a:cxn ang="0">
                  <a:pos x="44" y="12"/>
                </a:cxn>
                <a:cxn ang="0">
                  <a:pos x="0" y="0"/>
                </a:cxn>
                <a:cxn ang="0">
                  <a:pos x="68" y="4"/>
                </a:cxn>
                <a:cxn ang="0">
                  <a:pos x="116" y="12"/>
                </a:cxn>
                <a:cxn ang="0">
                  <a:pos x="140" y="24"/>
                </a:cxn>
                <a:cxn ang="0">
                  <a:pos x="152" y="36"/>
                </a:cxn>
                <a:cxn ang="0">
                  <a:pos x="152" y="48"/>
                </a:cxn>
                <a:cxn ang="0">
                  <a:pos x="148" y="72"/>
                </a:cxn>
                <a:cxn ang="0">
                  <a:pos x="128" y="84"/>
                </a:cxn>
                <a:cxn ang="0">
                  <a:pos x="104" y="88"/>
                </a:cxn>
                <a:cxn ang="0">
                  <a:pos x="72" y="84"/>
                </a:cxn>
              </a:cxnLst>
              <a:rect l="0" t="0" r="0" b="0"/>
              <a:pathLst>
                <a:path w="152" h="88">
                  <a:moveTo>
                    <a:pt x="72" y="84"/>
                  </a:moveTo>
                  <a:lnTo>
                    <a:pt x="88" y="64"/>
                  </a:lnTo>
                  <a:lnTo>
                    <a:pt x="92" y="52"/>
                  </a:lnTo>
                  <a:lnTo>
                    <a:pt x="92" y="40"/>
                  </a:lnTo>
                  <a:lnTo>
                    <a:pt x="88" y="28"/>
                  </a:lnTo>
                  <a:lnTo>
                    <a:pt x="68" y="16"/>
                  </a:lnTo>
                  <a:lnTo>
                    <a:pt x="44" y="12"/>
                  </a:lnTo>
                  <a:lnTo>
                    <a:pt x="0" y="0"/>
                  </a:lnTo>
                  <a:lnTo>
                    <a:pt x="68" y="4"/>
                  </a:lnTo>
                  <a:lnTo>
                    <a:pt x="116" y="12"/>
                  </a:lnTo>
                  <a:lnTo>
                    <a:pt x="140" y="24"/>
                  </a:lnTo>
                  <a:lnTo>
                    <a:pt x="152" y="36"/>
                  </a:lnTo>
                  <a:lnTo>
                    <a:pt x="152" y="48"/>
                  </a:lnTo>
                  <a:lnTo>
                    <a:pt x="148" y="72"/>
                  </a:lnTo>
                  <a:lnTo>
                    <a:pt x="128" y="84"/>
                  </a:lnTo>
                  <a:lnTo>
                    <a:pt x="104" y="88"/>
                  </a:lnTo>
                  <a:lnTo>
                    <a:pt x="72" y="84"/>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68" name="図形 67"/>
            <p:cNvSpPr>
              <a:spLocks/>
            </p:cNvSpPr>
            <p:nvPr/>
          </p:nvSpPr>
          <p:spPr bwMode="auto">
            <a:xfrm>
              <a:off x="4144" y="320"/>
              <a:ext cx="216" cy="108"/>
            </a:xfrm>
            <a:custGeom>
              <a:avLst/>
              <a:gdLst/>
              <a:ahLst/>
              <a:cxnLst>
                <a:cxn ang="0">
                  <a:pos x="128" y="108"/>
                </a:cxn>
                <a:cxn ang="0">
                  <a:pos x="104" y="104"/>
                </a:cxn>
                <a:cxn ang="0">
                  <a:pos x="128" y="96"/>
                </a:cxn>
                <a:cxn ang="0">
                  <a:pos x="144" y="80"/>
                </a:cxn>
                <a:cxn ang="0">
                  <a:pos x="152" y="68"/>
                </a:cxn>
                <a:cxn ang="0">
                  <a:pos x="152" y="56"/>
                </a:cxn>
                <a:cxn ang="0">
                  <a:pos x="152" y="44"/>
                </a:cxn>
                <a:cxn ang="0">
                  <a:pos x="132" y="32"/>
                </a:cxn>
                <a:cxn ang="0">
                  <a:pos x="116" y="20"/>
                </a:cxn>
                <a:cxn ang="0">
                  <a:pos x="72" y="8"/>
                </a:cxn>
                <a:cxn ang="0">
                  <a:pos x="28" y="8"/>
                </a:cxn>
                <a:cxn ang="0">
                  <a:pos x="0" y="8"/>
                </a:cxn>
                <a:cxn ang="0">
                  <a:pos x="4" y="0"/>
                </a:cxn>
                <a:cxn ang="0">
                  <a:pos x="36" y="0"/>
                </a:cxn>
                <a:cxn ang="0">
                  <a:pos x="104" y="0"/>
                </a:cxn>
                <a:cxn ang="0">
                  <a:pos x="140" y="8"/>
                </a:cxn>
                <a:cxn ang="0">
                  <a:pos x="168" y="12"/>
                </a:cxn>
                <a:cxn ang="0">
                  <a:pos x="200" y="24"/>
                </a:cxn>
                <a:cxn ang="0">
                  <a:pos x="212" y="44"/>
                </a:cxn>
                <a:cxn ang="0">
                  <a:pos x="216" y="56"/>
                </a:cxn>
                <a:cxn ang="0">
                  <a:pos x="216" y="68"/>
                </a:cxn>
                <a:cxn ang="0">
                  <a:pos x="212" y="80"/>
                </a:cxn>
                <a:cxn ang="0">
                  <a:pos x="200" y="92"/>
                </a:cxn>
                <a:cxn ang="0">
                  <a:pos x="180" y="104"/>
                </a:cxn>
                <a:cxn ang="0">
                  <a:pos x="128" y="108"/>
                </a:cxn>
              </a:cxnLst>
              <a:rect l="0" t="0" r="0" b="0"/>
              <a:pathLst>
                <a:path w="216" h="108">
                  <a:moveTo>
                    <a:pt x="128" y="108"/>
                  </a:moveTo>
                  <a:lnTo>
                    <a:pt x="104" y="104"/>
                  </a:lnTo>
                  <a:lnTo>
                    <a:pt x="128" y="96"/>
                  </a:lnTo>
                  <a:lnTo>
                    <a:pt x="144" y="80"/>
                  </a:lnTo>
                  <a:lnTo>
                    <a:pt x="152" y="68"/>
                  </a:lnTo>
                  <a:lnTo>
                    <a:pt x="152" y="56"/>
                  </a:lnTo>
                  <a:lnTo>
                    <a:pt x="152" y="44"/>
                  </a:lnTo>
                  <a:lnTo>
                    <a:pt x="132" y="32"/>
                  </a:lnTo>
                  <a:lnTo>
                    <a:pt x="116" y="20"/>
                  </a:lnTo>
                  <a:lnTo>
                    <a:pt x="72" y="8"/>
                  </a:lnTo>
                  <a:lnTo>
                    <a:pt x="28" y="8"/>
                  </a:lnTo>
                  <a:lnTo>
                    <a:pt x="0" y="8"/>
                  </a:lnTo>
                  <a:lnTo>
                    <a:pt x="4" y="0"/>
                  </a:lnTo>
                  <a:lnTo>
                    <a:pt x="36" y="0"/>
                  </a:lnTo>
                  <a:lnTo>
                    <a:pt x="104" y="0"/>
                  </a:lnTo>
                  <a:lnTo>
                    <a:pt x="140" y="8"/>
                  </a:lnTo>
                  <a:lnTo>
                    <a:pt x="168" y="12"/>
                  </a:lnTo>
                  <a:lnTo>
                    <a:pt x="200" y="24"/>
                  </a:lnTo>
                  <a:lnTo>
                    <a:pt x="212" y="44"/>
                  </a:lnTo>
                  <a:lnTo>
                    <a:pt x="216" y="56"/>
                  </a:lnTo>
                  <a:lnTo>
                    <a:pt x="216" y="68"/>
                  </a:lnTo>
                  <a:lnTo>
                    <a:pt x="212" y="80"/>
                  </a:lnTo>
                  <a:lnTo>
                    <a:pt x="200" y="92"/>
                  </a:lnTo>
                  <a:lnTo>
                    <a:pt x="180" y="104"/>
                  </a:lnTo>
                  <a:lnTo>
                    <a:pt x="128" y="108"/>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69" name="図形 68"/>
            <p:cNvSpPr>
              <a:spLocks/>
            </p:cNvSpPr>
            <p:nvPr/>
          </p:nvSpPr>
          <p:spPr bwMode="auto">
            <a:xfrm>
              <a:off x="4156" y="296"/>
              <a:ext cx="296" cy="156"/>
            </a:xfrm>
            <a:custGeom>
              <a:avLst/>
              <a:gdLst/>
              <a:ahLst/>
              <a:cxnLst>
                <a:cxn ang="0">
                  <a:pos x="128" y="140"/>
                </a:cxn>
                <a:cxn ang="0">
                  <a:pos x="176" y="128"/>
                </a:cxn>
                <a:cxn ang="0">
                  <a:pos x="188" y="120"/>
                </a:cxn>
                <a:cxn ang="0">
                  <a:pos x="200" y="108"/>
                </a:cxn>
                <a:cxn ang="0">
                  <a:pos x="204" y="92"/>
                </a:cxn>
                <a:cxn ang="0">
                  <a:pos x="212" y="80"/>
                </a:cxn>
                <a:cxn ang="0">
                  <a:pos x="204" y="68"/>
                </a:cxn>
                <a:cxn ang="0">
                  <a:pos x="192" y="48"/>
                </a:cxn>
                <a:cxn ang="0">
                  <a:pos x="168" y="36"/>
                </a:cxn>
                <a:cxn ang="0">
                  <a:pos x="108" y="20"/>
                </a:cxn>
                <a:cxn ang="0">
                  <a:pos x="40" y="20"/>
                </a:cxn>
                <a:cxn ang="0">
                  <a:pos x="0" y="20"/>
                </a:cxn>
                <a:cxn ang="0">
                  <a:pos x="16" y="0"/>
                </a:cxn>
                <a:cxn ang="0">
                  <a:pos x="16" y="8"/>
                </a:cxn>
                <a:cxn ang="0">
                  <a:pos x="48" y="0"/>
                </a:cxn>
                <a:cxn ang="0">
                  <a:pos x="92" y="0"/>
                </a:cxn>
                <a:cxn ang="0">
                  <a:pos x="152" y="8"/>
                </a:cxn>
                <a:cxn ang="0">
                  <a:pos x="192" y="12"/>
                </a:cxn>
                <a:cxn ang="0">
                  <a:pos x="228" y="24"/>
                </a:cxn>
                <a:cxn ang="0">
                  <a:pos x="252" y="36"/>
                </a:cxn>
                <a:cxn ang="0">
                  <a:pos x="272" y="48"/>
                </a:cxn>
                <a:cxn ang="0">
                  <a:pos x="288" y="68"/>
                </a:cxn>
                <a:cxn ang="0">
                  <a:pos x="296" y="80"/>
                </a:cxn>
                <a:cxn ang="0">
                  <a:pos x="284" y="96"/>
                </a:cxn>
                <a:cxn ang="0">
                  <a:pos x="272" y="116"/>
                </a:cxn>
                <a:cxn ang="0">
                  <a:pos x="228" y="140"/>
                </a:cxn>
                <a:cxn ang="0">
                  <a:pos x="192" y="152"/>
                </a:cxn>
                <a:cxn ang="0">
                  <a:pos x="168" y="156"/>
                </a:cxn>
                <a:cxn ang="0">
                  <a:pos x="128" y="140"/>
                </a:cxn>
              </a:cxnLst>
              <a:rect l="0" t="0" r="0" b="0"/>
              <a:pathLst>
                <a:path w="296" h="156">
                  <a:moveTo>
                    <a:pt x="128" y="140"/>
                  </a:moveTo>
                  <a:lnTo>
                    <a:pt x="176" y="128"/>
                  </a:lnTo>
                  <a:lnTo>
                    <a:pt x="188" y="120"/>
                  </a:lnTo>
                  <a:lnTo>
                    <a:pt x="200" y="108"/>
                  </a:lnTo>
                  <a:lnTo>
                    <a:pt x="204" y="92"/>
                  </a:lnTo>
                  <a:lnTo>
                    <a:pt x="212" y="80"/>
                  </a:lnTo>
                  <a:lnTo>
                    <a:pt x="204" y="68"/>
                  </a:lnTo>
                  <a:lnTo>
                    <a:pt x="192" y="48"/>
                  </a:lnTo>
                  <a:lnTo>
                    <a:pt x="168" y="36"/>
                  </a:lnTo>
                  <a:lnTo>
                    <a:pt x="108" y="20"/>
                  </a:lnTo>
                  <a:lnTo>
                    <a:pt x="40" y="20"/>
                  </a:lnTo>
                  <a:lnTo>
                    <a:pt x="0" y="20"/>
                  </a:lnTo>
                  <a:lnTo>
                    <a:pt x="16" y="0"/>
                  </a:lnTo>
                  <a:lnTo>
                    <a:pt x="16" y="8"/>
                  </a:lnTo>
                  <a:lnTo>
                    <a:pt x="48" y="0"/>
                  </a:lnTo>
                  <a:lnTo>
                    <a:pt x="92" y="0"/>
                  </a:lnTo>
                  <a:lnTo>
                    <a:pt x="152" y="8"/>
                  </a:lnTo>
                  <a:lnTo>
                    <a:pt x="192" y="12"/>
                  </a:lnTo>
                  <a:lnTo>
                    <a:pt x="228" y="24"/>
                  </a:lnTo>
                  <a:lnTo>
                    <a:pt x="252" y="36"/>
                  </a:lnTo>
                  <a:lnTo>
                    <a:pt x="272" y="48"/>
                  </a:lnTo>
                  <a:lnTo>
                    <a:pt x="288" y="68"/>
                  </a:lnTo>
                  <a:lnTo>
                    <a:pt x="296" y="80"/>
                  </a:lnTo>
                  <a:lnTo>
                    <a:pt x="284" y="96"/>
                  </a:lnTo>
                  <a:lnTo>
                    <a:pt x="272" y="116"/>
                  </a:lnTo>
                  <a:lnTo>
                    <a:pt x="228" y="140"/>
                  </a:lnTo>
                  <a:lnTo>
                    <a:pt x="192" y="152"/>
                  </a:lnTo>
                  <a:lnTo>
                    <a:pt x="168" y="156"/>
                  </a:lnTo>
                  <a:lnTo>
                    <a:pt x="128" y="140"/>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70" name="図形 69"/>
            <p:cNvSpPr>
              <a:spLocks/>
            </p:cNvSpPr>
            <p:nvPr/>
          </p:nvSpPr>
          <p:spPr bwMode="auto">
            <a:xfrm>
              <a:off x="4172" y="272"/>
              <a:ext cx="328" cy="204"/>
            </a:xfrm>
            <a:custGeom>
              <a:avLst/>
              <a:gdLst/>
              <a:ahLst/>
              <a:cxnLst>
                <a:cxn ang="0">
                  <a:pos x="160" y="180"/>
                </a:cxn>
                <a:cxn ang="0">
                  <a:pos x="188" y="176"/>
                </a:cxn>
                <a:cxn ang="0">
                  <a:pos x="224" y="164"/>
                </a:cxn>
                <a:cxn ang="0">
                  <a:pos x="260" y="140"/>
                </a:cxn>
                <a:cxn ang="0">
                  <a:pos x="272" y="120"/>
                </a:cxn>
                <a:cxn ang="0">
                  <a:pos x="284" y="104"/>
                </a:cxn>
                <a:cxn ang="0">
                  <a:pos x="280" y="92"/>
                </a:cxn>
                <a:cxn ang="0">
                  <a:pos x="260" y="68"/>
                </a:cxn>
                <a:cxn ang="0">
                  <a:pos x="244" y="56"/>
                </a:cxn>
                <a:cxn ang="0">
                  <a:pos x="220" y="44"/>
                </a:cxn>
                <a:cxn ang="0">
                  <a:pos x="184" y="32"/>
                </a:cxn>
                <a:cxn ang="0">
                  <a:pos x="136" y="24"/>
                </a:cxn>
                <a:cxn ang="0">
                  <a:pos x="80" y="24"/>
                </a:cxn>
                <a:cxn ang="0">
                  <a:pos x="36" y="20"/>
                </a:cxn>
                <a:cxn ang="0">
                  <a:pos x="0" y="24"/>
                </a:cxn>
                <a:cxn ang="0">
                  <a:pos x="12" y="0"/>
                </a:cxn>
                <a:cxn ang="0">
                  <a:pos x="56" y="0"/>
                </a:cxn>
                <a:cxn ang="0">
                  <a:pos x="104" y="0"/>
                </a:cxn>
                <a:cxn ang="0">
                  <a:pos x="116" y="0"/>
                </a:cxn>
                <a:cxn ang="0">
                  <a:pos x="164" y="12"/>
                </a:cxn>
                <a:cxn ang="0">
                  <a:pos x="164" y="4"/>
                </a:cxn>
                <a:cxn ang="0">
                  <a:pos x="152" y="4"/>
                </a:cxn>
                <a:cxn ang="0">
                  <a:pos x="188" y="12"/>
                </a:cxn>
                <a:cxn ang="0">
                  <a:pos x="232" y="24"/>
                </a:cxn>
                <a:cxn ang="0">
                  <a:pos x="272" y="36"/>
                </a:cxn>
                <a:cxn ang="0">
                  <a:pos x="316" y="68"/>
                </a:cxn>
                <a:cxn ang="0">
                  <a:pos x="328" y="80"/>
                </a:cxn>
                <a:cxn ang="0">
                  <a:pos x="328" y="96"/>
                </a:cxn>
                <a:cxn ang="0">
                  <a:pos x="328" y="120"/>
                </a:cxn>
                <a:cxn ang="0">
                  <a:pos x="324" y="132"/>
                </a:cxn>
                <a:cxn ang="0">
                  <a:pos x="316" y="144"/>
                </a:cxn>
                <a:cxn ang="0">
                  <a:pos x="280" y="168"/>
                </a:cxn>
                <a:cxn ang="0">
                  <a:pos x="176" y="204"/>
                </a:cxn>
                <a:cxn ang="0">
                  <a:pos x="160" y="180"/>
                </a:cxn>
              </a:cxnLst>
              <a:rect l="0" t="0" r="0" b="0"/>
              <a:pathLst>
                <a:path w="328" h="204">
                  <a:moveTo>
                    <a:pt x="160" y="180"/>
                  </a:moveTo>
                  <a:lnTo>
                    <a:pt x="188" y="176"/>
                  </a:lnTo>
                  <a:lnTo>
                    <a:pt x="224" y="164"/>
                  </a:lnTo>
                  <a:lnTo>
                    <a:pt x="260" y="140"/>
                  </a:lnTo>
                  <a:lnTo>
                    <a:pt x="272" y="120"/>
                  </a:lnTo>
                  <a:lnTo>
                    <a:pt x="284" y="104"/>
                  </a:lnTo>
                  <a:lnTo>
                    <a:pt x="280" y="92"/>
                  </a:lnTo>
                  <a:lnTo>
                    <a:pt x="260" y="68"/>
                  </a:lnTo>
                  <a:lnTo>
                    <a:pt x="244" y="56"/>
                  </a:lnTo>
                  <a:lnTo>
                    <a:pt x="220" y="44"/>
                  </a:lnTo>
                  <a:lnTo>
                    <a:pt x="184" y="32"/>
                  </a:lnTo>
                  <a:lnTo>
                    <a:pt x="136" y="24"/>
                  </a:lnTo>
                  <a:lnTo>
                    <a:pt x="80" y="24"/>
                  </a:lnTo>
                  <a:lnTo>
                    <a:pt x="36" y="20"/>
                  </a:lnTo>
                  <a:lnTo>
                    <a:pt x="0" y="24"/>
                  </a:lnTo>
                  <a:lnTo>
                    <a:pt x="12" y="0"/>
                  </a:lnTo>
                  <a:lnTo>
                    <a:pt x="56" y="0"/>
                  </a:lnTo>
                  <a:lnTo>
                    <a:pt x="104" y="0"/>
                  </a:lnTo>
                  <a:lnTo>
                    <a:pt x="116" y="0"/>
                  </a:lnTo>
                  <a:lnTo>
                    <a:pt x="164" y="12"/>
                  </a:lnTo>
                  <a:lnTo>
                    <a:pt x="164" y="4"/>
                  </a:lnTo>
                  <a:lnTo>
                    <a:pt x="152" y="4"/>
                  </a:lnTo>
                  <a:lnTo>
                    <a:pt x="188" y="12"/>
                  </a:lnTo>
                  <a:lnTo>
                    <a:pt x="232" y="24"/>
                  </a:lnTo>
                  <a:lnTo>
                    <a:pt x="272" y="36"/>
                  </a:lnTo>
                  <a:lnTo>
                    <a:pt x="316" y="68"/>
                  </a:lnTo>
                  <a:lnTo>
                    <a:pt x="328" y="80"/>
                  </a:lnTo>
                  <a:lnTo>
                    <a:pt x="328" y="96"/>
                  </a:lnTo>
                  <a:lnTo>
                    <a:pt x="328" y="120"/>
                  </a:lnTo>
                  <a:lnTo>
                    <a:pt x="324" y="132"/>
                  </a:lnTo>
                  <a:lnTo>
                    <a:pt x="316" y="144"/>
                  </a:lnTo>
                  <a:lnTo>
                    <a:pt x="280" y="168"/>
                  </a:lnTo>
                  <a:lnTo>
                    <a:pt x="176" y="204"/>
                  </a:lnTo>
                  <a:lnTo>
                    <a:pt x="160" y="180"/>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71" name="図形 70"/>
            <p:cNvSpPr>
              <a:spLocks/>
            </p:cNvSpPr>
            <p:nvPr/>
          </p:nvSpPr>
          <p:spPr bwMode="auto">
            <a:xfrm>
              <a:off x="4344" y="284"/>
              <a:ext cx="320" cy="224"/>
            </a:xfrm>
            <a:custGeom>
              <a:avLst/>
              <a:gdLst/>
              <a:ahLst/>
              <a:cxnLst>
                <a:cxn ang="0">
                  <a:pos x="4" y="216"/>
                </a:cxn>
                <a:cxn ang="0">
                  <a:pos x="84" y="204"/>
                </a:cxn>
                <a:cxn ang="0">
                  <a:pos x="144" y="188"/>
                </a:cxn>
                <a:cxn ang="0">
                  <a:pos x="212" y="164"/>
                </a:cxn>
                <a:cxn ang="0">
                  <a:pos x="240" y="144"/>
                </a:cxn>
                <a:cxn ang="0">
                  <a:pos x="260" y="116"/>
                </a:cxn>
                <a:cxn ang="0">
                  <a:pos x="260" y="96"/>
                </a:cxn>
                <a:cxn ang="0">
                  <a:pos x="260" y="80"/>
                </a:cxn>
                <a:cxn ang="0">
                  <a:pos x="248" y="68"/>
                </a:cxn>
                <a:cxn ang="0">
                  <a:pos x="224" y="44"/>
                </a:cxn>
                <a:cxn ang="0">
                  <a:pos x="192" y="24"/>
                </a:cxn>
                <a:cxn ang="0">
                  <a:pos x="156" y="12"/>
                </a:cxn>
                <a:cxn ang="0">
                  <a:pos x="128" y="8"/>
                </a:cxn>
                <a:cxn ang="0">
                  <a:pos x="164" y="0"/>
                </a:cxn>
                <a:cxn ang="0">
                  <a:pos x="212" y="8"/>
                </a:cxn>
                <a:cxn ang="0">
                  <a:pos x="260" y="20"/>
                </a:cxn>
                <a:cxn ang="0">
                  <a:pos x="284" y="32"/>
                </a:cxn>
                <a:cxn ang="0">
                  <a:pos x="300" y="48"/>
                </a:cxn>
                <a:cxn ang="0">
                  <a:pos x="312" y="60"/>
                </a:cxn>
                <a:cxn ang="0">
                  <a:pos x="320" y="72"/>
                </a:cxn>
                <a:cxn ang="0">
                  <a:pos x="320" y="96"/>
                </a:cxn>
                <a:cxn ang="0">
                  <a:pos x="312" y="116"/>
                </a:cxn>
                <a:cxn ang="0">
                  <a:pos x="296" y="132"/>
                </a:cxn>
                <a:cxn ang="0">
                  <a:pos x="272" y="152"/>
                </a:cxn>
                <a:cxn ang="0">
                  <a:pos x="240" y="168"/>
                </a:cxn>
                <a:cxn ang="0">
                  <a:pos x="228" y="176"/>
                </a:cxn>
                <a:cxn ang="0">
                  <a:pos x="180" y="192"/>
                </a:cxn>
                <a:cxn ang="0">
                  <a:pos x="100" y="212"/>
                </a:cxn>
                <a:cxn ang="0">
                  <a:pos x="0" y="224"/>
                </a:cxn>
                <a:cxn ang="0">
                  <a:pos x="4" y="216"/>
                </a:cxn>
              </a:cxnLst>
              <a:rect l="0" t="0" r="0" b="0"/>
              <a:pathLst>
                <a:path w="320" h="224">
                  <a:moveTo>
                    <a:pt x="4" y="216"/>
                  </a:moveTo>
                  <a:lnTo>
                    <a:pt x="84" y="204"/>
                  </a:lnTo>
                  <a:lnTo>
                    <a:pt x="144" y="188"/>
                  </a:lnTo>
                  <a:lnTo>
                    <a:pt x="212" y="164"/>
                  </a:lnTo>
                  <a:lnTo>
                    <a:pt x="240" y="144"/>
                  </a:lnTo>
                  <a:lnTo>
                    <a:pt x="260" y="116"/>
                  </a:lnTo>
                  <a:lnTo>
                    <a:pt x="260" y="96"/>
                  </a:lnTo>
                  <a:lnTo>
                    <a:pt x="260" y="80"/>
                  </a:lnTo>
                  <a:lnTo>
                    <a:pt x="248" y="68"/>
                  </a:lnTo>
                  <a:lnTo>
                    <a:pt x="224" y="44"/>
                  </a:lnTo>
                  <a:lnTo>
                    <a:pt x="192" y="24"/>
                  </a:lnTo>
                  <a:lnTo>
                    <a:pt x="156" y="12"/>
                  </a:lnTo>
                  <a:lnTo>
                    <a:pt x="128" y="8"/>
                  </a:lnTo>
                  <a:lnTo>
                    <a:pt x="164" y="0"/>
                  </a:lnTo>
                  <a:lnTo>
                    <a:pt x="212" y="8"/>
                  </a:lnTo>
                  <a:lnTo>
                    <a:pt x="260" y="20"/>
                  </a:lnTo>
                  <a:lnTo>
                    <a:pt x="284" y="32"/>
                  </a:lnTo>
                  <a:lnTo>
                    <a:pt x="300" y="48"/>
                  </a:lnTo>
                  <a:lnTo>
                    <a:pt x="312" y="60"/>
                  </a:lnTo>
                  <a:lnTo>
                    <a:pt x="320" y="72"/>
                  </a:lnTo>
                  <a:lnTo>
                    <a:pt x="320" y="96"/>
                  </a:lnTo>
                  <a:lnTo>
                    <a:pt x="312" y="116"/>
                  </a:lnTo>
                  <a:lnTo>
                    <a:pt x="296" y="132"/>
                  </a:lnTo>
                  <a:lnTo>
                    <a:pt x="272" y="152"/>
                  </a:lnTo>
                  <a:lnTo>
                    <a:pt x="240" y="168"/>
                  </a:lnTo>
                  <a:lnTo>
                    <a:pt x="228" y="176"/>
                  </a:lnTo>
                  <a:lnTo>
                    <a:pt x="180" y="192"/>
                  </a:lnTo>
                  <a:lnTo>
                    <a:pt x="100" y="212"/>
                  </a:lnTo>
                  <a:lnTo>
                    <a:pt x="0" y="224"/>
                  </a:lnTo>
                  <a:lnTo>
                    <a:pt x="4" y="216"/>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72" name="図形 71"/>
            <p:cNvSpPr>
              <a:spLocks/>
            </p:cNvSpPr>
            <p:nvPr/>
          </p:nvSpPr>
          <p:spPr bwMode="auto">
            <a:xfrm>
              <a:off x="4288" y="296"/>
              <a:ext cx="528" cy="260"/>
            </a:xfrm>
            <a:custGeom>
              <a:avLst/>
              <a:gdLst/>
              <a:ahLst/>
              <a:cxnLst>
                <a:cxn ang="0">
                  <a:pos x="36" y="224"/>
                </a:cxn>
                <a:cxn ang="0">
                  <a:pos x="56" y="212"/>
                </a:cxn>
                <a:cxn ang="0">
                  <a:pos x="156" y="204"/>
                </a:cxn>
                <a:cxn ang="0">
                  <a:pos x="236" y="188"/>
                </a:cxn>
                <a:cxn ang="0">
                  <a:pos x="284" y="168"/>
                </a:cxn>
                <a:cxn ang="0">
                  <a:pos x="304" y="156"/>
                </a:cxn>
                <a:cxn ang="0">
                  <a:pos x="332" y="140"/>
                </a:cxn>
                <a:cxn ang="0">
                  <a:pos x="356" y="120"/>
                </a:cxn>
                <a:cxn ang="0">
                  <a:pos x="376" y="104"/>
                </a:cxn>
                <a:cxn ang="0">
                  <a:pos x="380" y="84"/>
                </a:cxn>
                <a:cxn ang="0">
                  <a:pos x="376" y="60"/>
                </a:cxn>
                <a:cxn ang="0">
                  <a:pos x="368" y="48"/>
                </a:cxn>
                <a:cxn ang="0">
                  <a:pos x="356" y="32"/>
                </a:cxn>
                <a:cxn ang="0">
                  <a:pos x="340" y="12"/>
                </a:cxn>
                <a:cxn ang="0">
                  <a:pos x="308" y="0"/>
                </a:cxn>
                <a:cxn ang="0">
                  <a:pos x="352" y="0"/>
                </a:cxn>
                <a:cxn ang="0">
                  <a:pos x="388" y="8"/>
                </a:cxn>
                <a:cxn ang="0">
                  <a:pos x="436" y="12"/>
                </a:cxn>
                <a:cxn ang="0">
                  <a:pos x="472" y="24"/>
                </a:cxn>
                <a:cxn ang="0">
                  <a:pos x="504" y="44"/>
                </a:cxn>
                <a:cxn ang="0">
                  <a:pos x="520" y="56"/>
                </a:cxn>
                <a:cxn ang="0">
                  <a:pos x="528" y="72"/>
                </a:cxn>
                <a:cxn ang="0">
                  <a:pos x="520" y="96"/>
                </a:cxn>
                <a:cxn ang="0">
                  <a:pos x="508" y="116"/>
                </a:cxn>
                <a:cxn ang="0">
                  <a:pos x="492" y="132"/>
                </a:cxn>
                <a:cxn ang="0">
                  <a:pos x="460" y="152"/>
                </a:cxn>
                <a:cxn ang="0">
                  <a:pos x="416" y="168"/>
                </a:cxn>
                <a:cxn ang="0">
                  <a:pos x="316" y="200"/>
                </a:cxn>
                <a:cxn ang="0">
                  <a:pos x="188" y="228"/>
                </a:cxn>
                <a:cxn ang="0">
                  <a:pos x="132" y="240"/>
                </a:cxn>
                <a:cxn ang="0">
                  <a:pos x="132" y="236"/>
                </a:cxn>
                <a:cxn ang="0">
                  <a:pos x="108" y="240"/>
                </a:cxn>
                <a:cxn ang="0">
                  <a:pos x="56" y="248"/>
                </a:cxn>
                <a:cxn ang="0">
                  <a:pos x="20" y="252"/>
                </a:cxn>
                <a:cxn ang="0">
                  <a:pos x="0" y="260"/>
                </a:cxn>
                <a:cxn ang="0">
                  <a:pos x="12" y="248"/>
                </a:cxn>
                <a:cxn ang="0">
                  <a:pos x="24" y="236"/>
                </a:cxn>
                <a:cxn ang="0">
                  <a:pos x="36" y="224"/>
                </a:cxn>
              </a:cxnLst>
              <a:rect l="0" t="0" r="0" b="0"/>
              <a:pathLst>
                <a:path w="528" h="260">
                  <a:moveTo>
                    <a:pt x="36" y="224"/>
                  </a:moveTo>
                  <a:lnTo>
                    <a:pt x="56" y="212"/>
                  </a:lnTo>
                  <a:lnTo>
                    <a:pt x="156" y="204"/>
                  </a:lnTo>
                  <a:lnTo>
                    <a:pt x="236" y="188"/>
                  </a:lnTo>
                  <a:lnTo>
                    <a:pt x="284" y="168"/>
                  </a:lnTo>
                  <a:lnTo>
                    <a:pt x="304" y="156"/>
                  </a:lnTo>
                  <a:lnTo>
                    <a:pt x="332" y="140"/>
                  </a:lnTo>
                  <a:lnTo>
                    <a:pt x="356" y="120"/>
                  </a:lnTo>
                  <a:lnTo>
                    <a:pt x="376" y="104"/>
                  </a:lnTo>
                  <a:lnTo>
                    <a:pt x="380" y="84"/>
                  </a:lnTo>
                  <a:lnTo>
                    <a:pt x="376" y="60"/>
                  </a:lnTo>
                  <a:lnTo>
                    <a:pt x="368" y="48"/>
                  </a:lnTo>
                  <a:lnTo>
                    <a:pt x="356" y="32"/>
                  </a:lnTo>
                  <a:lnTo>
                    <a:pt x="340" y="12"/>
                  </a:lnTo>
                  <a:lnTo>
                    <a:pt x="308" y="0"/>
                  </a:lnTo>
                  <a:lnTo>
                    <a:pt x="352" y="0"/>
                  </a:lnTo>
                  <a:lnTo>
                    <a:pt x="388" y="8"/>
                  </a:lnTo>
                  <a:lnTo>
                    <a:pt x="436" y="12"/>
                  </a:lnTo>
                  <a:lnTo>
                    <a:pt x="472" y="24"/>
                  </a:lnTo>
                  <a:lnTo>
                    <a:pt x="504" y="44"/>
                  </a:lnTo>
                  <a:lnTo>
                    <a:pt x="520" y="56"/>
                  </a:lnTo>
                  <a:lnTo>
                    <a:pt x="528" y="72"/>
                  </a:lnTo>
                  <a:lnTo>
                    <a:pt x="520" y="96"/>
                  </a:lnTo>
                  <a:lnTo>
                    <a:pt x="508" y="116"/>
                  </a:lnTo>
                  <a:lnTo>
                    <a:pt x="492" y="132"/>
                  </a:lnTo>
                  <a:lnTo>
                    <a:pt x="460" y="152"/>
                  </a:lnTo>
                  <a:lnTo>
                    <a:pt x="416" y="168"/>
                  </a:lnTo>
                  <a:lnTo>
                    <a:pt x="316" y="200"/>
                  </a:lnTo>
                  <a:lnTo>
                    <a:pt x="188" y="228"/>
                  </a:lnTo>
                  <a:lnTo>
                    <a:pt x="132" y="240"/>
                  </a:lnTo>
                  <a:lnTo>
                    <a:pt x="132" y="236"/>
                  </a:lnTo>
                  <a:lnTo>
                    <a:pt x="108" y="240"/>
                  </a:lnTo>
                  <a:lnTo>
                    <a:pt x="56" y="248"/>
                  </a:lnTo>
                  <a:lnTo>
                    <a:pt x="20" y="252"/>
                  </a:lnTo>
                  <a:lnTo>
                    <a:pt x="0" y="260"/>
                  </a:lnTo>
                  <a:lnTo>
                    <a:pt x="12" y="248"/>
                  </a:lnTo>
                  <a:lnTo>
                    <a:pt x="24" y="236"/>
                  </a:lnTo>
                  <a:lnTo>
                    <a:pt x="36" y="224"/>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73" name="図形 72"/>
            <p:cNvSpPr>
              <a:spLocks/>
            </p:cNvSpPr>
            <p:nvPr/>
          </p:nvSpPr>
          <p:spPr bwMode="auto">
            <a:xfrm>
              <a:off x="4288" y="544"/>
              <a:ext cx="104" cy="56"/>
            </a:xfrm>
            <a:custGeom>
              <a:avLst/>
              <a:gdLst/>
              <a:ahLst/>
              <a:cxnLst>
                <a:cxn ang="0">
                  <a:pos x="0" y="32"/>
                </a:cxn>
                <a:cxn ang="0">
                  <a:pos x="0" y="20"/>
                </a:cxn>
                <a:cxn ang="0">
                  <a:pos x="12" y="12"/>
                </a:cxn>
                <a:cxn ang="0">
                  <a:pos x="56" y="4"/>
                </a:cxn>
                <a:cxn ang="0">
                  <a:pos x="104" y="0"/>
                </a:cxn>
                <a:cxn ang="0">
                  <a:pos x="60" y="20"/>
                </a:cxn>
                <a:cxn ang="0">
                  <a:pos x="36" y="36"/>
                </a:cxn>
                <a:cxn ang="0">
                  <a:pos x="12" y="56"/>
                </a:cxn>
                <a:cxn ang="0">
                  <a:pos x="8" y="44"/>
                </a:cxn>
                <a:cxn ang="0">
                  <a:pos x="0" y="32"/>
                </a:cxn>
              </a:cxnLst>
              <a:rect l="0" t="0" r="0" b="0"/>
              <a:pathLst>
                <a:path w="104" h="56">
                  <a:moveTo>
                    <a:pt x="0" y="32"/>
                  </a:moveTo>
                  <a:lnTo>
                    <a:pt x="0" y="20"/>
                  </a:lnTo>
                  <a:lnTo>
                    <a:pt x="12" y="12"/>
                  </a:lnTo>
                  <a:lnTo>
                    <a:pt x="56" y="4"/>
                  </a:lnTo>
                  <a:lnTo>
                    <a:pt x="104" y="0"/>
                  </a:lnTo>
                  <a:lnTo>
                    <a:pt x="60" y="20"/>
                  </a:lnTo>
                  <a:lnTo>
                    <a:pt x="36" y="36"/>
                  </a:lnTo>
                  <a:lnTo>
                    <a:pt x="12" y="56"/>
                  </a:lnTo>
                  <a:lnTo>
                    <a:pt x="8" y="44"/>
                  </a:lnTo>
                  <a:lnTo>
                    <a:pt x="0" y="32"/>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74" name="図形 73"/>
            <p:cNvSpPr>
              <a:spLocks/>
            </p:cNvSpPr>
            <p:nvPr/>
          </p:nvSpPr>
          <p:spPr bwMode="auto">
            <a:xfrm>
              <a:off x="4300" y="276"/>
              <a:ext cx="580" cy="360"/>
            </a:xfrm>
            <a:custGeom>
              <a:avLst/>
              <a:gdLst/>
              <a:ahLst/>
              <a:cxnLst>
                <a:cxn ang="0">
                  <a:pos x="20" y="340"/>
                </a:cxn>
                <a:cxn ang="0">
                  <a:pos x="0" y="328"/>
                </a:cxn>
                <a:cxn ang="0">
                  <a:pos x="12" y="316"/>
                </a:cxn>
                <a:cxn ang="0">
                  <a:pos x="44" y="292"/>
                </a:cxn>
                <a:cxn ang="0">
                  <a:pos x="96" y="272"/>
                </a:cxn>
                <a:cxn ang="0">
                  <a:pos x="176" y="256"/>
                </a:cxn>
                <a:cxn ang="0">
                  <a:pos x="308" y="224"/>
                </a:cxn>
                <a:cxn ang="0">
                  <a:pos x="404" y="196"/>
                </a:cxn>
                <a:cxn ang="0">
                  <a:pos x="448" y="176"/>
                </a:cxn>
                <a:cxn ang="0">
                  <a:pos x="480" y="152"/>
                </a:cxn>
                <a:cxn ang="0">
                  <a:pos x="504" y="136"/>
                </a:cxn>
                <a:cxn ang="0">
                  <a:pos x="516" y="116"/>
                </a:cxn>
                <a:cxn ang="0">
                  <a:pos x="520" y="92"/>
                </a:cxn>
                <a:cxn ang="0">
                  <a:pos x="508" y="76"/>
                </a:cxn>
                <a:cxn ang="0">
                  <a:pos x="492" y="56"/>
                </a:cxn>
                <a:cxn ang="0">
                  <a:pos x="460" y="44"/>
                </a:cxn>
                <a:cxn ang="0">
                  <a:pos x="424" y="32"/>
                </a:cxn>
                <a:cxn ang="0">
                  <a:pos x="376" y="20"/>
                </a:cxn>
                <a:cxn ang="0">
                  <a:pos x="332" y="16"/>
                </a:cxn>
                <a:cxn ang="0">
                  <a:pos x="292" y="20"/>
                </a:cxn>
                <a:cxn ang="0">
                  <a:pos x="224" y="8"/>
                </a:cxn>
                <a:cxn ang="0">
                  <a:pos x="284" y="0"/>
                </a:cxn>
                <a:cxn ang="0">
                  <a:pos x="376" y="0"/>
                </a:cxn>
                <a:cxn ang="0">
                  <a:pos x="424" y="8"/>
                </a:cxn>
                <a:cxn ang="0">
                  <a:pos x="472" y="20"/>
                </a:cxn>
                <a:cxn ang="0">
                  <a:pos x="520" y="40"/>
                </a:cxn>
                <a:cxn ang="0">
                  <a:pos x="556" y="56"/>
                </a:cxn>
                <a:cxn ang="0">
                  <a:pos x="568" y="80"/>
                </a:cxn>
                <a:cxn ang="0">
                  <a:pos x="580" y="100"/>
                </a:cxn>
                <a:cxn ang="0">
                  <a:pos x="580" y="124"/>
                </a:cxn>
                <a:cxn ang="0">
                  <a:pos x="568" y="152"/>
                </a:cxn>
                <a:cxn ang="0">
                  <a:pos x="552" y="176"/>
                </a:cxn>
                <a:cxn ang="0">
                  <a:pos x="508" y="196"/>
                </a:cxn>
                <a:cxn ang="0">
                  <a:pos x="448" y="212"/>
                </a:cxn>
                <a:cxn ang="0">
                  <a:pos x="368" y="236"/>
                </a:cxn>
                <a:cxn ang="0">
                  <a:pos x="292" y="248"/>
                </a:cxn>
                <a:cxn ang="0">
                  <a:pos x="220" y="256"/>
                </a:cxn>
                <a:cxn ang="0">
                  <a:pos x="152" y="268"/>
                </a:cxn>
                <a:cxn ang="0">
                  <a:pos x="96" y="288"/>
                </a:cxn>
                <a:cxn ang="0">
                  <a:pos x="80" y="300"/>
                </a:cxn>
                <a:cxn ang="0">
                  <a:pos x="60" y="316"/>
                </a:cxn>
                <a:cxn ang="0">
                  <a:pos x="56" y="336"/>
                </a:cxn>
                <a:cxn ang="0">
                  <a:pos x="56" y="360"/>
                </a:cxn>
                <a:cxn ang="0">
                  <a:pos x="20" y="340"/>
                </a:cxn>
              </a:cxnLst>
              <a:rect l="0" t="0" r="0" b="0"/>
              <a:pathLst>
                <a:path w="580" h="360">
                  <a:moveTo>
                    <a:pt x="20" y="340"/>
                  </a:moveTo>
                  <a:lnTo>
                    <a:pt x="0" y="328"/>
                  </a:lnTo>
                  <a:lnTo>
                    <a:pt x="12" y="316"/>
                  </a:lnTo>
                  <a:lnTo>
                    <a:pt x="44" y="292"/>
                  </a:lnTo>
                  <a:lnTo>
                    <a:pt x="96" y="272"/>
                  </a:lnTo>
                  <a:lnTo>
                    <a:pt x="176" y="256"/>
                  </a:lnTo>
                  <a:lnTo>
                    <a:pt x="308" y="224"/>
                  </a:lnTo>
                  <a:lnTo>
                    <a:pt x="404" y="196"/>
                  </a:lnTo>
                  <a:lnTo>
                    <a:pt x="448" y="176"/>
                  </a:lnTo>
                  <a:lnTo>
                    <a:pt x="480" y="152"/>
                  </a:lnTo>
                  <a:lnTo>
                    <a:pt x="504" y="136"/>
                  </a:lnTo>
                  <a:lnTo>
                    <a:pt x="516" y="116"/>
                  </a:lnTo>
                  <a:lnTo>
                    <a:pt x="520" y="92"/>
                  </a:lnTo>
                  <a:lnTo>
                    <a:pt x="508" y="76"/>
                  </a:lnTo>
                  <a:lnTo>
                    <a:pt x="492" y="56"/>
                  </a:lnTo>
                  <a:lnTo>
                    <a:pt x="460" y="44"/>
                  </a:lnTo>
                  <a:lnTo>
                    <a:pt x="424" y="32"/>
                  </a:lnTo>
                  <a:lnTo>
                    <a:pt x="376" y="20"/>
                  </a:lnTo>
                  <a:lnTo>
                    <a:pt x="332" y="16"/>
                  </a:lnTo>
                  <a:lnTo>
                    <a:pt x="292" y="20"/>
                  </a:lnTo>
                  <a:lnTo>
                    <a:pt x="224" y="8"/>
                  </a:lnTo>
                  <a:lnTo>
                    <a:pt x="284" y="0"/>
                  </a:lnTo>
                  <a:lnTo>
                    <a:pt x="376" y="0"/>
                  </a:lnTo>
                  <a:lnTo>
                    <a:pt x="424" y="8"/>
                  </a:lnTo>
                  <a:lnTo>
                    <a:pt x="472" y="20"/>
                  </a:lnTo>
                  <a:lnTo>
                    <a:pt x="520" y="40"/>
                  </a:lnTo>
                  <a:lnTo>
                    <a:pt x="556" y="56"/>
                  </a:lnTo>
                  <a:lnTo>
                    <a:pt x="568" y="80"/>
                  </a:lnTo>
                  <a:lnTo>
                    <a:pt x="580" y="100"/>
                  </a:lnTo>
                  <a:lnTo>
                    <a:pt x="580" y="124"/>
                  </a:lnTo>
                  <a:lnTo>
                    <a:pt x="568" y="152"/>
                  </a:lnTo>
                  <a:lnTo>
                    <a:pt x="552" y="176"/>
                  </a:lnTo>
                  <a:lnTo>
                    <a:pt x="508" y="196"/>
                  </a:lnTo>
                  <a:lnTo>
                    <a:pt x="448" y="212"/>
                  </a:lnTo>
                  <a:lnTo>
                    <a:pt x="368" y="236"/>
                  </a:lnTo>
                  <a:lnTo>
                    <a:pt x="292" y="248"/>
                  </a:lnTo>
                  <a:lnTo>
                    <a:pt x="220" y="256"/>
                  </a:lnTo>
                  <a:lnTo>
                    <a:pt x="152" y="268"/>
                  </a:lnTo>
                  <a:lnTo>
                    <a:pt x="96" y="288"/>
                  </a:lnTo>
                  <a:lnTo>
                    <a:pt x="80" y="300"/>
                  </a:lnTo>
                  <a:lnTo>
                    <a:pt x="60" y="316"/>
                  </a:lnTo>
                  <a:lnTo>
                    <a:pt x="56" y="336"/>
                  </a:lnTo>
                  <a:lnTo>
                    <a:pt x="56" y="360"/>
                  </a:lnTo>
                  <a:lnTo>
                    <a:pt x="20" y="340"/>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75" name="図形 74"/>
            <p:cNvSpPr>
              <a:spLocks/>
            </p:cNvSpPr>
            <p:nvPr/>
          </p:nvSpPr>
          <p:spPr bwMode="auto">
            <a:xfrm>
              <a:off x="4360" y="292"/>
              <a:ext cx="612" cy="360"/>
            </a:xfrm>
            <a:custGeom>
              <a:avLst/>
              <a:gdLst/>
              <a:ahLst/>
              <a:cxnLst>
                <a:cxn ang="0">
                  <a:pos x="0" y="344"/>
                </a:cxn>
                <a:cxn ang="0">
                  <a:pos x="0" y="320"/>
                </a:cxn>
                <a:cxn ang="0">
                  <a:pos x="8" y="300"/>
                </a:cxn>
                <a:cxn ang="0">
                  <a:pos x="20" y="288"/>
                </a:cxn>
                <a:cxn ang="0">
                  <a:pos x="44" y="276"/>
                </a:cxn>
                <a:cxn ang="0">
                  <a:pos x="92" y="256"/>
                </a:cxn>
                <a:cxn ang="0">
                  <a:pos x="160" y="244"/>
                </a:cxn>
                <a:cxn ang="0">
                  <a:pos x="232" y="240"/>
                </a:cxn>
                <a:cxn ang="0">
                  <a:pos x="308" y="220"/>
                </a:cxn>
                <a:cxn ang="0">
                  <a:pos x="396" y="204"/>
                </a:cxn>
                <a:cxn ang="0">
                  <a:pos x="448" y="184"/>
                </a:cxn>
                <a:cxn ang="0">
                  <a:pos x="492" y="160"/>
                </a:cxn>
                <a:cxn ang="0">
                  <a:pos x="516" y="136"/>
                </a:cxn>
                <a:cxn ang="0">
                  <a:pos x="528" y="112"/>
                </a:cxn>
                <a:cxn ang="0">
                  <a:pos x="528" y="84"/>
                </a:cxn>
                <a:cxn ang="0">
                  <a:pos x="516" y="60"/>
                </a:cxn>
                <a:cxn ang="0">
                  <a:pos x="496" y="40"/>
                </a:cxn>
                <a:cxn ang="0">
                  <a:pos x="460" y="16"/>
                </a:cxn>
                <a:cxn ang="0">
                  <a:pos x="412" y="0"/>
                </a:cxn>
                <a:cxn ang="0">
                  <a:pos x="484" y="4"/>
                </a:cxn>
                <a:cxn ang="0">
                  <a:pos x="528" y="12"/>
                </a:cxn>
                <a:cxn ang="0">
                  <a:pos x="564" y="28"/>
                </a:cxn>
                <a:cxn ang="0">
                  <a:pos x="600" y="48"/>
                </a:cxn>
                <a:cxn ang="0">
                  <a:pos x="612" y="60"/>
                </a:cxn>
                <a:cxn ang="0">
                  <a:pos x="612" y="72"/>
                </a:cxn>
                <a:cxn ang="0">
                  <a:pos x="612" y="84"/>
                </a:cxn>
                <a:cxn ang="0">
                  <a:pos x="604" y="100"/>
                </a:cxn>
                <a:cxn ang="0">
                  <a:pos x="580" y="124"/>
                </a:cxn>
                <a:cxn ang="0">
                  <a:pos x="544" y="148"/>
                </a:cxn>
                <a:cxn ang="0">
                  <a:pos x="508" y="168"/>
                </a:cxn>
                <a:cxn ang="0">
                  <a:pos x="460" y="184"/>
                </a:cxn>
                <a:cxn ang="0">
                  <a:pos x="352" y="220"/>
                </a:cxn>
                <a:cxn ang="0">
                  <a:pos x="212" y="252"/>
                </a:cxn>
                <a:cxn ang="0">
                  <a:pos x="124" y="272"/>
                </a:cxn>
                <a:cxn ang="0">
                  <a:pos x="68" y="288"/>
                </a:cxn>
                <a:cxn ang="0">
                  <a:pos x="44" y="308"/>
                </a:cxn>
                <a:cxn ang="0">
                  <a:pos x="36" y="312"/>
                </a:cxn>
                <a:cxn ang="0">
                  <a:pos x="32" y="320"/>
                </a:cxn>
                <a:cxn ang="0">
                  <a:pos x="32" y="332"/>
                </a:cxn>
                <a:cxn ang="0">
                  <a:pos x="36" y="348"/>
                </a:cxn>
                <a:cxn ang="0">
                  <a:pos x="48" y="360"/>
                </a:cxn>
                <a:cxn ang="0">
                  <a:pos x="0" y="344"/>
                </a:cxn>
              </a:cxnLst>
              <a:rect l="0" t="0" r="0" b="0"/>
              <a:pathLst>
                <a:path w="612" h="360">
                  <a:moveTo>
                    <a:pt x="0" y="344"/>
                  </a:moveTo>
                  <a:lnTo>
                    <a:pt x="0" y="320"/>
                  </a:lnTo>
                  <a:lnTo>
                    <a:pt x="8" y="300"/>
                  </a:lnTo>
                  <a:lnTo>
                    <a:pt x="20" y="288"/>
                  </a:lnTo>
                  <a:lnTo>
                    <a:pt x="44" y="276"/>
                  </a:lnTo>
                  <a:lnTo>
                    <a:pt x="92" y="256"/>
                  </a:lnTo>
                  <a:lnTo>
                    <a:pt x="160" y="244"/>
                  </a:lnTo>
                  <a:lnTo>
                    <a:pt x="232" y="240"/>
                  </a:lnTo>
                  <a:lnTo>
                    <a:pt x="308" y="220"/>
                  </a:lnTo>
                  <a:lnTo>
                    <a:pt x="396" y="204"/>
                  </a:lnTo>
                  <a:lnTo>
                    <a:pt x="448" y="184"/>
                  </a:lnTo>
                  <a:lnTo>
                    <a:pt x="492" y="160"/>
                  </a:lnTo>
                  <a:lnTo>
                    <a:pt x="516" y="136"/>
                  </a:lnTo>
                  <a:lnTo>
                    <a:pt x="528" y="112"/>
                  </a:lnTo>
                  <a:lnTo>
                    <a:pt x="528" y="84"/>
                  </a:lnTo>
                  <a:lnTo>
                    <a:pt x="516" y="60"/>
                  </a:lnTo>
                  <a:lnTo>
                    <a:pt x="496" y="40"/>
                  </a:lnTo>
                  <a:lnTo>
                    <a:pt x="460" y="16"/>
                  </a:lnTo>
                  <a:lnTo>
                    <a:pt x="412" y="0"/>
                  </a:lnTo>
                  <a:lnTo>
                    <a:pt x="484" y="4"/>
                  </a:lnTo>
                  <a:lnTo>
                    <a:pt x="528" y="12"/>
                  </a:lnTo>
                  <a:lnTo>
                    <a:pt x="564" y="28"/>
                  </a:lnTo>
                  <a:lnTo>
                    <a:pt x="600" y="48"/>
                  </a:lnTo>
                  <a:lnTo>
                    <a:pt x="612" y="60"/>
                  </a:lnTo>
                  <a:lnTo>
                    <a:pt x="612" y="72"/>
                  </a:lnTo>
                  <a:lnTo>
                    <a:pt x="612" y="84"/>
                  </a:lnTo>
                  <a:lnTo>
                    <a:pt x="604" y="100"/>
                  </a:lnTo>
                  <a:lnTo>
                    <a:pt x="580" y="124"/>
                  </a:lnTo>
                  <a:lnTo>
                    <a:pt x="544" y="148"/>
                  </a:lnTo>
                  <a:lnTo>
                    <a:pt x="508" y="168"/>
                  </a:lnTo>
                  <a:lnTo>
                    <a:pt x="460" y="184"/>
                  </a:lnTo>
                  <a:lnTo>
                    <a:pt x="352" y="220"/>
                  </a:lnTo>
                  <a:lnTo>
                    <a:pt x="212" y="252"/>
                  </a:lnTo>
                  <a:lnTo>
                    <a:pt x="124" y="272"/>
                  </a:lnTo>
                  <a:lnTo>
                    <a:pt x="68" y="288"/>
                  </a:lnTo>
                  <a:lnTo>
                    <a:pt x="44" y="308"/>
                  </a:lnTo>
                  <a:lnTo>
                    <a:pt x="36" y="312"/>
                  </a:lnTo>
                  <a:lnTo>
                    <a:pt x="32" y="320"/>
                  </a:lnTo>
                  <a:lnTo>
                    <a:pt x="32" y="332"/>
                  </a:lnTo>
                  <a:lnTo>
                    <a:pt x="36" y="348"/>
                  </a:lnTo>
                  <a:lnTo>
                    <a:pt x="48" y="360"/>
                  </a:lnTo>
                  <a:lnTo>
                    <a:pt x="0" y="344"/>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76" name="図形 75"/>
            <p:cNvSpPr>
              <a:spLocks/>
            </p:cNvSpPr>
            <p:nvPr/>
          </p:nvSpPr>
          <p:spPr bwMode="auto">
            <a:xfrm>
              <a:off x="4392" y="296"/>
              <a:ext cx="640" cy="388"/>
            </a:xfrm>
            <a:custGeom>
              <a:avLst/>
              <a:gdLst/>
              <a:ahLst/>
              <a:cxnLst>
                <a:cxn ang="0">
                  <a:pos x="28" y="364"/>
                </a:cxn>
                <a:cxn ang="0">
                  <a:pos x="16" y="352"/>
                </a:cxn>
                <a:cxn ang="0">
                  <a:pos x="4" y="340"/>
                </a:cxn>
                <a:cxn ang="0">
                  <a:pos x="0" y="328"/>
                </a:cxn>
                <a:cxn ang="0">
                  <a:pos x="4" y="308"/>
                </a:cxn>
                <a:cxn ang="0">
                  <a:pos x="12" y="304"/>
                </a:cxn>
                <a:cxn ang="0">
                  <a:pos x="40" y="292"/>
                </a:cxn>
                <a:cxn ang="0">
                  <a:pos x="92" y="272"/>
                </a:cxn>
                <a:cxn ang="0">
                  <a:pos x="180" y="252"/>
                </a:cxn>
                <a:cxn ang="0">
                  <a:pos x="320" y="216"/>
                </a:cxn>
                <a:cxn ang="0">
                  <a:pos x="428" y="188"/>
                </a:cxn>
                <a:cxn ang="0">
                  <a:pos x="476" y="168"/>
                </a:cxn>
                <a:cxn ang="0">
                  <a:pos x="520" y="144"/>
                </a:cxn>
                <a:cxn ang="0">
                  <a:pos x="556" y="120"/>
                </a:cxn>
                <a:cxn ang="0">
                  <a:pos x="572" y="96"/>
                </a:cxn>
                <a:cxn ang="0">
                  <a:pos x="584" y="84"/>
                </a:cxn>
                <a:cxn ang="0">
                  <a:pos x="584" y="68"/>
                </a:cxn>
                <a:cxn ang="0">
                  <a:pos x="580" y="56"/>
                </a:cxn>
                <a:cxn ang="0">
                  <a:pos x="572" y="44"/>
                </a:cxn>
                <a:cxn ang="0">
                  <a:pos x="532" y="20"/>
                </a:cxn>
                <a:cxn ang="0">
                  <a:pos x="520" y="12"/>
                </a:cxn>
                <a:cxn ang="0">
                  <a:pos x="476" y="0"/>
                </a:cxn>
                <a:cxn ang="0">
                  <a:pos x="524" y="8"/>
                </a:cxn>
                <a:cxn ang="0">
                  <a:pos x="572" y="24"/>
                </a:cxn>
                <a:cxn ang="0">
                  <a:pos x="612" y="56"/>
                </a:cxn>
                <a:cxn ang="0">
                  <a:pos x="628" y="72"/>
                </a:cxn>
                <a:cxn ang="0">
                  <a:pos x="640" y="92"/>
                </a:cxn>
                <a:cxn ang="0">
                  <a:pos x="640" y="96"/>
                </a:cxn>
                <a:cxn ang="0">
                  <a:pos x="636" y="116"/>
                </a:cxn>
                <a:cxn ang="0">
                  <a:pos x="616" y="132"/>
                </a:cxn>
                <a:cxn ang="0">
                  <a:pos x="572" y="156"/>
                </a:cxn>
                <a:cxn ang="0">
                  <a:pos x="532" y="176"/>
                </a:cxn>
                <a:cxn ang="0">
                  <a:pos x="488" y="188"/>
                </a:cxn>
                <a:cxn ang="0">
                  <a:pos x="448" y="200"/>
                </a:cxn>
                <a:cxn ang="0">
                  <a:pos x="416" y="204"/>
                </a:cxn>
                <a:cxn ang="0">
                  <a:pos x="352" y="228"/>
                </a:cxn>
                <a:cxn ang="0">
                  <a:pos x="276" y="248"/>
                </a:cxn>
                <a:cxn ang="0">
                  <a:pos x="216" y="260"/>
                </a:cxn>
                <a:cxn ang="0">
                  <a:pos x="188" y="272"/>
                </a:cxn>
                <a:cxn ang="0">
                  <a:pos x="140" y="292"/>
                </a:cxn>
                <a:cxn ang="0">
                  <a:pos x="128" y="304"/>
                </a:cxn>
                <a:cxn ang="0">
                  <a:pos x="120" y="320"/>
                </a:cxn>
                <a:cxn ang="0">
                  <a:pos x="116" y="340"/>
                </a:cxn>
                <a:cxn ang="0">
                  <a:pos x="116" y="356"/>
                </a:cxn>
                <a:cxn ang="0">
                  <a:pos x="128" y="388"/>
                </a:cxn>
                <a:cxn ang="0">
                  <a:pos x="28" y="364"/>
                </a:cxn>
              </a:cxnLst>
              <a:rect l="0" t="0" r="0" b="0"/>
              <a:pathLst>
                <a:path w="640" h="388">
                  <a:moveTo>
                    <a:pt x="28" y="364"/>
                  </a:moveTo>
                  <a:lnTo>
                    <a:pt x="16" y="352"/>
                  </a:lnTo>
                  <a:lnTo>
                    <a:pt x="4" y="340"/>
                  </a:lnTo>
                  <a:lnTo>
                    <a:pt x="0" y="328"/>
                  </a:lnTo>
                  <a:lnTo>
                    <a:pt x="4" y="308"/>
                  </a:lnTo>
                  <a:lnTo>
                    <a:pt x="12" y="304"/>
                  </a:lnTo>
                  <a:lnTo>
                    <a:pt x="40" y="292"/>
                  </a:lnTo>
                  <a:lnTo>
                    <a:pt x="92" y="272"/>
                  </a:lnTo>
                  <a:lnTo>
                    <a:pt x="180" y="252"/>
                  </a:lnTo>
                  <a:lnTo>
                    <a:pt x="320" y="216"/>
                  </a:lnTo>
                  <a:lnTo>
                    <a:pt x="428" y="188"/>
                  </a:lnTo>
                  <a:lnTo>
                    <a:pt x="476" y="168"/>
                  </a:lnTo>
                  <a:lnTo>
                    <a:pt x="520" y="144"/>
                  </a:lnTo>
                  <a:lnTo>
                    <a:pt x="556" y="120"/>
                  </a:lnTo>
                  <a:lnTo>
                    <a:pt x="572" y="96"/>
                  </a:lnTo>
                  <a:lnTo>
                    <a:pt x="584" y="84"/>
                  </a:lnTo>
                  <a:lnTo>
                    <a:pt x="584" y="68"/>
                  </a:lnTo>
                  <a:lnTo>
                    <a:pt x="580" y="56"/>
                  </a:lnTo>
                  <a:lnTo>
                    <a:pt x="572" y="44"/>
                  </a:lnTo>
                  <a:lnTo>
                    <a:pt x="532" y="20"/>
                  </a:lnTo>
                  <a:lnTo>
                    <a:pt x="520" y="12"/>
                  </a:lnTo>
                  <a:lnTo>
                    <a:pt x="476" y="0"/>
                  </a:lnTo>
                  <a:lnTo>
                    <a:pt x="524" y="8"/>
                  </a:lnTo>
                  <a:lnTo>
                    <a:pt x="572" y="24"/>
                  </a:lnTo>
                  <a:lnTo>
                    <a:pt x="612" y="56"/>
                  </a:lnTo>
                  <a:lnTo>
                    <a:pt x="628" y="72"/>
                  </a:lnTo>
                  <a:lnTo>
                    <a:pt x="640" y="92"/>
                  </a:lnTo>
                  <a:lnTo>
                    <a:pt x="640" y="96"/>
                  </a:lnTo>
                  <a:lnTo>
                    <a:pt x="636" y="116"/>
                  </a:lnTo>
                  <a:lnTo>
                    <a:pt x="616" y="132"/>
                  </a:lnTo>
                  <a:lnTo>
                    <a:pt x="572" y="156"/>
                  </a:lnTo>
                  <a:lnTo>
                    <a:pt x="532" y="176"/>
                  </a:lnTo>
                  <a:lnTo>
                    <a:pt x="488" y="188"/>
                  </a:lnTo>
                  <a:lnTo>
                    <a:pt x="448" y="200"/>
                  </a:lnTo>
                  <a:lnTo>
                    <a:pt x="416" y="204"/>
                  </a:lnTo>
                  <a:lnTo>
                    <a:pt x="352" y="228"/>
                  </a:lnTo>
                  <a:lnTo>
                    <a:pt x="276" y="248"/>
                  </a:lnTo>
                  <a:lnTo>
                    <a:pt x="216" y="260"/>
                  </a:lnTo>
                  <a:lnTo>
                    <a:pt x="188" y="272"/>
                  </a:lnTo>
                  <a:lnTo>
                    <a:pt x="140" y="292"/>
                  </a:lnTo>
                  <a:lnTo>
                    <a:pt x="128" y="304"/>
                  </a:lnTo>
                  <a:lnTo>
                    <a:pt x="120" y="320"/>
                  </a:lnTo>
                  <a:lnTo>
                    <a:pt x="116" y="340"/>
                  </a:lnTo>
                  <a:lnTo>
                    <a:pt x="116" y="356"/>
                  </a:lnTo>
                  <a:lnTo>
                    <a:pt x="128" y="388"/>
                  </a:lnTo>
                  <a:lnTo>
                    <a:pt x="28" y="364"/>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77" name="図形 76"/>
            <p:cNvSpPr>
              <a:spLocks/>
            </p:cNvSpPr>
            <p:nvPr/>
          </p:nvSpPr>
          <p:spPr bwMode="auto">
            <a:xfrm>
              <a:off x="4512" y="548"/>
              <a:ext cx="140" cy="148"/>
            </a:xfrm>
            <a:custGeom>
              <a:avLst/>
              <a:gdLst/>
              <a:ahLst/>
              <a:cxnLst>
                <a:cxn ang="0">
                  <a:pos x="12" y="136"/>
                </a:cxn>
                <a:cxn ang="0">
                  <a:pos x="0" y="112"/>
                </a:cxn>
                <a:cxn ang="0">
                  <a:pos x="0" y="92"/>
                </a:cxn>
                <a:cxn ang="0">
                  <a:pos x="0" y="68"/>
                </a:cxn>
                <a:cxn ang="0">
                  <a:pos x="12" y="56"/>
                </a:cxn>
                <a:cxn ang="0">
                  <a:pos x="24" y="44"/>
                </a:cxn>
                <a:cxn ang="0">
                  <a:pos x="68" y="28"/>
                </a:cxn>
                <a:cxn ang="0">
                  <a:pos x="92" y="16"/>
                </a:cxn>
                <a:cxn ang="0">
                  <a:pos x="140" y="0"/>
                </a:cxn>
                <a:cxn ang="0">
                  <a:pos x="132" y="8"/>
                </a:cxn>
                <a:cxn ang="0">
                  <a:pos x="104" y="20"/>
                </a:cxn>
                <a:cxn ang="0">
                  <a:pos x="80" y="40"/>
                </a:cxn>
                <a:cxn ang="0">
                  <a:pos x="60" y="56"/>
                </a:cxn>
                <a:cxn ang="0">
                  <a:pos x="56" y="76"/>
                </a:cxn>
                <a:cxn ang="0">
                  <a:pos x="56" y="100"/>
                </a:cxn>
                <a:cxn ang="0">
                  <a:pos x="68" y="116"/>
                </a:cxn>
                <a:cxn ang="0">
                  <a:pos x="84" y="148"/>
                </a:cxn>
                <a:cxn ang="0">
                  <a:pos x="12" y="136"/>
                </a:cxn>
              </a:cxnLst>
              <a:rect l="0" t="0" r="0" b="0"/>
              <a:pathLst>
                <a:path w="140" h="148">
                  <a:moveTo>
                    <a:pt x="12" y="136"/>
                  </a:moveTo>
                  <a:lnTo>
                    <a:pt x="0" y="112"/>
                  </a:lnTo>
                  <a:lnTo>
                    <a:pt x="0" y="92"/>
                  </a:lnTo>
                  <a:lnTo>
                    <a:pt x="0" y="68"/>
                  </a:lnTo>
                  <a:lnTo>
                    <a:pt x="12" y="56"/>
                  </a:lnTo>
                  <a:lnTo>
                    <a:pt x="24" y="44"/>
                  </a:lnTo>
                  <a:lnTo>
                    <a:pt x="68" y="28"/>
                  </a:lnTo>
                  <a:lnTo>
                    <a:pt x="92" y="16"/>
                  </a:lnTo>
                  <a:lnTo>
                    <a:pt x="140" y="0"/>
                  </a:lnTo>
                  <a:lnTo>
                    <a:pt x="132" y="8"/>
                  </a:lnTo>
                  <a:lnTo>
                    <a:pt x="104" y="20"/>
                  </a:lnTo>
                  <a:lnTo>
                    <a:pt x="80" y="40"/>
                  </a:lnTo>
                  <a:lnTo>
                    <a:pt x="60" y="56"/>
                  </a:lnTo>
                  <a:lnTo>
                    <a:pt x="56" y="76"/>
                  </a:lnTo>
                  <a:lnTo>
                    <a:pt x="56" y="100"/>
                  </a:lnTo>
                  <a:lnTo>
                    <a:pt x="68" y="116"/>
                  </a:lnTo>
                  <a:lnTo>
                    <a:pt x="84" y="148"/>
                  </a:lnTo>
                  <a:lnTo>
                    <a:pt x="12" y="136"/>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78" name="図形 77"/>
            <p:cNvSpPr>
              <a:spLocks/>
            </p:cNvSpPr>
            <p:nvPr/>
          </p:nvSpPr>
          <p:spPr bwMode="auto">
            <a:xfrm>
              <a:off x="4572" y="536"/>
              <a:ext cx="144" cy="164"/>
            </a:xfrm>
            <a:custGeom>
              <a:avLst/>
              <a:gdLst/>
              <a:ahLst/>
              <a:cxnLst>
                <a:cxn ang="0">
                  <a:pos x="72" y="164"/>
                </a:cxn>
                <a:cxn ang="0">
                  <a:pos x="36" y="160"/>
                </a:cxn>
                <a:cxn ang="0">
                  <a:pos x="12" y="136"/>
                </a:cxn>
                <a:cxn ang="0">
                  <a:pos x="0" y="112"/>
                </a:cxn>
                <a:cxn ang="0">
                  <a:pos x="0" y="88"/>
                </a:cxn>
                <a:cxn ang="0">
                  <a:pos x="8" y="68"/>
                </a:cxn>
                <a:cxn ang="0">
                  <a:pos x="20" y="52"/>
                </a:cxn>
                <a:cxn ang="0">
                  <a:pos x="44" y="40"/>
                </a:cxn>
                <a:cxn ang="0">
                  <a:pos x="72" y="28"/>
                </a:cxn>
                <a:cxn ang="0">
                  <a:pos x="96" y="12"/>
                </a:cxn>
                <a:cxn ang="0">
                  <a:pos x="144" y="0"/>
                </a:cxn>
                <a:cxn ang="0">
                  <a:pos x="104" y="28"/>
                </a:cxn>
                <a:cxn ang="0">
                  <a:pos x="68" y="56"/>
                </a:cxn>
                <a:cxn ang="0">
                  <a:pos x="56" y="68"/>
                </a:cxn>
                <a:cxn ang="0">
                  <a:pos x="48" y="88"/>
                </a:cxn>
                <a:cxn ang="0">
                  <a:pos x="48" y="104"/>
                </a:cxn>
                <a:cxn ang="0">
                  <a:pos x="56" y="136"/>
                </a:cxn>
                <a:cxn ang="0">
                  <a:pos x="84" y="164"/>
                </a:cxn>
                <a:cxn ang="0">
                  <a:pos x="72" y="164"/>
                </a:cxn>
              </a:cxnLst>
              <a:rect l="0" t="0" r="0" b="0"/>
              <a:pathLst>
                <a:path w="144" h="164">
                  <a:moveTo>
                    <a:pt x="72" y="164"/>
                  </a:moveTo>
                  <a:lnTo>
                    <a:pt x="36" y="160"/>
                  </a:lnTo>
                  <a:lnTo>
                    <a:pt x="12" y="136"/>
                  </a:lnTo>
                  <a:lnTo>
                    <a:pt x="0" y="112"/>
                  </a:lnTo>
                  <a:lnTo>
                    <a:pt x="0" y="88"/>
                  </a:lnTo>
                  <a:lnTo>
                    <a:pt x="8" y="68"/>
                  </a:lnTo>
                  <a:lnTo>
                    <a:pt x="20" y="52"/>
                  </a:lnTo>
                  <a:lnTo>
                    <a:pt x="44" y="40"/>
                  </a:lnTo>
                  <a:lnTo>
                    <a:pt x="72" y="28"/>
                  </a:lnTo>
                  <a:lnTo>
                    <a:pt x="96" y="12"/>
                  </a:lnTo>
                  <a:lnTo>
                    <a:pt x="144" y="0"/>
                  </a:lnTo>
                  <a:lnTo>
                    <a:pt x="104" y="28"/>
                  </a:lnTo>
                  <a:lnTo>
                    <a:pt x="68" y="56"/>
                  </a:lnTo>
                  <a:lnTo>
                    <a:pt x="56" y="68"/>
                  </a:lnTo>
                  <a:lnTo>
                    <a:pt x="48" y="88"/>
                  </a:lnTo>
                  <a:lnTo>
                    <a:pt x="48" y="104"/>
                  </a:lnTo>
                  <a:lnTo>
                    <a:pt x="56" y="136"/>
                  </a:lnTo>
                  <a:lnTo>
                    <a:pt x="84" y="164"/>
                  </a:lnTo>
                  <a:lnTo>
                    <a:pt x="72" y="164"/>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79" name="図形 78"/>
            <p:cNvSpPr>
              <a:spLocks/>
            </p:cNvSpPr>
            <p:nvPr/>
          </p:nvSpPr>
          <p:spPr bwMode="auto">
            <a:xfrm>
              <a:off x="4620" y="500"/>
              <a:ext cx="212" cy="200"/>
            </a:xfrm>
            <a:custGeom>
              <a:avLst/>
              <a:gdLst/>
              <a:ahLst/>
              <a:cxnLst>
                <a:cxn ang="0">
                  <a:pos x="44" y="200"/>
                </a:cxn>
                <a:cxn ang="0">
                  <a:pos x="12" y="172"/>
                </a:cxn>
                <a:cxn ang="0">
                  <a:pos x="8" y="152"/>
                </a:cxn>
                <a:cxn ang="0">
                  <a:pos x="0" y="140"/>
                </a:cxn>
                <a:cxn ang="0">
                  <a:pos x="8" y="124"/>
                </a:cxn>
                <a:cxn ang="0">
                  <a:pos x="12" y="104"/>
                </a:cxn>
                <a:cxn ang="0">
                  <a:pos x="24" y="92"/>
                </a:cxn>
                <a:cxn ang="0">
                  <a:pos x="68" y="56"/>
                </a:cxn>
                <a:cxn ang="0">
                  <a:pos x="124" y="24"/>
                </a:cxn>
                <a:cxn ang="0">
                  <a:pos x="184" y="8"/>
                </a:cxn>
                <a:cxn ang="0">
                  <a:pos x="212" y="0"/>
                </a:cxn>
                <a:cxn ang="0">
                  <a:pos x="136" y="32"/>
                </a:cxn>
                <a:cxn ang="0">
                  <a:pos x="92" y="56"/>
                </a:cxn>
                <a:cxn ang="0">
                  <a:pos x="68" y="80"/>
                </a:cxn>
                <a:cxn ang="0">
                  <a:pos x="60" y="88"/>
                </a:cxn>
                <a:cxn ang="0">
                  <a:pos x="48" y="112"/>
                </a:cxn>
                <a:cxn ang="0">
                  <a:pos x="48" y="136"/>
                </a:cxn>
                <a:cxn ang="0">
                  <a:pos x="60" y="160"/>
                </a:cxn>
                <a:cxn ang="0">
                  <a:pos x="80" y="176"/>
                </a:cxn>
                <a:cxn ang="0">
                  <a:pos x="104" y="200"/>
                </a:cxn>
                <a:cxn ang="0">
                  <a:pos x="44" y="200"/>
                </a:cxn>
              </a:cxnLst>
              <a:rect l="0" t="0" r="0" b="0"/>
              <a:pathLst>
                <a:path w="212" h="200">
                  <a:moveTo>
                    <a:pt x="44" y="200"/>
                  </a:moveTo>
                  <a:lnTo>
                    <a:pt x="12" y="172"/>
                  </a:lnTo>
                  <a:lnTo>
                    <a:pt x="8" y="152"/>
                  </a:lnTo>
                  <a:lnTo>
                    <a:pt x="0" y="140"/>
                  </a:lnTo>
                  <a:lnTo>
                    <a:pt x="8" y="124"/>
                  </a:lnTo>
                  <a:lnTo>
                    <a:pt x="12" y="104"/>
                  </a:lnTo>
                  <a:lnTo>
                    <a:pt x="24" y="92"/>
                  </a:lnTo>
                  <a:lnTo>
                    <a:pt x="68" y="56"/>
                  </a:lnTo>
                  <a:lnTo>
                    <a:pt x="124" y="24"/>
                  </a:lnTo>
                  <a:lnTo>
                    <a:pt x="184" y="8"/>
                  </a:lnTo>
                  <a:lnTo>
                    <a:pt x="212" y="0"/>
                  </a:lnTo>
                  <a:lnTo>
                    <a:pt x="136" y="32"/>
                  </a:lnTo>
                  <a:lnTo>
                    <a:pt x="92" y="56"/>
                  </a:lnTo>
                  <a:lnTo>
                    <a:pt x="68" y="80"/>
                  </a:lnTo>
                  <a:lnTo>
                    <a:pt x="60" y="88"/>
                  </a:lnTo>
                  <a:lnTo>
                    <a:pt x="48" y="112"/>
                  </a:lnTo>
                  <a:lnTo>
                    <a:pt x="48" y="136"/>
                  </a:lnTo>
                  <a:lnTo>
                    <a:pt x="60" y="160"/>
                  </a:lnTo>
                  <a:lnTo>
                    <a:pt x="80" y="176"/>
                  </a:lnTo>
                  <a:lnTo>
                    <a:pt x="104" y="200"/>
                  </a:lnTo>
                  <a:lnTo>
                    <a:pt x="44" y="200"/>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80" name="図形 79"/>
            <p:cNvSpPr>
              <a:spLocks/>
            </p:cNvSpPr>
            <p:nvPr/>
          </p:nvSpPr>
          <p:spPr bwMode="auto">
            <a:xfrm>
              <a:off x="4796" y="712"/>
              <a:ext cx="1" cy="8"/>
            </a:xfrm>
            <a:custGeom>
              <a:avLst/>
              <a:gdLst/>
              <a:ahLst/>
              <a:cxnLst>
                <a:cxn ang="0">
                  <a:pos x="0" y="8"/>
                </a:cxn>
                <a:cxn ang="0">
                  <a:pos x="0" y="0"/>
                </a:cxn>
                <a:cxn ang="0">
                  <a:pos x="0" y="8"/>
                </a:cxn>
              </a:cxnLst>
              <a:rect l="0" t="0" r="0" b="0"/>
              <a:pathLst>
                <a:path h="8">
                  <a:moveTo>
                    <a:pt x="0" y="8"/>
                  </a:moveTo>
                  <a:lnTo>
                    <a:pt x="0" y="0"/>
                  </a:lnTo>
                  <a:lnTo>
                    <a:pt x="0" y="8"/>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81" name="図形 80"/>
            <p:cNvSpPr>
              <a:spLocks/>
            </p:cNvSpPr>
            <p:nvPr/>
          </p:nvSpPr>
          <p:spPr bwMode="auto">
            <a:xfrm>
              <a:off x="4668" y="156"/>
              <a:ext cx="432" cy="556"/>
            </a:xfrm>
            <a:custGeom>
              <a:avLst/>
              <a:gdLst/>
              <a:ahLst/>
              <a:cxnLst>
                <a:cxn ang="0">
                  <a:pos x="424" y="212"/>
                </a:cxn>
                <a:cxn ang="0">
                  <a:pos x="432" y="244"/>
                </a:cxn>
                <a:cxn ang="0">
                  <a:pos x="408" y="280"/>
                </a:cxn>
                <a:cxn ang="0">
                  <a:pos x="348" y="304"/>
                </a:cxn>
                <a:cxn ang="0">
                  <a:pos x="172" y="352"/>
                </a:cxn>
                <a:cxn ang="0">
                  <a:pos x="80" y="400"/>
                </a:cxn>
                <a:cxn ang="0">
                  <a:pos x="44" y="444"/>
                </a:cxn>
                <a:cxn ang="0">
                  <a:pos x="48" y="496"/>
                </a:cxn>
                <a:cxn ang="0">
                  <a:pos x="92" y="540"/>
                </a:cxn>
                <a:cxn ang="0">
                  <a:pos x="100" y="544"/>
                </a:cxn>
                <a:cxn ang="0">
                  <a:pos x="64" y="544"/>
                </a:cxn>
                <a:cxn ang="0">
                  <a:pos x="20" y="504"/>
                </a:cxn>
                <a:cxn ang="0">
                  <a:pos x="8" y="456"/>
                </a:cxn>
                <a:cxn ang="0">
                  <a:pos x="24" y="424"/>
                </a:cxn>
                <a:cxn ang="0">
                  <a:pos x="100" y="376"/>
                </a:cxn>
                <a:cxn ang="0">
                  <a:pos x="188" y="340"/>
                </a:cxn>
                <a:cxn ang="0">
                  <a:pos x="296" y="296"/>
                </a:cxn>
                <a:cxn ang="0">
                  <a:pos x="360" y="256"/>
                </a:cxn>
                <a:cxn ang="0">
                  <a:pos x="364" y="232"/>
                </a:cxn>
                <a:cxn ang="0">
                  <a:pos x="324" y="176"/>
                </a:cxn>
                <a:cxn ang="0">
                  <a:pos x="248" y="148"/>
                </a:cxn>
                <a:cxn ang="0">
                  <a:pos x="152" y="128"/>
                </a:cxn>
                <a:cxn ang="0">
                  <a:pos x="44" y="96"/>
                </a:cxn>
                <a:cxn ang="0">
                  <a:pos x="8" y="80"/>
                </a:cxn>
                <a:cxn ang="0">
                  <a:pos x="0" y="56"/>
                </a:cxn>
                <a:cxn ang="0">
                  <a:pos x="32" y="24"/>
                </a:cxn>
                <a:cxn ang="0">
                  <a:pos x="92" y="8"/>
                </a:cxn>
                <a:cxn ang="0">
                  <a:pos x="196" y="0"/>
                </a:cxn>
                <a:cxn ang="0">
                  <a:pos x="148" y="20"/>
                </a:cxn>
                <a:cxn ang="0">
                  <a:pos x="124" y="44"/>
                </a:cxn>
                <a:cxn ang="0">
                  <a:pos x="124" y="72"/>
                </a:cxn>
                <a:cxn ang="0">
                  <a:pos x="164" y="104"/>
                </a:cxn>
                <a:cxn ang="0">
                  <a:pos x="224" y="120"/>
                </a:cxn>
                <a:cxn ang="0">
                  <a:pos x="336" y="120"/>
                </a:cxn>
                <a:cxn ang="0">
                  <a:pos x="336" y="140"/>
                </a:cxn>
                <a:cxn ang="0">
                  <a:pos x="340" y="164"/>
                </a:cxn>
                <a:cxn ang="0">
                  <a:pos x="412" y="196"/>
                </a:cxn>
              </a:cxnLst>
              <a:rect l="0" t="0" r="0" b="0"/>
              <a:pathLst>
                <a:path w="432" h="556">
                  <a:moveTo>
                    <a:pt x="412" y="196"/>
                  </a:moveTo>
                  <a:lnTo>
                    <a:pt x="424" y="212"/>
                  </a:lnTo>
                  <a:lnTo>
                    <a:pt x="432" y="224"/>
                  </a:lnTo>
                  <a:lnTo>
                    <a:pt x="432" y="244"/>
                  </a:lnTo>
                  <a:lnTo>
                    <a:pt x="424" y="260"/>
                  </a:lnTo>
                  <a:lnTo>
                    <a:pt x="408" y="280"/>
                  </a:lnTo>
                  <a:lnTo>
                    <a:pt x="384" y="292"/>
                  </a:lnTo>
                  <a:lnTo>
                    <a:pt x="348" y="304"/>
                  </a:lnTo>
                  <a:lnTo>
                    <a:pt x="224" y="332"/>
                  </a:lnTo>
                  <a:lnTo>
                    <a:pt x="172" y="352"/>
                  </a:lnTo>
                  <a:lnTo>
                    <a:pt x="124" y="368"/>
                  </a:lnTo>
                  <a:lnTo>
                    <a:pt x="80" y="400"/>
                  </a:lnTo>
                  <a:lnTo>
                    <a:pt x="56" y="420"/>
                  </a:lnTo>
                  <a:lnTo>
                    <a:pt x="44" y="444"/>
                  </a:lnTo>
                  <a:lnTo>
                    <a:pt x="44" y="472"/>
                  </a:lnTo>
                  <a:lnTo>
                    <a:pt x="48" y="496"/>
                  </a:lnTo>
                  <a:lnTo>
                    <a:pt x="68" y="520"/>
                  </a:lnTo>
                  <a:lnTo>
                    <a:pt x="92" y="540"/>
                  </a:lnTo>
                  <a:lnTo>
                    <a:pt x="128" y="556"/>
                  </a:lnTo>
                  <a:lnTo>
                    <a:pt x="100" y="544"/>
                  </a:lnTo>
                  <a:lnTo>
                    <a:pt x="64" y="544"/>
                  </a:lnTo>
                  <a:lnTo>
                    <a:pt x="64" y="544"/>
                  </a:lnTo>
                  <a:lnTo>
                    <a:pt x="36" y="528"/>
                  </a:lnTo>
                  <a:lnTo>
                    <a:pt x="20" y="504"/>
                  </a:lnTo>
                  <a:lnTo>
                    <a:pt x="8" y="472"/>
                  </a:lnTo>
                  <a:lnTo>
                    <a:pt x="8" y="456"/>
                  </a:lnTo>
                  <a:lnTo>
                    <a:pt x="20" y="436"/>
                  </a:lnTo>
                  <a:lnTo>
                    <a:pt x="24" y="424"/>
                  </a:lnTo>
                  <a:lnTo>
                    <a:pt x="48" y="408"/>
                  </a:lnTo>
                  <a:lnTo>
                    <a:pt x="100" y="376"/>
                  </a:lnTo>
                  <a:lnTo>
                    <a:pt x="188" y="344"/>
                  </a:lnTo>
                  <a:lnTo>
                    <a:pt x="188" y="340"/>
                  </a:lnTo>
                  <a:lnTo>
                    <a:pt x="260" y="316"/>
                  </a:lnTo>
                  <a:lnTo>
                    <a:pt x="296" y="296"/>
                  </a:lnTo>
                  <a:lnTo>
                    <a:pt x="340" y="280"/>
                  </a:lnTo>
                  <a:lnTo>
                    <a:pt x="360" y="256"/>
                  </a:lnTo>
                  <a:lnTo>
                    <a:pt x="364" y="236"/>
                  </a:lnTo>
                  <a:lnTo>
                    <a:pt x="364" y="232"/>
                  </a:lnTo>
                  <a:lnTo>
                    <a:pt x="348" y="200"/>
                  </a:lnTo>
                  <a:lnTo>
                    <a:pt x="324" y="176"/>
                  </a:lnTo>
                  <a:lnTo>
                    <a:pt x="284" y="160"/>
                  </a:lnTo>
                  <a:lnTo>
                    <a:pt x="248" y="148"/>
                  </a:lnTo>
                  <a:lnTo>
                    <a:pt x="188" y="136"/>
                  </a:lnTo>
                  <a:lnTo>
                    <a:pt x="152" y="128"/>
                  </a:lnTo>
                  <a:lnTo>
                    <a:pt x="92" y="116"/>
                  </a:lnTo>
                  <a:lnTo>
                    <a:pt x="44" y="96"/>
                  </a:lnTo>
                  <a:lnTo>
                    <a:pt x="24" y="84"/>
                  </a:lnTo>
                  <a:lnTo>
                    <a:pt x="8" y="80"/>
                  </a:lnTo>
                  <a:lnTo>
                    <a:pt x="0" y="68"/>
                  </a:lnTo>
                  <a:lnTo>
                    <a:pt x="0" y="56"/>
                  </a:lnTo>
                  <a:lnTo>
                    <a:pt x="8" y="48"/>
                  </a:lnTo>
                  <a:lnTo>
                    <a:pt x="32" y="24"/>
                  </a:lnTo>
                  <a:lnTo>
                    <a:pt x="56" y="12"/>
                  </a:lnTo>
                  <a:lnTo>
                    <a:pt x="92" y="8"/>
                  </a:lnTo>
                  <a:lnTo>
                    <a:pt x="140" y="0"/>
                  </a:lnTo>
                  <a:lnTo>
                    <a:pt x="196" y="0"/>
                  </a:lnTo>
                  <a:lnTo>
                    <a:pt x="164" y="8"/>
                  </a:lnTo>
                  <a:lnTo>
                    <a:pt x="148" y="20"/>
                  </a:lnTo>
                  <a:lnTo>
                    <a:pt x="128" y="32"/>
                  </a:lnTo>
                  <a:lnTo>
                    <a:pt x="124" y="44"/>
                  </a:lnTo>
                  <a:lnTo>
                    <a:pt x="116" y="60"/>
                  </a:lnTo>
                  <a:lnTo>
                    <a:pt x="124" y="72"/>
                  </a:lnTo>
                  <a:lnTo>
                    <a:pt x="148" y="92"/>
                  </a:lnTo>
                  <a:lnTo>
                    <a:pt x="164" y="104"/>
                  </a:lnTo>
                  <a:lnTo>
                    <a:pt x="188" y="116"/>
                  </a:lnTo>
                  <a:lnTo>
                    <a:pt x="224" y="120"/>
                  </a:lnTo>
                  <a:lnTo>
                    <a:pt x="268" y="128"/>
                  </a:lnTo>
                  <a:lnTo>
                    <a:pt x="336" y="120"/>
                  </a:lnTo>
                  <a:lnTo>
                    <a:pt x="336" y="136"/>
                  </a:lnTo>
                  <a:lnTo>
                    <a:pt x="336" y="140"/>
                  </a:lnTo>
                  <a:lnTo>
                    <a:pt x="336" y="148"/>
                  </a:lnTo>
                  <a:lnTo>
                    <a:pt x="340" y="164"/>
                  </a:lnTo>
                  <a:lnTo>
                    <a:pt x="360" y="176"/>
                  </a:lnTo>
                  <a:lnTo>
                    <a:pt x="412" y="196"/>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dirty="0"/>
            </a:p>
          </p:txBody>
        </p:sp>
        <p:sp>
          <p:nvSpPr>
            <p:cNvPr id="82" name="図形 81"/>
            <p:cNvSpPr>
              <a:spLocks/>
            </p:cNvSpPr>
            <p:nvPr/>
          </p:nvSpPr>
          <p:spPr bwMode="auto">
            <a:xfrm>
              <a:off x="4792" y="156"/>
              <a:ext cx="212" cy="120"/>
            </a:xfrm>
            <a:custGeom>
              <a:avLst/>
              <a:gdLst/>
              <a:ahLst/>
              <a:cxnLst>
                <a:cxn ang="0">
                  <a:pos x="212" y="116"/>
                </a:cxn>
                <a:cxn ang="0">
                  <a:pos x="144" y="120"/>
                </a:cxn>
                <a:cxn ang="0">
                  <a:pos x="100" y="116"/>
                </a:cxn>
                <a:cxn ang="0">
                  <a:pos x="64" y="108"/>
                </a:cxn>
                <a:cxn ang="0">
                  <a:pos x="48" y="96"/>
                </a:cxn>
                <a:cxn ang="0">
                  <a:pos x="24" y="84"/>
                </a:cxn>
                <a:cxn ang="0">
                  <a:pos x="4" y="72"/>
                </a:cxn>
                <a:cxn ang="0">
                  <a:pos x="0" y="60"/>
                </a:cxn>
                <a:cxn ang="0">
                  <a:pos x="0" y="48"/>
                </a:cxn>
                <a:cxn ang="0">
                  <a:pos x="12" y="32"/>
                </a:cxn>
                <a:cxn ang="0">
                  <a:pos x="28" y="20"/>
                </a:cxn>
                <a:cxn ang="0">
                  <a:pos x="60" y="8"/>
                </a:cxn>
                <a:cxn ang="0">
                  <a:pos x="84" y="0"/>
                </a:cxn>
                <a:cxn ang="0">
                  <a:pos x="144" y="8"/>
                </a:cxn>
                <a:cxn ang="0">
                  <a:pos x="108" y="12"/>
                </a:cxn>
                <a:cxn ang="0">
                  <a:pos x="96" y="12"/>
                </a:cxn>
                <a:cxn ang="0">
                  <a:pos x="64" y="24"/>
                </a:cxn>
                <a:cxn ang="0">
                  <a:pos x="48" y="44"/>
                </a:cxn>
                <a:cxn ang="0">
                  <a:pos x="48" y="60"/>
                </a:cxn>
                <a:cxn ang="0">
                  <a:pos x="52" y="72"/>
                </a:cxn>
                <a:cxn ang="0">
                  <a:pos x="64" y="80"/>
                </a:cxn>
                <a:cxn ang="0">
                  <a:pos x="76" y="92"/>
                </a:cxn>
                <a:cxn ang="0">
                  <a:pos x="132" y="104"/>
                </a:cxn>
                <a:cxn ang="0">
                  <a:pos x="180" y="116"/>
                </a:cxn>
                <a:cxn ang="0">
                  <a:pos x="212" y="116"/>
                </a:cxn>
              </a:cxnLst>
              <a:rect l="0" t="0" r="0" b="0"/>
              <a:pathLst>
                <a:path w="212" h="120">
                  <a:moveTo>
                    <a:pt x="212" y="116"/>
                  </a:moveTo>
                  <a:lnTo>
                    <a:pt x="144" y="120"/>
                  </a:lnTo>
                  <a:lnTo>
                    <a:pt x="100" y="116"/>
                  </a:lnTo>
                  <a:lnTo>
                    <a:pt x="64" y="108"/>
                  </a:lnTo>
                  <a:lnTo>
                    <a:pt x="48" y="96"/>
                  </a:lnTo>
                  <a:lnTo>
                    <a:pt x="24" y="84"/>
                  </a:lnTo>
                  <a:lnTo>
                    <a:pt x="4" y="72"/>
                  </a:lnTo>
                  <a:lnTo>
                    <a:pt x="0" y="60"/>
                  </a:lnTo>
                  <a:lnTo>
                    <a:pt x="0" y="48"/>
                  </a:lnTo>
                  <a:lnTo>
                    <a:pt x="12" y="32"/>
                  </a:lnTo>
                  <a:lnTo>
                    <a:pt x="28" y="20"/>
                  </a:lnTo>
                  <a:lnTo>
                    <a:pt x="60" y="8"/>
                  </a:lnTo>
                  <a:lnTo>
                    <a:pt x="84" y="0"/>
                  </a:lnTo>
                  <a:lnTo>
                    <a:pt x="144" y="8"/>
                  </a:lnTo>
                  <a:lnTo>
                    <a:pt x="108" y="12"/>
                  </a:lnTo>
                  <a:lnTo>
                    <a:pt x="96" y="12"/>
                  </a:lnTo>
                  <a:lnTo>
                    <a:pt x="64" y="24"/>
                  </a:lnTo>
                  <a:lnTo>
                    <a:pt x="48" y="44"/>
                  </a:lnTo>
                  <a:lnTo>
                    <a:pt x="48" y="60"/>
                  </a:lnTo>
                  <a:lnTo>
                    <a:pt x="52" y="72"/>
                  </a:lnTo>
                  <a:lnTo>
                    <a:pt x="64" y="80"/>
                  </a:lnTo>
                  <a:lnTo>
                    <a:pt x="76" y="92"/>
                  </a:lnTo>
                  <a:lnTo>
                    <a:pt x="132" y="104"/>
                  </a:lnTo>
                  <a:lnTo>
                    <a:pt x="180" y="116"/>
                  </a:lnTo>
                  <a:lnTo>
                    <a:pt x="212" y="116"/>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83" name="図形 82"/>
            <p:cNvSpPr>
              <a:spLocks/>
            </p:cNvSpPr>
            <p:nvPr/>
          </p:nvSpPr>
          <p:spPr bwMode="auto">
            <a:xfrm>
              <a:off x="4844" y="164"/>
              <a:ext cx="172" cy="100"/>
            </a:xfrm>
            <a:custGeom>
              <a:avLst/>
              <a:gdLst/>
              <a:ahLst/>
              <a:cxnLst>
                <a:cxn ang="0">
                  <a:pos x="164" y="100"/>
                </a:cxn>
                <a:cxn ang="0">
                  <a:pos x="84" y="96"/>
                </a:cxn>
                <a:cxn ang="0">
                  <a:pos x="32" y="76"/>
                </a:cxn>
                <a:cxn ang="0">
                  <a:pos x="12" y="72"/>
                </a:cxn>
                <a:cxn ang="0">
                  <a:pos x="8" y="60"/>
                </a:cxn>
                <a:cxn ang="0">
                  <a:pos x="0" y="52"/>
                </a:cxn>
                <a:cxn ang="0">
                  <a:pos x="0" y="36"/>
                </a:cxn>
                <a:cxn ang="0">
                  <a:pos x="12" y="24"/>
                </a:cxn>
                <a:cxn ang="0">
                  <a:pos x="44" y="12"/>
                </a:cxn>
                <a:cxn ang="0">
                  <a:pos x="68" y="4"/>
                </a:cxn>
                <a:cxn ang="0">
                  <a:pos x="116" y="0"/>
                </a:cxn>
                <a:cxn ang="0">
                  <a:pos x="72" y="16"/>
                </a:cxn>
                <a:cxn ang="0">
                  <a:pos x="56" y="28"/>
                </a:cxn>
                <a:cxn ang="0">
                  <a:pos x="48" y="48"/>
                </a:cxn>
                <a:cxn ang="0">
                  <a:pos x="48" y="52"/>
                </a:cxn>
                <a:cxn ang="0">
                  <a:pos x="60" y="72"/>
                </a:cxn>
                <a:cxn ang="0">
                  <a:pos x="96" y="84"/>
                </a:cxn>
                <a:cxn ang="0">
                  <a:pos x="172" y="96"/>
                </a:cxn>
                <a:cxn ang="0">
                  <a:pos x="164" y="100"/>
                </a:cxn>
              </a:cxnLst>
              <a:rect l="0" t="0" r="0" b="0"/>
              <a:pathLst>
                <a:path w="172" h="100">
                  <a:moveTo>
                    <a:pt x="164" y="100"/>
                  </a:moveTo>
                  <a:lnTo>
                    <a:pt x="84" y="96"/>
                  </a:lnTo>
                  <a:lnTo>
                    <a:pt x="32" y="76"/>
                  </a:lnTo>
                  <a:lnTo>
                    <a:pt x="12" y="72"/>
                  </a:lnTo>
                  <a:lnTo>
                    <a:pt x="8" y="60"/>
                  </a:lnTo>
                  <a:lnTo>
                    <a:pt x="0" y="52"/>
                  </a:lnTo>
                  <a:lnTo>
                    <a:pt x="0" y="36"/>
                  </a:lnTo>
                  <a:lnTo>
                    <a:pt x="12" y="24"/>
                  </a:lnTo>
                  <a:lnTo>
                    <a:pt x="44" y="12"/>
                  </a:lnTo>
                  <a:lnTo>
                    <a:pt x="68" y="4"/>
                  </a:lnTo>
                  <a:lnTo>
                    <a:pt x="116" y="0"/>
                  </a:lnTo>
                  <a:lnTo>
                    <a:pt x="72" y="16"/>
                  </a:lnTo>
                  <a:lnTo>
                    <a:pt x="56" y="28"/>
                  </a:lnTo>
                  <a:lnTo>
                    <a:pt x="48" y="48"/>
                  </a:lnTo>
                  <a:lnTo>
                    <a:pt x="48" y="52"/>
                  </a:lnTo>
                  <a:lnTo>
                    <a:pt x="60" y="72"/>
                  </a:lnTo>
                  <a:lnTo>
                    <a:pt x="96" y="84"/>
                  </a:lnTo>
                  <a:lnTo>
                    <a:pt x="172" y="96"/>
                  </a:lnTo>
                  <a:lnTo>
                    <a:pt x="164" y="100"/>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84" name="図形 83"/>
            <p:cNvSpPr>
              <a:spLocks/>
            </p:cNvSpPr>
            <p:nvPr/>
          </p:nvSpPr>
          <p:spPr bwMode="auto">
            <a:xfrm>
              <a:off x="4892" y="164"/>
              <a:ext cx="140" cy="96"/>
            </a:xfrm>
            <a:custGeom>
              <a:avLst/>
              <a:gdLst/>
              <a:ahLst/>
              <a:cxnLst>
                <a:cxn ang="0">
                  <a:pos x="124" y="96"/>
                </a:cxn>
                <a:cxn ang="0">
                  <a:pos x="128" y="88"/>
                </a:cxn>
                <a:cxn ang="0">
                  <a:pos x="56" y="76"/>
                </a:cxn>
                <a:cxn ang="0">
                  <a:pos x="20" y="64"/>
                </a:cxn>
                <a:cxn ang="0">
                  <a:pos x="8" y="52"/>
                </a:cxn>
                <a:cxn ang="0">
                  <a:pos x="0" y="48"/>
                </a:cxn>
                <a:cxn ang="0">
                  <a:pos x="8" y="36"/>
                </a:cxn>
                <a:cxn ang="0">
                  <a:pos x="20" y="28"/>
                </a:cxn>
                <a:cxn ang="0">
                  <a:pos x="44" y="12"/>
                </a:cxn>
                <a:cxn ang="0">
                  <a:pos x="84" y="4"/>
                </a:cxn>
                <a:cxn ang="0">
                  <a:pos x="84" y="0"/>
                </a:cxn>
                <a:cxn ang="0">
                  <a:pos x="100" y="4"/>
                </a:cxn>
                <a:cxn ang="0">
                  <a:pos x="112" y="4"/>
                </a:cxn>
                <a:cxn ang="0">
                  <a:pos x="72" y="16"/>
                </a:cxn>
                <a:cxn ang="0">
                  <a:pos x="48" y="28"/>
                </a:cxn>
                <a:cxn ang="0">
                  <a:pos x="44" y="36"/>
                </a:cxn>
                <a:cxn ang="0">
                  <a:pos x="36" y="40"/>
                </a:cxn>
                <a:cxn ang="0">
                  <a:pos x="44" y="52"/>
                </a:cxn>
                <a:cxn ang="0">
                  <a:pos x="48" y="60"/>
                </a:cxn>
                <a:cxn ang="0">
                  <a:pos x="80" y="72"/>
                </a:cxn>
                <a:cxn ang="0">
                  <a:pos x="140" y="84"/>
                </a:cxn>
                <a:cxn ang="0">
                  <a:pos x="124" y="96"/>
                </a:cxn>
              </a:cxnLst>
              <a:rect l="0" t="0" r="0" b="0"/>
              <a:pathLst>
                <a:path w="140" h="96">
                  <a:moveTo>
                    <a:pt x="124" y="96"/>
                  </a:moveTo>
                  <a:lnTo>
                    <a:pt x="128" y="88"/>
                  </a:lnTo>
                  <a:lnTo>
                    <a:pt x="56" y="76"/>
                  </a:lnTo>
                  <a:lnTo>
                    <a:pt x="20" y="64"/>
                  </a:lnTo>
                  <a:lnTo>
                    <a:pt x="8" y="52"/>
                  </a:lnTo>
                  <a:lnTo>
                    <a:pt x="0" y="48"/>
                  </a:lnTo>
                  <a:lnTo>
                    <a:pt x="8" y="36"/>
                  </a:lnTo>
                  <a:lnTo>
                    <a:pt x="20" y="28"/>
                  </a:lnTo>
                  <a:lnTo>
                    <a:pt x="44" y="12"/>
                  </a:lnTo>
                  <a:lnTo>
                    <a:pt x="84" y="4"/>
                  </a:lnTo>
                  <a:lnTo>
                    <a:pt x="84" y="0"/>
                  </a:lnTo>
                  <a:lnTo>
                    <a:pt x="100" y="4"/>
                  </a:lnTo>
                  <a:lnTo>
                    <a:pt x="112" y="4"/>
                  </a:lnTo>
                  <a:lnTo>
                    <a:pt x="72" y="16"/>
                  </a:lnTo>
                  <a:lnTo>
                    <a:pt x="48" y="28"/>
                  </a:lnTo>
                  <a:lnTo>
                    <a:pt x="44" y="36"/>
                  </a:lnTo>
                  <a:lnTo>
                    <a:pt x="36" y="40"/>
                  </a:lnTo>
                  <a:lnTo>
                    <a:pt x="44" y="52"/>
                  </a:lnTo>
                  <a:lnTo>
                    <a:pt x="48" y="60"/>
                  </a:lnTo>
                  <a:lnTo>
                    <a:pt x="80" y="72"/>
                  </a:lnTo>
                  <a:lnTo>
                    <a:pt x="140" y="84"/>
                  </a:lnTo>
                  <a:lnTo>
                    <a:pt x="124" y="96"/>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85" name="図形 84"/>
            <p:cNvSpPr>
              <a:spLocks/>
            </p:cNvSpPr>
            <p:nvPr/>
          </p:nvSpPr>
          <p:spPr bwMode="auto">
            <a:xfrm>
              <a:off x="4936" y="168"/>
              <a:ext cx="276" cy="72"/>
            </a:xfrm>
            <a:custGeom>
              <a:avLst/>
              <a:gdLst/>
              <a:ahLst/>
              <a:cxnLst>
                <a:cxn ang="0">
                  <a:pos x="156" y="56"/>
                </a:cxn>
                <a:cxn ang="0">
                  <a:pos x="104" y="72"/>
                </a:cxn>
                <a:cxn ang="0">
                  <a:pos x="36" y="68"/>
                </a:cxn>
                <a:cxn ang="0">
                  <a:pos x="12" y="56"/>
                </a:cxn>
                <a:cxn ang="0">
                  <a:pos x="4" y="48"/>
                </a:cxn>
                <a:cxn ang="0">
                  <a:pos x="0" y="36"/>
                </a:cxn>
                <a:cxn ang="0">
                  <a:pos x="4" y="32"/>
                </a:cxn>
                <a:cxn ang="0">
                  <a:pos x="12" y="24"/>
                </a:cxn>
                <a:cxn ang="0">
                  <a:pos x="40" y="12"/>
                </a:cxn>
                <a:cxn ang="0">
                  <a:pos x="92" y="0"/>
                </a:cxn>
                <a:cxn ang="0">
                  <a:pos x="164" y="12"/>
                </a:cxn>
                <a:cxn ang="0">
                  <a:pos x="240" y="20"/>
                </a:cxn>
                <a:cxn ang="0">
                  <a:pos x="276" y="24"/>
                </a:cxn>
                <a:cxn ang="0">
                  <a:pos x="188" y="44"/>
                </a:cxn>
                <a:cxn ang="0">
                  <a:pos x="156" y="56"/>
                </a:cxn>
              </a:cxnLst>
              <a:rect l="0" t="0" r="0" b="0"/>
              <a:pathLst>
                <a:path w="276" h="72">
                  <a:moveTo>
                    <a:pt x="156" y="56"/>
                  </a:moveTo>
                  <a:lnTo>
                    <a:pt x="104" y="72"/>
                  </a:lnTo>
                  <a:lnTo>
                    <a:pt x="36" y="68"/>
                  </a:lnTo>
                  <a:lnTo>
                    <a:pt x="12" y="56"/>
                  </a:lnTo>
                  <a:lnTo>
                    <a:pt x="4" y="48"/>
                  </a:lnTo>
                  <a:lnTo>
                    <a:pt x="0" y="36"/>
                  </a:lnTo>
                  <a:lnTo>
                    <a:pt x="4" y="32"/>
                  </a:lnTo>
                  <a:lnTo>
                    <a:pt x="12" y="24"/>
                  </a:lnTo>
                  <a:lnTo>
                    <a:pt x="40" y="12"/>
                  </a:lnTo>
                  <a:lnTo>
                    <a:pt x="92" y="0"/>
                  </a:lnTo>
                  <a:lnTo>
                    <a:pt x="164" y="12"/>
                  </a:lnTo>
                  <a:lnTo>
                    <a:pt x="240" y="20"/>
                  </a:lnTo>
                  <a:lnTo>
                    <a:pt x="276" y="24"/>
                  </a:lnTo>
                  <a:lnTo>
                    <a:pt x="188" y="44"/>
                  </a:lnTo>
                  <a:lnTo>
                    <a:pt x="156" y="56"/>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86" name="図形 85"/>
            <p:cNvSpPr>
              <a:spLocks/>
            </p:cNvSpPr>
            <p:nvPr/>
          </p:nvSpPr>
          <p:spPr bwMode="auto">
            <a:xfrm>
              <a:off x="5292" y="960"/>
              <a:ext cx="452" cy="344"/>
            </a:xfrm>
            <a:custGeom>
              <a:avLst/>
              <a:gdLst/>
              <a:ahLst/>
              <a:cxnLst>
                <a:cxn ang="0">
                  <a:pos x="244" y="72"/>
                </a:cxn>
                <a:cxn ang="0">
                  <a:pos x="72" y="116"/>
                </a:cxn>
                <a:cxn ang="0">
                  <a:pos x="20" y="144"/>
                </a:cxn>
                <a:cxn ang="0">
                  <a:pos x="0" y="200"/>
                </a:cxn>
                <a:cxn ang="0">
                  <a:pos x="20" y="236"/>
                </a:cxn>
                <a:cxn ang="0">
                  <a:pos x="68" y="280"/>
                </a:cxn>
                <a:cxn ang="0">
                  <a:pos x="164" y="320"/>
                </a:cxn>
                <a:cxn ang="0">
                  <a:pos x="320" y="344"/>
                </a:cxn>
                <a:cxn ang="0">
                  <a:pos x="284" y="332"/>
                </a:cxn>
                <a:cxn ang="0">
                  <a:pos x="152" y="292"/>
                </a:cxn>
                <a:cxn ang="0">
                  <a:pos x="84" y="244"/>
                </a:cxn>
                <a:cxn ang="0">
                  <a:pos x="72" y="212"/>
                </a:cxn>
                <a:cxn ang="0">
                  <a:pos x="96" y="176"/>
                </a:cxn>
                <a:cxn ang="0">
                  <a:pos x="156" y="128"/>
                </a:cxn>
                <a:cxn ang="0">
                  <a:pos x="284" y="84"/>
                </a:cxn>
                <a:cxn ang="0">
                  <a:pos x="452" y="68"/>
                </a:cxn>
                <a:cxn ang="0">
                  <a:pos x="368" y="72"/>
                </a:cxn>
                <a:cxn ang="0">
                  <a:pos x="212" y="104"/>
                </a:cxn>
                <a:cxn ang="0">
                  <a:pos x="120" y="152"/>
                </a:cxn>
                <a:cxn ang="0">
                  <a:pos x="80" y="196"/>
                </a:cxn>
                <a:cxn ang="0">
                  <a:pos x="80" y="236"/>
                </a:cxn>
                <a:cxn ang="0">
                  <a:pos x="120" y="280"/>
                </a:cxn>
                <a:cxn ang="0">
                  <a:pos x="220" y="320"/>
                </a:cxn>
                <a:cxn ang="0">
                  <a:pos x="212" y="328"/>
                </a:cxn>
                <a:cxn ang="0">
                  <a:pos x="104" y="292"/>
                </a:cxn>
                <a:cxn ang="0">
                  <a:pos x="20" y="232"/>
                </a:cxn>
                <a:cxn ang="0">
                  <a:pos x="0" y="200"/>
                </a:cxn>
                <a:cxn ang="0">
                  <a:pos x="24" y="152"/>
                </a:cxn>
                <a:cxn ang="0">
                  <a:pos x="72" y="120"/>
                </a:cxn>
                <a:cxn ang="0">
                  <a:pos x="244" y="80"/>
                </a:cxn>
                <a:cxn ang="0">
                  <a:pos x="388" y="56"/>
                </a:cxn>
                <a:cxn ang="0">
                  <a:pos x="436" y="32"/>
                </a:cxn>
                <a:cxn ang="0">
                  <a:pos x="452" y="0"/>
                </a:cxn>
                <a:cxn ang="0">
                  <a:pos x="436" y="24"/>
                </a:cxn>
                <a:cxn ang="0">
                  <a:pos x="388" y="48"/>
                </a:cxn>
              </a:cxnLst>
              <a:rect l="0" t="0" r="0" b="0"/>
              <a:pathLst>
                <a:path w="452" h="344">
                  <a:moveTo>
                    <a:pt x="352" y="60"/>
                  </a:moveTo>
                  <a:lnTo>
                    <a:pt x="244" y="72"/>
                  </a:lnTo>
                  <a:lnTo>
                    <a:pt x="152" y="92"/>
                  </a:lnTo>
                  <a:lnTo>
                    <a:pt x="72" y="116"/>
                  </a:lnTo>
                  <a:lnTo>
                    <a:pt x="44" y="128"/>
                  </a:lnTo>
                  <a:lnTo>
                    <a:pt x="20" y="144"/>
                  </a:lnTo>
                  <a:lnTo>
                    <a:pt x="0" y="172"/>
                  </a:lnTo>
                  <a:lnTo>
                    <a:pt x="0" y="200"/>
                  </a:lnTo>
                  <a:lnTo>
                    <a:pt x="0" y="220"/>
                  </a:lnTo>
                  <a:lnTo>
                    <a:pt x="20" y="236"/>
                  </a:lnTo>
                  <a:lnTo>
                    <a:pt x="36" y="256"/>
                  </a:lnTo>
                  <a:lnTo>
                    <a:pt x="68" y="280"/>
                  </a:lnTo>
                  <a:lnTo>
                    <a:pt x="108" y="304"/>
                  </a:lnTo>
                  <a:lnTo>
                    <a:pt x="164" y="320"/>
                  </a:lnTo>
                  <a:lnTo>
                    <a:pt x="236" y="332"/>
                  </a:lnTo>
                  <a:lnTo>
                    <a:pt x="320" y="344"/>
                  </a:lnTo>
                  <a:lnTo>
                    <a:pt x="320" y="340"/>
                  </a:lnTo>
                  <a:lnTo>
                    <a:pt x="284" y="332"/>
                  </a:lnTo>
                  <a:lnTo>
                    <a:pt x="192" y="308"/>
                  </a:lnTo>
                  <a:lnTo>
                    <a:pt x="152" y="292"/>
                  </a:lnTo>
                  <a:lnTo>
                    <a:pt x="116" y="268"/>
                  </a:lnTo>
                  <a:lnTo>
                    <a:pt x="84" y="244"/>
                  </a:lnTo>
                  <a:lnTo>
                    <a:pt x="80" y="224"/>
                  </a:lnTo>
                  <a:lnTo>
                    <a:pt x="72" y="212"/>
                  </a:lnTo>
                  <a:lnTo>
                    <a:pt x="84" y="200"/>
                  </a:lnTo>
                  <a:lnTo>
                    <a:pt x="96" y="176"/>
                  </a:lnTo>
                  <a:lnTo>
                    <a:pt x="120" y="152"/>
                  </a:lnTo>
                  <a:lnTo>
                    <a:pt x="156" y="128"/>
                  </a:lnTo>
                  <a:lnTo>
                    <a:pt x="212" y="108"/>
                  </a:lnTo>
                  <a:lnTo>
                    <a:pt x="284" y="84"/>
                  </a:lnTo>
                  <a:lnTo>
                    <a:pt x="368" y="80"/>
                  </a:lnTo>
                  <a:lnTo>
                    <a:pt x="452" y="68"/>
                  </a:lnTo>
                  <a:lnTo>
                    <a:pt x="452" y="60"/>
                  </a:lnTo>
                  <a:lnTo>
                    <a:pt x="368" y="72"/>
                  </a:lnTo>
                  <a:lnTo>
                    <a:pt x="280" y="84"/>
                  </a:lnTo>
                  <a:lnTo>
                    <a:pt x="212" y="104"/>
                  </a:lnTo>
                  <a:lnTo>
                    <a:pt x="156" y="128"/>
                  </a:lnTo>
                  <a:lnTo>
                    <a:pt x="120" y="152"/>
                  </a:lnTo>
                  <a:lnTo>
                    <a:pt x="96" y="176"/>
                  </a:lnTo>
                  <a:lnTo>
                    <a:pt x="80" y="196"/>
                  </a:lnTo>
                  <a:lnTo>
                    <a:pt x="72" y="212"/>
                  </a:lnTo>
                  <a:lnTo>
                    <a:pt x="80" y="236"/>
                  </a:lnTo>
                  <a:lnTo>
                    <a:pt x="96" y="260"/>
                  </a:lnTo>
                  <a:lnTo>
                    <a:pt x="120" y="280"/>
                  </a:lnTo>
                  <a:lnTo>
                    <a:pt x="152" y="296"/>
                  </a:lnTo>
                  <a:lnTo>
                    <a:pt x="220" y="320"/>
                  </a:lnTo>
                  <a:lnTo>
                    <a:pt x="284" y="340"/>
                  </a:lnTo>
                  <a:lnTo>
                    <a:pt x="212" y="328"/>
                  </a:lnTo>
                  <a:lnTo>
                    <a:pt x="152" y="308"/>
                  </a:lnTo>
                  <a:lnTo>
                    <a:pt x="104" y="292"/>
                  </a:lnTo>
                  <a:lnTo>
                    <a:pt x="68" y="272"/>
                  </a:lnTo>
                  <a:lnTo>
                    <a:pt x="20" y="232"/>
                  </a:lnTo>
                  <a:lnTo>
                    <a:pt x="8" y="220"/>
                  </a:lnTo>
                  <a:lnTo>
                    <a:pt x="0" y="200"/>
                  </a:lnTo>
                  <a:lnTo>
                    <a:pt x="8" y="176"/>
                  </a:lnTo>
                  <a:lnTo>
                    <a:pt x="24" y="152"/>
                  </a:lnTo>
                  <a:lnTo>
                    <a:pt x="48" y="132"/>
                  </a:lnTo>
                  <a:lnTo>
                    <a:pt x="72" y="120"/>
                  </a:lnTo>
                  <a:lnTo>
                    <a:pt x="152" y="96"/>
                  </a:lnTo>
                  <a:lnTo>
                    <a:pt x="244" y="80"/>
                  </a:lnTo>
                  <a:lnTo>
                    <a:pt x="352" y="68"/>
                  </a:lnTo>
                  <a:lnTo>
                    <a:pt x="388" y="56"/>
                  </a:lnTo>
                  <a:lnTo>
                    <a:pt x="416" y="44"/>
                  </a:lnTo>
                  <a:lnTo>
                    <a:pt x="436" y="32"/>
                  </a:lnTo>
                  <a:lnTo>
                    <a:pt x="452" y="12"/>
                  </a:lnTo>
                  <a:lnTo>
                    <a:pt x="452" y="0"/>
                  </a:lnTo>
                  <a:lnTo>
                    <a:pt x="452" y="8"/>
                  </a:lnTo>
                  <a:lnTo>
                    <a:pt x="436" y="24"/>
                  </a:lnTo>
                  <a:lnTo>
                    <a:pt x="412" y="44"/>
                  </a:lnTo>
                  <a:lnTo>
                    <a:pt x="388" y="48"/>
                  </a:lnTo>
                  <a:lnTo>
                    <a:pt x="352" y="60"/>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87" name="図形 86"/>
            <p:cNvSpPr>
              <a:spLocks/>
            </p:cNvSpPr>
            <p:nvPr/>
          </p:nvSpPr>
          <p:spPr bwMode="auto">
            <a:xfrm>
              <a:off x="5696" y="600"/>
              <a:ext cx="48" cy="96"/>
            </a:xfrm>
            <a:custGeom>
              <a:avLst/>
              <a:gdLst/>
              <a:ahLst/>
              <a:cxnLst>
                <a:cxn ang="0">
                  <a:pos x="0" y="52"/>
                </a:cxn>
                <a:cxn ang="0">
                  <a:pos x="8" y="72"/>
                </a:cxn>
                <a:cxn ang="0">
                  <a:pos x="20" y="84"/>
                </a:cxn>
                <a:cxn ang="0">
                  <a:pos x="36" y="88"/>
                </a:cxn>
                <a:cxn ang="0">
                  <a:pos x="48" y="96"/>
                </a:cxn>
                <a:cxn ang="0">
                  <a:pos x="48" y="88"/>
                </a:cxn>
                <a:cxn ang="0">
                  <a:pos x="36" y="88"/>
                </a:cxn>
                <a:cxn ang="0">
                  <a:pos x="24" y="76"/>
                </a:cxn>
                <a:cxn ang="0">
                  <a:pos x="12" y="72"/>
                </a:cxn>
                <a:cxn ang="0">
                  <a:pos x="8" y="52"/>
                </a:cxn>
                <a:cxn ang="0">
                  <a:pos x="12" y="36"/>
                </a:cxn>
                <a:cxn ang="0">
                  <a:pos x="36" y="12"/>
                </a:cxn>
                <a:cxn ang="0">
                  <a:pos x="48" y="4"/>
                </a:cxn>
                <a:cxn ang="0">
                  <a:pos x="48" y="0"/>
                </a:cxn>
                <a:cxn ang="0">
                  <a:pos x="36" y="12"/>
                </a:cxn>
                <a:cxn ang="0">
                  <a:pos x="8" y="36"/>
                </a:cxn>
                <a:cxn ang="0">
                  <a:pos x="0" y="40"/>
                </a:cxn>
                <a:cxn ang="0">
                  <a:pos x="0" y="52"/>
                </a:cxn>
              </a:cxnLst>
              <a:rect l="0" t="0" r="0" b="0"/>
              <a:pathLst>
                <a:path w="48" h="96">
                  <a:moveTo>
                    <a:pt x="0" y="52"/>
                  </a:moveTo>
                  <a:lnTo>
                    <a:pt x="8" y="72"/>
                  </a:lnTo>
                  <a:lnTo>
                    <a:pt x="20" y="84"/>
                  </a:lnTo>
                  <a:lnTo>
                    <a:pt x="36" y="88"/>
                  </a:lnTo>
                  <a:lnTo>
                    <a:pt x="48" y="96"/>
                  </a:lnTo>
                  <a:lnTo>
                    <a:pt x="48" y="88"/>
                  </a:lnTo>
                  <a:lnTo>
                    <a:pt x="36" y="88"/>
                  </a:lnTo>
                  <a:lnTo>
                    <a:pt x="24" y="76"/>
                  </a:lnTo>
                  <a:lnTo>
                    <a:pt x="12" y="72"/>
                  </a:lnTo>
                  <a:lnTo>
                    <a:pt x="8" y="52"/>
                  </a:lnTo>
                  <a:lnTo>
                    <a:pt x="12" y="36"/>
                  </a:lnTo>
                  <a:lnTo>
                    <a:pt x="36" y="12"/>
                  </a:lnTo>
                  <a:lnTo>
                    <a:pt x="48" y="4"/>
                  </a:lnTo>
                  <a:lnTo>
                    <a:pt x="48" y="0"/>
                  </a:lnTo>
                  <a:lnTo>
                    <a:pt x="36" y="12"/>
                  </a:lnTo>
                  <a:lnTo>
                    <a:pt x="8" y="36"/>
                  </a:lnTo>
                  <a:lnTo>
                    <a:pt x="0" y="40"/>
                  </a:lnTo>
                  <a:lnTo>
                    <a:pt x="0" y="52"/>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88" name="図形 87"/>
            <p:cNvSpPr>
              <a:spLocks/>
            </p:cNvSpPr>
            <p:nvPr/>
          </p:nvSpPr>
          <p:spPr bwMode="auto">
            <a:xfrm>
              <a:off x="5560" y="520"/>
              <a:ext cx="184" cy="192"/>
            </a:xfrm>
            <a:custGeom>
              <a:avLst/>
              <a:gdLst/>
              <a:ahLst/>
              <a:cxnLst>
                <a:cxn ang="0">
                  <a:pos x="4" y="80"/>
                </a:cxn>
                <a:cxn ang="0">
                  <a:pos x="0" y="104"/>
                </a:cxn>
                <a:cxn ang="0">
                  <a:pos x="12" y="128"/>
                </a:cxn>
                <a:cxn ang="0">
                  <a:pos x="24" y="140"/>
                </a:cxn>
                <a:cxn ang="0">
                  <a:pos x="40" y="152"/>
                </a:cxn>
                <a:cxn ang="0">
                  <a:pos x="84" y="176"/>
                </a:cxn>
                <a:cxn ang="0">
                  <a:pos x="136" y="180"/>
                </a:cxn>
                <a:cxn ang="0">
                  <a:pos x="184" y="192"/>
                </a:cxn>
                <a:cxn ang="0">
                  <a:pos x="184" y="188"/>
                </a:cxn>
                <a:cxn ang="0">
                  <a:pos x="136" y="180"/>
                </a:cxn>
                <a:cxn ang="0">
                  <a:pos x="84" y="168"/>
                </a:cxn>
                <a:cxn ang="0">
                  <a:pos x="40" y="144"/>
                </a:cxn>
                <a:cxn ang="0">
                  <a:pos x="12" y="120"/>
                </a:cxn>
                <a:cxn ang="0">
                  <a:pos x="4" y="104"/>
                </a:cxn>
                <a:cxn ang="0">
                  <a:pos x="12" y="84"/>
                </a:cxn>
                <a:cxn ang="0">
                  <a:pos x="12" y="72"/>
                </a:cxn>
                <a:cxn ang="0">
                  <a:pos x="36" y="56"/>
                </a:cxn>
                <a:cxn ang="0">
                  <a:pos x="88" y="28"/>
                </a:cxn>
                <a:cxn ang="0">
                  <a:pos x="132" y="16"/>
                </a:cxn>
                <a:cxn ang="0">
                  <a:pos x="184" y="4"/>
                </a:cxn>
                <a:cxn ang="0">
                  <a:pos x="184" y="0"/>
                </a:cxn>
                <a:cxn ang="0">
                  <a:pos x="132" y="12"/>
                </a:cxn>
                <a:cxn ang="0">
                  <a:pos x="88" y="24"/>
                </a:cxn>
                <a:cxn ang="0">
                  <a:pos x="36" y="48"/>
                </a:cxn>
                <a:cxn ang="0">
                  <a:pos x="12" y="72"/>
                </a:cxn>
                <a:cxn ang="0">
                  <a:pos x="4" y="80"/>
                </a:cxn>
              </a:cxnLst>
              <a:rect l="0" t="0" r="0" b="0"/>
              <a:pathLst>
                <a:path w="184" h="192">
                  <a:moveTo>
                    <a:pt x="4" y="80"/>
                  </a:moveTo>
                  <a:lnTo>
                    <a:pt x="0" y="104"/>
                  </a:lnTo>
                  <a:lnTo>
                    <a:pt x="12" y="128"/>
                  </a:lnTo>
                  <a:lnTo>
                    <a:pt x="24" y="140"/>
                  </a:lnTo>
                  <a:lnTo>
                    <a:pt x="40" y="152"/>
                  </a:lnTo>
                  <a:lnTo>
                    <a:pt x="84" y="176"/>
                  </a:lnTo>
                  <a:lnTo>
                    <a:pt x="136" y="180"/>
                  </a:lnTo>
                  <a:lnTo>
                    <a:pt x="184" y="192"/>
                  </a:lnTo>
                  <a:lnTo>
                    <a:pt x="184" y="188"/>
                  </a:lnTo>
                  <a:lnTo>
                    <a:pt x="136" y="180"/>
                  </a:lnTo>
                  <a:lnTo>
                    <a:pt x="84" y="168"/>
                  </a:lnTo>
                  <a:lnTo>
                    <a:pt x="40" y="144"/>
                  </a:lnTo>
                  <a:lnTo>
                    <a:pt x="12" y="120"/>
                  </a:lnTo>
                  <a:lnTo>
                    <a:pt x="4" y="104"/>
                  </a:lnTo>
                  <a:lnTo>
                    <a:pt x="12" y="84"/>
                  </a:lnTo>
                  <a:lnTo>
                    <a:pt x="12" y="72"/>
                  </a:lnTo>
                  <a:lnTo>
                    <a:pt x="36" y="56"/>
                  </a:lnTo>
                  <a:lnTo>
                    <a:pt x="88" y="28"/>
                  </a:lnTo>
                  <a:lnTo>
                    <a:pt x="132" y="16"/>
                  </a:lnTo>
                  <a:lnTo>
                    <a:pt x="184" y="4"/>
                  </a:lnTo>
                  <a:lnTo>
                    <a:pt x="184" y="0"/>
                  </a:lnTo>
                  <a:lnTo>
                    <a:pt x="132" y="12"/>
                  </a:lnTo>
                  <a:lnTo>
                    <a:pt x="88" y="24"/>
                  </a:lnTo>
                  <a:lnTo>
                    <a:pt x="36" y="48"/>
                  </a:lnTo>
                  <a:lnTo>
                    <a:pt x="12" y="72"/>
                  </a:lnTo>
                  <a:lnTo>
                    <a:pt x="4" y="80"/>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89" name="図形 88"/>
            <p:cNvSpPr>
              <a:spLocks/>
            </p:cNvSpPr>
            <p:nvPr/>
          </p:nvSpPr>
          <p:spPr bwMode="auto">
            <a:xfrm>
              <a:off x="5316" y="464"/>
              <a:ext cx="428" cy="292"/>
            </a:xfrm>
            <a:custGeom>
              <a:avLst/>
              <a:gdLst/>
              <a:ahLst/>
              <a:cxnLst>
                <a:cxn ang="0">
                  <a:pos x="0" y="152"/>
                </a:cxn>
                <a:cxn ang="0">
                  <a:pos x="0" y="176"/>
                </a:cxn>
                <a:cxn ang="0">
                  <a:pos x="12" y="196"/>
                </a:cxn>
                <a:cxn ang="0">
                  <a:pos x="44" y="224"/>
                </a:cxn>
                <a:cxn ang="0">
                  <a:pos x="80" y="236"/>
                </a:cxn>
                <a:cxn ang="0">
                  <a:pos x="128" y="256"/>
                </a:cxn>
                <a:cxn ang="0">
                  <a:pos x="176" y="268"/>
                </a:cxn>
                <a:cxn ang="0">
                  <a:pos x="260" y="284"/>
                </a:cxn>
                <a:cxn ang="0">
                  <a:pos x="304" y="292"/>
                </a:cxn>
                <a:cxn ang="0">
                  <a:pos x="304" y="284"/>
                </a:cxn>
                <a:cxn ang="0">
                  <a:pos x="272" y="280"/>
                </a:cxn>
                <a:cxn ang="0">
                  <a:pos x="196" y="256"/>
                </a:cxn>
                <a:cxn ang="0">
                  <a:pos x="108" y="224"/>
                </a:cxn>
                <a:cxn ang="0">
                  <a:pos x="80" y="200"/>
                </a:cxn>
                <a:cxn ang="0">
                  <a:pos x="56" y="172"/>
                </a:cxn>
                <a:cxn ang="0">
                  <a:pos x="56" y="152"/>
                </a:cxn>
                <a:cxn ang="0">
                  <a:pos x="56" y="136"/>
                </a:cxn>
                <a:cxn ang="0">
                  <a:pos x="72" y="116"/>
                </a:cxn>
                <a:cxn ang="0">
                  <a:pos x="120" y="84"/>
                </a:cxn>
                <a:cxn ang="0">
                  <a:pos x="168" y="60"/>
                </a:cxn>
                <a:cxn ang="0">
                  <a:pos x="224" y="44"/>
                </a:cxn>
                <a:cxn ang="0">
                  <a:pos x="304" y="24"/>
                </a:cxn>
                <a:cxn ang="0">
                  <a:pos x="392" y="8"/>
                </a:cxn>
                <a:cxn ang="0">
                  <a:pos x="428" y="8"/>
                </a:cxn>
                <a:cxn ang="0">
                  <a:pos x="428" y="0"/>
                </a:cxn>
                <a:cxn ang="0">
                  <a:pos x="368" y="8"/>
                </a:cxn>
                <a:cxn ang="0">
                  <a:pos x="248" y="20"/>
                </a:cxn>
                <a:cxn ang="0">
                  <a:pos x="156" y="44"/>
                </a:cxn>
                <a:cxn ang="0">
                  <a:pos x="92" y="68"/>
                </a:cxn>
                <a:cxn ang="0">
                  <a:pos x="48" y="92"/>
                </a:cxn>
                <a:cxn ang="0">
                  <a:pos x="20" y="116"/>
                </a:cxn>
                <a:cxn ang="0">
                  <a:pos x="8" y="136"/>
                </a:cxn>
                <a:cxn ang="0">
                  <a:pos x="0" y="152"/>
                </a:cxn>
              </a:cxnLst>
              <a:rect l="0" t="0" r="0" b="0"/>
              <a:pathLst>
                <a:path w="428" h="292">
                  <a:moveTo>
                    <a:pt x="0" y="152"/>
                  </a:moveTo>
                  <a:lnTo>
                    <a:pt x="0" y="176"/>
                  </a:lnTo>
                  <a:lnTo>
                    <a:pt x="12" y="196"/>
                  </a:lnTo>
                  <a:lnTo>
                    <a:pt x="44" y="224"/>
                  </a:lnTo>
                  <a:lnTo>
                    <a:pt x="80" y="236"/>
                  </a:lnTo>
                  <a:lnTo>
                    <a:pt x="128" y="256"/>
                  </a:lnTo>
                  <a:lnTo>
                    <a:pt x="176" y="268"/>
                  </a:lnTo>
                  <a:lnTo>
                    <a:pt x="260" y="284"/>
                  </a:lnTo>
                  <a:lnTo>
                    <a:pt x="304" y="292"/>
                  </a:lnTo>
                  <a:lnTo>
                    <a:pt x="304" y="284"/>
                  </a:lnTo>
                  <a:lnTo>
                    <a:pt x="272" y="280"/>
                  </a:lnTo>
                  <a:lnTo>
                    <a:pt x="196" y="256"/>
                  </a:lnTo>
                  <a:lnTo>
                    <a:pt x="108" y="224"/>
                  </a:lnTo>
                  <a:lnTo>
                    <a:pt x="80" y="200"/>
                  </a:lnTo>
                  <a:lnTo>
                    <a:pt x="56" y="172"/>
                  </a:lnTo>
                  <a:lnTo>
                    <a:pt x="56" y="152"/>
                  </a:lnTo>
                  <a:lnTo>
                    <a:pt x="56" y="136"/>
                  </a:lnTo>
                  <a:lnTo>
                    <a:pt x="72" y="116"/>
                  </a:lnTo>
                  <a:lnTo>
                    <a:pt x="120" y="84"/>
                  </a:lnTo>
                  <a:lnTo>
                    <a:pt x="168" y="60"/>
                  </a:lnTo>
                  <a:lnTo>
                    <a:pt x="224" y="44"/>
                  </a:lnTo>
                  <a:lnTo>
                    <a:pt x="304" y="24"/>
                  </a:lnTo>
                  <a:lnTo>
                    <a:pt x="392" y="8"/>
                  </a:lnTo>
                  <a:lnTo>
                    <a:pt x="428" y="8"/>
                  </a:lnTo>
                  <a:lnTo>
                    <a:pt x="428" y="0"/>
                  </a:lnTo>
                  <a:lnTo>
                    <a:pt x="368" y="8"/>
                  </a:lnTo>
                  <a:lnTo>
                    <a:pt x="248" y="20"/>
                  </a:lnTo>
                  <a:lnTo>
                    <a:pt x="156" y="44"/>
                  </a:lnTo>
                  <a:lnTo>
                    <a:pt x="92" y="68"/>
                  </a:lnTo>
                  <a:lnTo>
                    <a:pt x="48" y="92"/>
                  </a:lnTo>
                  <a:lnTo>
                    <a:pt x="20" y="116"/>
                  </a:lnTo>
                  <a:lnTo>
                    <a:pt x="8" y="136"/>
                  </a:lnTo>
                  <a:lnTo>
                    <a:pt x="0" y="152"/>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90" name="図形 89"/>
            <p:cNvSpPr>
              <a:spLocks/>
            </p:cNvSpPr>
            <p:nvPr/>
          </p:nvSpPr>
          <p:spPr bwMode="auto">
            <a:xfrm>
              <a:off x="5324" y="476"/>
              <a:ext cx="324" cy="268"/>
            </a:xfrm>
            <a:custGeom>
              <a:avLst/>
              <a:gdLst/>
              <a:ahLst/>
              <a:cxnLst>
                <a:cxn ang="0">
                  <a:pos x="48" y="124"/>
                </a:cxn>
                <a:cxn ang="0">
                  <a:pos x="40" y="140"/>
                </a:cxn>
                <a:cxn ang="0">
                  <a:pos x="48" y="164"/>
                </a:cxn>
                <a:cxn ang="0">
                  <a:pos x="60" y="184"/>
                </a:cxn>
                <a:cxn ang="0">
                  <a:pos x="84" y="200"/>
                </a:cxn>
                <a:cxn ang="0">
                  <a:pos x="136" y="224"/>
                </a:cxn>
                <a:cxn ang="0">
                  <a:pos x="204" y="256"/>
                </a:cxn>
                <a:cxn ang="0">
                  <a:pos x="260" y="268"/>
                </a:cxn>
                <a:cxn ang="0">
                  <a:pos x="200" y="260"/>
                </a:cxn>
                <a:cxn ang="0">
                  <a:pos x="124" y="236"/>
                </a:cxn>
                <a:cxn ang="0">
                  <a:pos x="52" y="220"/>
                </a:cxn>
                <a:cxn ang="0">
                  <a:pos x="28" y="200"/>
                </a:cxn>
                <a:cxn ang="0">
                  <a:pos x="12" y="184"/>
                </a:cxn>
                <a:cxn ang="0">
                  <a:pos x="0" y="164"/>
                </a:cxn>
                <a:cxn ang="0">
                  <a:pos x="0" y="148"/>
                </a:cxn>
                <a:cxn ang="0">
                  <a:pos x="0" y="140"/>
                </a:cxn>
                <a:cxn ang="0">
                  <a:pos x="4" y="124"/>
                </a:cxn>
                <a:cxn ang="0">
                  <a:pos x="16" y="104"/>
                </a:cxn>
                <a:cxn ang="0">
                  <a:pos x="40" y="88"/>
                </a:cxn>
                <a:cxn ang="0">
                  <a:pos x="76" y="60"/>
                </a:cxn>
                <a:cxn ang="0">
                  <a:pos x="136" y="36"/>
                </a:cxn>
                <a:cxn ang="0">
                  <a:pos x="216" y="20"/>
                </a:cxn>
                <a:cxn ang="0">
                  <a:pos x="324" y="0"/>
                </a:cxn>
                <a:cxn ang="0">
                  <a:pos x="248" y="20"/>
                </a:cxn>
                <a:cxn ang="0">
                  <a:pos x="188" y="36"/>
                </a:cxn>
                <a:cxn ang="0">
                  <a:pos x="136" y="56"/>
                </a:cxn>
                <a:cxn ang="0">
                  <a:pos x="100" y="72"/>
                </a:cxn>
                <a:cxn ang="0">
                  <a:pos x="60" y="104"/>
                </a:cxn>
                <a:cxn ang="0">
                  <a:pos x="48" y="124"/>
                </a:cxn>
              </a:cxnLst>
              <a:rect l="0" t="0" r="0" b="0"/>
              <a:pathLst>
                <a:path w="324" h="268">
                  <a:moveTo>
                    <a:pt x="48" y="124"/>
                  </a:moveTo>
                  <a:lnTo>
                    <a:pt x="40" y="140"/>
                  </a:lnTo>
                  <a:lnTo>
                    <a:pt x="48" y="164"/>
                  </a:lnTo>
                  <a:lnTo>
                    <a:pt x="60" y="184"/>
                  </a:lnTo>
                  <a:lnTo>
                    <a:pt x="84" y="200"/>
                  </a:lnTo>
                  <a:lnTo>
                    <a:pt x="136" y="224"/>
                  </a:lnTo>
                  <a:lnTo>
                    <a:pt x="204" y="256"/>
                  </a:lnTo>
                  <a:lnTo>
                    <a:pt x="260" y="268"/>
                  </a:lnTo>
                  <a:lnTo>
                    <a:pt x="200" y="260"/>
                  </a:lnTo>
                  <a:lnTo>
                    <a:pt x="124" y="236"/>
                  </a:lnTo>
                  <a:lnTo>
                    <a:pt x="52" y="220"/>
                  </a:lnTo>
                  <a:lnTo>
                    <a:pt x="28" y="200"/>
                  </a:lnTo>
                  <a:lnTo>
                    <a:pt x="12" y="184"/>
                  </a:lnTo>
                  <a:lnTo>
                    <a:pt x="0" y="164"/>
                  </a:lnTo>
                  <a:lnTo>
                    <a:pt x="0" y="148"/>
                  </a:lnTo>
                  <a:lnTo>
                    <a:pt x="0" y="140"/>
                  </a:lnTo>
                  <a:lnTo>
                    <a:pt x="4" y="124"/>
                  </a:lnTo>
                  <a:lnTo>
                    <a:pt x="16" y="104"/>
                  </a:lnTo>
                  <a:lnTo>
                    <a:pt x="40" y="88"/>
                  </a:lnTo>
                  <a:lnTo>
                    <a:pt x="76" y="60"/>
                  </a:lnTo>
                  <a:lnTo>
                    <a:pt x="136" y="36"/>
                  </a:lnTo>
                  <a:lnTo>
                    <a:pt x="216" y="20"/>
                  </a:lnTo>
                  <a:lnTo>
                    <a:pt x="324" y="0"/>
                  </a:lnTo>
                  <a:lnTo>
                    <a:pt x="248" y="20"/>
                  </a:lnTo>
                  <a:lnTo>
                    <a:pt x="188" y="36"/>
                  </a:lnTo>
                  <a:lnTo>
                    <a:pt x="136" y="56"/>
                  </a:lnTo>
                  <a:lnTo>
                    <a:pt x="100" y="72"/>
                  </a:lnTo>
                  <a:lnTo>
                    <a:pt x="60" y="104"/>
                  </a:lnTo>
                  <a:lnTo>
                    <a:pt x="48" y="124"/>
                  </a:lnTo>
                  <a:close/>
                </a:path>
              </a:pathLst>
            </a:custGeom>
            <a:noFill/>
            <a:ln w="9525" cap="flat" cmpd="sng" algn="ctr">
              <a:solidFill>
                <a:schemeClr val="bg2">
                  <a:tint val="60000"/>
                  <a:alpha val="48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grpSp>
      <p:grpSp>
        <p:nvGrpSpPr>
          <p:cNvPr id="3" name="グループ化 90"/>
          <p:cNvGrpSpPr>
            <a:grpSpLocks/>
          </p:cNvGrpSpPr>
          <p:nvPr/>
        </p:nvGrpSpPr>
        <p:grpSpPr bwMode="auto">
          <a:xfrm>
            <a:off x="4765" y="5589626"/>
            <a:ext cx="5067302" cy="1268398"/>
            <a:chOff x="16865" y="4817936"/>
            <a:chExt cx="5067302" cy="1268398"/>
          </a:xfrm>
          <a:noFill/>
        </p:grpSpPr>
        <p:sp>
          <p:nvSpPr>
            <p:cNvPr id="92" name="図形 91"/>
            <p:cNvSpPr>
              <a:spLocks/>
            </p:cNvSpPr>
            <p:nvPr/>
          </p:nvSpPr>
          <p:spPr bwMode="auto">
            <a:xfrm>
              <a:off x="16865" y="5459197"/>
              <a:ext cx="254515" cy="303681"/>
            </a:xfrm>
            <a:custGeom>
              <a:avLst/>
              <a:gdLst/>
              <a:ahLst/>
              <a:cxnLst>
                <a:cxn ang="0">
                  <a:pos x="159" y="122"/>
                </a:cxn>
                <a:cxn ang="0">
                  <a:pos x="166" y="115"/>
                </a:cxn>
                <a:cxn ang="0">
                  <a:pos x="166" y="100"/>
                </a:cxn>
                <a:cxn ang="0">
                  <a:pos x="166" y="78"/>
                </a:cxn>
                <a:cxn ang="0">
                  <a:pos x="155" y="63"/>
                </a:cxn>
                <a:cxn ang="0">
                  <a:pos x="144" y="48"/>
                </a:cxn>
                <a:cxn ang="0">
                  <a:pos x="111" y="23"/>
                </a:cxn>
                <a:cxn ang="0">
                  <a:pos x="78" y="15"/>
                </a:cxn>
                <a:cxn ang="0">
                  <a:pos x="44" y="4"/>
                </a:cxn>
                <a:cxn ang="0">
                  <a:pos x="0" y="0"/>
                </a:cxn>
                <a:cxn ang="0">
                  <a:pos x="0" y="0"/>
                </a:cxn>
                <a:cxn ang="0">
                  <a:pos x="44" y="8"/>
                </a:cxn>
                <a:cxn ang="0">
                  <a:pos x="78" y="19"/>
                </a:cxn>
                <a:cxn ang="0">
                  <a:pos x="111" y="30"/>
                </a:cxn>
                <a:cxn ang="0">
                  <a:pos x="141" y="52"/>
                </a:cxn>
                <a:cxn ang="0">
                  <a:pos x="155" y="71"/>
                </a:cxn>
                <a:cxn ang="0">
                  <a:pos x="159" y="85"/>
                </a:cxn>
                <a:cxn ang="0">
                  <a:pos x="166" y="100"/>
                </a:cxn>
                <a:cxn ang="0">
                  <a:pos x="159" y="119"/>
                </a:cxn>
                <a:cxn ang="0">
                  <a:pos x="159" y="119"/>
                </a:cxn>
                <a:cxn ang="0">
                  <a:pos x="148" y="141"/>
                </a:cxn>
                <a:cxn ang="0">
                  <a:pos x="133" y="156"/>
                </a:cxn>
                <a:cxn ang="0">
                  <a:pos x="96" y="174"/>
                </a:cxn>
                <a:cxn ang="0">
                  <a:pos x="48" y="193"/>
                </a:cxn>
                <a:cxn ang="0">
                  <a:pos x="0" y="211"/>
                </a:cxn>
                <a:cxn ang="0">
                  <a:pos x="0" y="215"/>
                </a:cxn>
                <a:cxn ang="0">
                  <a:pos x="48" y="200"/>
                </a:cxn>
                <a:cxn ang="0">
                  <a:pos x="100" y="178"/>
                </a:cxn>
                <a:cxn ang="0">
                  <a:pos x="133" y="156"/>
                </a:cxn>
                <a:cxn ang="0">
                  <a:pos x="148" y="141"/>
                </a:cxn>
                <a:cxn ang="0">
                  <a:pos x="155" y="122"/>
                </a:cxn>
              </a:cxnLst>
              <a:rect l="0" t="0" r="0" b="0"/>
              <a:pathLst>
                <a:path w="166" h="215">
                  <a:moveTo>
                    <a:pt x="159" y="122"/>
                  </a:moveTo>
                  <a:lnTo>
                    <a:pt x="166" y="115"/>
                  </a:lnTo>
                  <a:lnTo>
                    <a:pt x="166" y="100"/>
                  </a:lnTo>
                  <a:lnTo>
                    <a:pt x="166" y="78"/>
                  </a:lnTo>
                  <a:lnTo>
                    <a:pt x="155" y="63"/>
                  </a:lnTo>
                  <a:lnTo>
                    <a:pt x="144" y="48"/>
                  </a:lnTo>
                  <a:lnTo>
                    <a:pt x="111" y="23"/>
                  </a:lnTo>
                  <a:lnTo>
                    <a:pt x="78" y="15"/>
                  </a:lnTo>
                  <a:lnTo>
                    <a:pt x="44" y="4"/>
                  </a:lnTo>
                  <a:lnTo>
                    <a:pt x="0" y="0"/>
                  </a:lnTo>
                  <a:lnTo>
                    <a:pt x="0" y="0"/>
                  </a:lnTo>
                  <a:lnTo>
                    <a:pt x="44" y="8"/>
                  </a:lnTo>
                  <a:lnTo>
                    <a:pt x="78" y="19"/>
                  </a:lnTo>
                  <a:lnTo>
                    <a:pt x="111" y="30"/>
                  </a:lnTo>
                  <a:lnTo>
                    <a:pt x="141" y="52"/>
                  </a:lnTo>
                  <a:lnTo>
                    <a:pt x="155" y="71"/>
                  </a:lnTo>
                  <a:lnTo>
                    <a:pt x="159" y="85"/>
                  </a:lnTo>
                  <a:lnTo>
                    <a:pt x="166" y="100"/>
                  </a:lnTo>
                  <a:lnTo>
                    <a:pt x="159" y="119"/>
                  </a:lnTo>
                  <a:lnTo>
                    <a:pt x="159" y="119"/>
                  </a:lnTo>
                  <a:lnTo>
                    <a:pt x="148" y="141"/>
                  </a:lnTo>
                  <a:lnTo>
                    <a:pt x="133" y="156"/>
                  </a:lnTo>
                  <a:lnTo>
                    <a:pt x="96" y="174"/>
                  </a:lnTo>
                  <a:lnTo>
                    <a:pt x="48" y="193"/>
                  </a:lnTo>
                  <a:lnTo>
                    <a:pt x="0" y="211"/>
                  </a:lnTo>
                  <a:lnTo>
                    <a:pt x="0" y="215"/>
                  </a:lnTo>
                  <a:lnTo>
                    <a:pt x="48" y="200"/>
                  </a:lnTo>
                  <a:lnTo>
                    <a:pt x="100" y="178"/>
                  </a:lnTo>
                  <a:lnTo>
                    <a:pt x="133" y="156"/>
                  </a:lnTo>
                  <a:lnTo>
                    <a:pt x="148" y="141"/>
                  </a:lnTo>
                  <a:lnTo>
                    <a:pt x="155" y="122"/>
                  </a:lnTo>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93" name="図形 92"/>
            <p:cNvSpPr>
              <a:spLocks/>
            </p:cNvSpPr>
            <p:nvPr/>
          </p:nvSpPr>
          <p:spPr bwMode="auto">
            <a:xfrm>
              <a:off x="16865" y="4906922"/>
              <a:ext cx="159455" cy="187859"/>
            </a:xfrm>
            <a:custGeom>
              <a:avLst/>
              <a:gdLst/>
              <a:ahLst/>
              <a:cxnLst>
                <a:cxn ang="0">
                  <a:pos x="104" y="85"/>
                </a:cxn>
                <a:cxn ang="0">
                  <a:pos x="104" y="77"/>
                </a:cxn>
                <a:cxn ang="0">
                  <a:pos x="100" y="62"/>
                </a:cxn>
                <a:cxn ang="0">
                  <a:pos x="96" y="55"/>
                </a:cxn>
                <a:cxn ang="0">
                  <a:pos x="85" y="40"/>
                </a:cxn>
                <a:cxn ang="0">
                  <a:pos x="63" y="22"/>
                </a:cxn>
                <a:cxn ang="0">
                  <a:pos x="41" y="7"/>
                </a:cxn>
                <a:cxn ang="0">
                  <a:pos x="0" y="0"/>
                </a:cxn>
                <a:cxn ang="0">
                  <a:pos x="0" y="3"/>
                </a:cxn>
                <a:cxn ang="0">
                  <a:pos x="41" y="14"/>
                </a:cxn>
                <a:cxn ang="0">
                  <a:pos x="63" y="29"/>
                </a:cxn>
                <a:cxn ang="0">
                  <a:pos x="78" y="40"/>
                </a:cxn>
                <a:cxn ang="0">
                  <a:pos x="89" y="55"/>
                </a:cxn>
                <a:cxn ang="0">
                  <a:pos x="100" y="70"/>
                </a:cxn>
                <a:cxn ang="0">
                  <a:pos x="100" y="77"/>
                </a:cxn>
                <a:cxn ang="0">
                  <a:pos x="100" y="85"/>
                </a:cxn>
                <a:cxn ang="0">
                  <a:pos x="85" y="99"/>
                </a:cxn>
                <a:cxn ang="0">
                  <a:pos x="59" y="114"/>
                </a:cxn>
                <a:cxn ang="0">
                  <a:pos x="0" y="133"/>
                </a:cxn>
                <a:cxn ang="0">
                  <a:pos x="33" y="129"/>
                </a:cxn>
                <a:cxn ang="0">
                  <a:pos x="63" y="114"/>
                </a:cxn>
                <a:cxn ang="0">
                  <a:pos x="85" y="99"/>
                </a:cxn>
                <a:cxn ang="0">
                  <a:pos x="104" y="85"/>
                </a:cxn>
              </a:cxnLst>
              <a:rect l="0" t="0" r="0" b="0"/>
              <a:pathLst>
                <a:path w="104" h="133">
                  <a:moveTo>
                    <a:pt x="104" y="85"/>
                  </a:moveTo>
                  <a:lnTo>
                    <a:pt x="104" y="77"/>
                  </a:lnTo>
                  <a:lnTo>
                    <a:pt x="100" y="62"/>
                  </a:lnTo>
                  <a:lnTo>
                    <a:pt x="96" y="55"/>
                  </a:lnTo>
                  <a:lnTo>
                    <a:pt x="85" y="40"/>
                  </a:lnTo>
                  <a:lnTo>
                    <a:pt x="63" y="22"/>
                  </a:lnTo>
                  <a:lnTo>
                    <a:pt x="41" y="7"/>
                  </a:lnTo>
                  <a:lnTo>
                    <a:pt x="0" y="0"/>
                  </a:lnTo>
                  <a:lnTo>
                    <a:pt x="0" y="3"/>
                  </a:lnTo>
                  <a:lnTo>
                    <a:pt x="41" y="14"/>
                  </a:lnTo>
                  <a:lnTo>
                    <a:pt x="63" y="29"/>
                  </a:lnTo>
                  <a:lnTo>
                    <a:pt x="78" y="40"/>
                  </a:lnTo>
                  <a:lnTo>
                    <a:pt x="89" y="55"/>
                  </a:lnTo>
                  <a:lnTo>
                    <a:pt x="100" y="70"/>
                  </a:lnTo>
                  <a:lnTo>
                    <a:pt x="100" y="77"/>
                  </a:lnTo>
                  <a:lnTo>
                    <a:pt x="100" y="85"/>
                  </a:lnTo>
                  <a:lnTo>
                    <a:pt x="85" y="99"/>
                  </a:lnTo>
                  <a:lnTo>
                    <a:pt x="59" y="114"/>
                  </a:lnTo>
                  <a:lnTo>
                    <a:pt x="0" y="133"/>
                  </a:lnTo>
                  <a:lnTo>
                    <a:pt x="33" y="129"/>
                  </a:lnTo>
                  <a:lnTo>
                    <a:pt x="63" y="114"/>
                  </a:lnTo>
                  <a:lnTo>
                    <a:pt x="85" y="99"/>
                  </a:lnTo>
                  <a:lnTo>
                    <a:pt x="104" y="85"/>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94" name="図形 93"/>
            <p:cNvSpPr>
              <a:spLocks/>
            </p:cNvSpPr>
            <p:nvPr/>
          </p:nvSpPr>
          <p:spPr bwMode="auto">
            <a:xfrm>
              <a:off x="3842256" y="5919663"/>
              <a:ext cx="317377" cy="166671"/>
            </a:xfrm>
            <a:custGeom>
              <a:avLst/>
              <a:gdLst/>
              <a:ahLst/>
              <a:cxnLst>
                <a:cxn ang="0">
                  <a:pos x="4" y="74"/>
                </a:cxn>
                <a:cxn ang="0">
                  <a:pos x="19" y="59"/>
                </a:cxn>
                <a:cxn ang="0">
                  <a:pos x="45" y="44"/>
                </a:cxn>
                <a:cxn ang="0">
                  <a:pos x="74" y="29"/>
                </a:cxn>
                <a:cxn ang="0">
                  <a:pos x="111" y="18"/>
                </a:cxn>
                <a:cxn ang="0">
                  <a:pos x="174" y="3"/>
                </a:cxn>
                <a:cxn ang="0">
                  <a:pos x="207" y="3"/>
                </a:cxn>
                <a:cxn ang="0">
                  <a:pos x="207" y="0"/>
                </a:cxn>
                <a:cxn ang="0">
                  <a:pos x="170" y="3"/>
                </a:cxn>
                <a:cxn ang="0">
                  <a:pos x="111" y="18"/>
                </a:cxn>
                <a:cxn ang="0">
                  <a:pos x="74" y="29"/>
                </a:cxn>
                <a:cxn ang="0">
                  <a:pos x="41" y="40"/>
                </a:cxn>
                <a:cxn ang="0">
                  <a:pos x="15" y="55"/>
                </a:cxn>
                <a:cxn ang="0">
                  <a:pos x="4" y="74"/>
                </a:cxn>
                <a:cxn ang="0">
                  <a:pos x="0" y="85"/>
                </a:cxn>
                <a:cxn ang="0">
                  <a:pos x="4" y="103"/>
                </a:cxn>
                <a:cxn ang="0">
                  <a:pos x="15" y="118"/>
                </a:cxn>
                <a:cxn ang="0">
                  <a:pos x="19" y="118"/>
                </a:cxn>
                <a:cxn ang="0">
                  <a:pos x="11" y="103"/>
                </a:cxn>
                <a:cxn ang="0">
                  <a:pos x="4" y="85"/>
                </a:cxn>
                <a:cxn ang="0">
                  <a:pos x="4" y="74"/>
                </a:cxn>
              </a:cxnLst>
              <a:rect l="0" t="0" r="0" b="0"/>
              <a:pathLst>
                <a:path w="207" h="118">
                  <a:moveTo>
                    <a:pt x="4" y="74"/>
                  </a:moveTo>
                  <a:lnTo>
                    <a:pt x="19" y="59"/>
                  </a:lnTo>
                  <a:lnTo>
                    <a:pt x="45" y="44"/>
                  </a:lnTo>
                  <a:lnTo>
                    <a:pt x="74" y="29"/>
                  </a:lnTo>
                  <a:lnTo>
                    <a:pt x="111" y="18"/>
                  </a:lnTo>
                  <a:lnTo>
                    <a:pt x="174" y="3"/>
                  </a:lnTo>
                  <a:lnTo>
                    <a:pt x="207" y="3"/>
                  </a:lnTo>
                  <a:lnTo>
                    <a:pt x="207" y="0"/>
                  </a:lnTo>
                  <a:lnTo>
                    <a:pt x="170" y="3"/>
                  </a:lnTo>
                  <a:lnTo>
                    <a:pt x="111" y="18"/>
                  </a:lnTo>
                  <a:lnTo>
                    <a:pt x="74" y="29"/>
                  </a:lnTo>
                  <a:lnTo>
                    <a:pt x="41" y="40"/>
                  </a:lnTo>
                  <a:lnTo>
                    <a:pt x="15" y="55"/>
                  </a:lnTo>
                  <a:lnTo>
                    <a:pt x="4" y="74"/>
                  </a:lnTo>
                  <a:lnTo>
                    <a:pt x="0" y="85"/>
                  </a:lnTo>
                  <a:lnTo>
                    <a:pt x="4" y="103"/>
                  </a:lnTo>
                  <a:lnTo>
                    <a:pt x="15" y="118"/>
                  </a:lnTo>
                  <a:lnTo>
                    <a:pt x="19" y="118"/>
                  </a:lnTo>
                  <a:lnTo>
                    <a:pt x="11" y="103"/>
                  </a:lnTo>
                  <a:lnTo>
                    <a:pt x="4" y="85"/>
                  </a:lnTo>
                  <a:lnTo>
                    <a:pt x="4" y="74"/>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95" name="図形 94"/>
            <p:cNvSpPr>
              <a:spLocks/>
            </p:cNvSpPr>
            <p:nvPr/>
          </p:nvSpPr>
          <p:spPr bwMode="auto">
            <a:xfrm>
              <a:off x="16865" y="4984607"/>
              <a:ext cx="22998" cy="67799"/>
            </a:xfrm>
            <a:custGeom>
              <a:avLst/>
              <a:gdLst/>
              <a:ahLst/>
              <a:cxnLst>
                <a:cxn ang="0">
                  <a:pos x="15" y="22"/>
                </a:cxn>
                <a:cxn ang="0">
                  <a:pos x="0" y="0"/>
                </a:cxn>
                <a:cxn ang="0">
                  <a:pos x="0" y="4"/>
                </a:cxn>
                <a:cxn ang="0">
                  <a:pos x="7" y="22"/>
                </a:cxn>
                <a:cxn ang="0">
                  <a:pos x="7" y="33"/>
                </a:cxn>
                <a:cxn ang="0">
                  <a:pos x="0" y="44"/>
                </a:cxn>
                <a:cxn ang="0">
                  <a:pos x="0" y="48"/>
                </a:cxn>
                <a:cxn ang="0">
                  <a:pos x="4" y="48"/>
                </a:cxn>
                <a:cxn ang="0">
                  <a:pos x="7" y="33"/>
                </a:cxn>
                <a:cxn ang="0">
                  <a:pos x="15" y="22"/>
                </a:cxn>
              </a:cxnLst>
              <a:rect l="0" t="0" r="0" b="0"/>
              <a:pathLst>
                <a:path w="15" h="48">
                  <a:moveTo>
                    <a:pt x="15" y="22"/>
                  </a:moveTo>
                  <a:lnTo>
                    <a:pt x="0" y="0"/>
                  </a:lnTo>
                  <a:lnTo>
                    <a:pt x="0" y="4"/>
                  </a:lnTo>
                  <a:lnTo>
                    <a:pt x="7" y="22"/>
                  </a:lnTo>
                  <a:lnTo>
                    <a:pt x="7" y="33"/>
                  </a:lnTo>
                  <a:lnTo>
                    <a:pt x="0" y="44"/>
                  </a:lnTo>
                  <a:lnTo>
                    <a:pt x="0" y="48"/>
                  </a:lnTo>
                  <a:lnTo>
                    <a:pt x="4" y="48"/>
                  </a:lnTo>
                  <a:lnTo>
                    <a:pt x="7" y="33"/>
                  </a:lnTo>
                  <a:lnTo>
                    <a:pt x="15" y="22"/>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96" name="図形 95"/>
            <p:cNvSpPr>
              <a:spLocks/>
            </p:cNvSpPr>
            <p:nvPr/>
          </p:nvSpPr>
          <p:spPr bwMode="auto">
            <a:xfrm>
              <a:off x="16865" y="5470497"/>
              <a:ext cx="159455" cy="261307"/>
            </a:xfrm>
            <a:custGeom>
              <a:avLst/>
              <a:gdLst/>
              <a:ahLst/>
              <a:cxnLst>
                <a:cxn ang="0">
                  <a:pos x="78" y="137"/>
                </a:cxn>
                <a:cxn ang="0">
                  <a:pos x="100" y="107"/>
                </a:cxn>
                <a:cxn ang="0">
                  <a:pos x="104" y="70"/>
                </a:cxn>
                <a:cxn ang="0">
                  <a:pos x="100" y="63"/>
                </a:cxn>
                <a:cxn ang="0">
                  <a:pos x="89" y="44"/>
                </a:cxn>
                <a:cxn ang="0">
                  <a:pos x="56" y="22"/>
                </a:cxn>
                <a:cxn ang="0">
                  <a:pos x="0" y="0"/>
                </a:cxn>
                <a:cxn ang="0">
                  <a:pos x="56" y="26"/>
                </a:cxn>
                <a:cxn ang="0">
                  <a:pos x="85" y="44"/>
                </a:cxn>
                <a:cxn ang="0">
                  <a:pos x="100" y="66"/>
                </a:cxn>
                <a:cxn ang="0">
                  <a:pos x="100" y="70"/>
                </a:cxn>
                <a:cxn ang="0">
                  <a:pos x="96" y="107"/>
                </a:cxn>
                <a:cxn ang="0">
                  <a:pos x="78" y="137"/>
                </a:cxn>
                <a:cxn ang="0">
                  <a:pos x="59" y="151"/>
                </a:cxn>
                <a:cxn ang="0">
                  <a:pos x="44" y="162"/>
                </a:cxn>
                <a:cxn ang="0">
                  <a:pos x="0" y="181"/>
                </a:cxn>
                <a:cxn ang="0">
                  <a:pos x="0" y="185"/>
                </a:cxn>
                <a:cxn ang="0">
                  <a:pos x="44" y="166"/>
                </a:cxn>
                <a:cxn ang="0">
                  <a:pos x="63" y="151"/>
                </a:cxn>
                <a:cxn ang="0">
                  <a:pos x="78" y="137"/>
                </a:cxn>
              </a:cxnLst>
              <a:rect l="0" t="0" r="0" b="0"/>
              <a:pathLst>
                <a:path w="104" h="185">
                  <a:moveTo>
                    <a:pt x="78" y="137"/>
                  </a:moveTo>
                  <a:lnTo>
                    <a:pt x="100" y="107"/>
                  </a:lnTo>
                  <a:lnTo>
                    <a:pt x="104" y="70"/>
                  </a:lnTo>
                  <a:lnTo>
                    <a:pt x="100" y="63"/>
                  </a:lnTo>
                  <a:lnTo>
                    <a:pt x="89" y="44"/>
                  </a:lnTo>
                  <a:lnTo>
                    <a:pt x="56" y="22"/>
                  </a:lnTo>
                  <a:lnTo>
                    <a:pt x="0" y="0"/>
                  </a:lnTo>
                  <a:lnTo>
                    <a:pt x="56" y="26"/>
                  </a:lnTo>
                  <a:lnTo>
                    <a:pt x="85" y="44"/>
                  </a:lnTo>
                  <a:lnTo>
                    <a:pt x="100" y="66"/>
                  </a:lnTo>
                  <a:lnTo>
                    <a:pt x="100" y="70"/>
                  </a:lnTo>
                  <a:lnTo>
                    <a:pt x="96" y="107"/>
                  </a:lnTo>
                  <a:lnTo>
                    <a:pt x="78" y="137"/>
                  </a:lnTo>
                  <a:lnTo>
                    <a:pt x="59" y="151"/>
                  </a:lnTo>
                  <a:lnTo>
                    <a:pt x="44" y="162"/>
                  </a:lnTo>
                  <a:lnTo>
                    <a:pt x="0" y="181"/>
                  </a:lnTo>
                  <a:lnTo>
                    <a:pt x="0" y="185"/>
                  </a:lnTo>
                  <a:lnTo>
                    <a:pt x="44" y="166"/>
                  </a:lnTo>
                  <a:lnTo>
                    <a:pt x="63" y="151"/>
                  </a:lnTo>
                  <a:lnTo>
                    <a:pt x="78" y="137"/>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97" name="図形 96"/>
            <p:cNvSpPr>
              <a:spLocks/>
            </p:cNvSpPr>
            <p:nvPr/>
          </p:nvSpPr>
          <p:spPr bwMode="auto">
            <a:xfrm>
              <a:off x="16865" y="4817936"/>
              <a:ext cx="5067302" cy="1268398"/>
            </a:xfrm>
            <a:custGeom>
              <a:avLst/>
              <a:gdLst/>
              <a:ahLst/>
              <a:cxnLst>
                <a:cxn ang="0">
                  <a:pos x="2033" y="665"/>
                </a:cxn>
                <a:cxn ang="0">
                  <a:pos x="2103" y="332"/>
                </a:cxn>
                <a:cxn ang="0">
                  <a:pos x="1042" y="192"/>
                </a:cxn>
                <a:cxn ang="0">
                  <a:pos x="987" y="0"/>
                </a:cxn>
                <a:cxn ang="0">
                  <a:pos x="159" y="118"/>
                </a:cxn>
                <a:cxn ang="0">
                  <a:pos x="174" y="22"/>
                </a:cxn>
                <a:cxn ang="0">
                  <a:pos x="314" y="236"/>
                </a:cxn>
                <a:cxn ang="0">
                  <a:pos x="381" y="122"/>
                </a:cxn>
                <a:cxn ang="0">
                  <a:pos x="104" y="266"/>
                </a:cxn>
                <a:cxn ang="0">
                  <a:pos x="621" y="51"/>
                </a:cxn>
                <a:cxn ang="0">
                  <a:pos x="89" y="362"/>
                </a:cxn>
                <a:cxn ang="0">
                  <a:pos x="717" y="628"/>
                </a:cxn>
                <a:cxn ang="0">
                  <a:pos x="185" y="754"/>
                </a:cxn>
                <a:cxn ang="0">
                  <a:pos x="647" y="473"/>
                </a:cxn>
                <a:cxn ang="0">
                  <a:pos x="155" y="454"/>
                </a:cxn>
                <a:cxn ang="0">
                  <a:pos x="148" y="680"/>
                </a:cxn>
                <a:cxn ang="0">
                  <a:pos x="588" y="898"/>
                </a:cxn>
                <a:cxn ang="0">
                  <a:pos x="932" y="772"/>
                </a:cxn>
                <a:cxn ang="0">
                  <a:pos x="813" y="813"/>
                </a:cxn>
                <a:cxn ang="0">
                  <a:pos x="817" y="883"/>
                </a:cxn>
                <a:cxn ang="0">
                  <a:pos x="924" y="806"/>
                </a:cxn>
                <a:cxn ang="0">
                  <a:pos x="1028" y="809"/>
                </a:cxn>
                <a:cxn ang="0">
                  <a:pos x="1150" y="854"/>
                </a:cxn>
                <a:cxn ang="0">
                  <a:pos x="1209" y="865"/>
                </a:cxn>
                <a:cxn ang="0">
                  <a:pos x="1261" y="854"/>
                </a:cxn>
                <a:cxn ang="0">
                  <a:pos x="1309" y="839"/>
                </a:cxn>
                <a:cxn ang="0">
                  <a:pos x="1408" y="783"/>
                </a:cxn>
                <a:cxn ang="0">
                  <a:pos x="1567" y="757"/>
                </a:cxn>
                <a:cxn ang="0">
                  <a:pos x="1586" y="757"/>
                </a:cxn>
                <a:cxn ang="0">
                  <a:pos x="2170" y="595"/>
                </a:cxn>
                <a:cxn ang="0">
                  <a:pos x="2048" y="403"/>
                </a:cxn>
                <a:cxn ang="0">
                  <a:pos x="1490" y="717"/>
                </a:cxn>
                <a:cxn ang="0">
                  <a:pos x="1819" y="547"/>
                </a:cxn>
                <a:cxn ang="0">
                  <a:pos x="1379" y="358"/>
                </a:cxn>
                <a:cxn ang="0">
                  <a:pos x="1597" y="639"/>
                </a:cxn>
                <a:cxn ang="0">
                  <a:pos x="1967" y="547"/>
                </a:cxn>
                <a:cxn ang="0">
                  <a:pos x="1848" y="436"/>
                </a:cxn>
                <a:cxn ang="0">
                  <a:pos x="1386" y="377"/>
                </a:cxn>
                <a:cxn ang="0">
                  <a:pos x="2717" y="547"/>
                </a:cxn>
                <a:cxn ang="0">
                  <a:pos x="2410" y="373"/>
                </a:cxn>
                <a:cxn ang="0">
                  <a:pos x="2499" y="417"/>
                </a:cxn>
                <a:cxn ang="0">
                  <a:pos x="2303" y="617"/>
                </a:cxn>
                <a:cxn ang="0">
                  <a:pos x="2388" y="517"/>
                </a:cxn>
                <a:cxn ang="0">
                  <a:pos x="1911" y="373"/>
                </a:cxn>
                <a:cxn ang="0">
                  <a:pos x="1889" y="743"/>
                </a:cxn>
                <a:cxn ang="0">
                  <a:pos x="1645" y="787"/>
                </a:cxn>
                <a:cxn ang="0">
                  <a:pos x="1671" y="813"/>
                </a:cxn>
                <a:cxn ang="0">
                  <a:pos x="1715" y="857"/>
                </a:cxn>
                <a:cxn ang="0">
                  <a:pos x="1800" y="879"/>
                </a:cxn>
                <a:cxn ang="0">
                  <a:pos x="2022" y="876"/>
                </a:cxn>
                <a:cxn ang="0">
                  <a:pos x="2122" y="798"/>
                </a:cxn>
                <a:cxn ang="0">
                  <a:pos x="2296" y="842"/>
                </a:cxn>
                <a:cxn ang="0">
                  <a:pos x="2366" y="879"/>
                </a:cxn>
                <a:cxn ang="0">
                  <a:pos x="2429" y="854"/>
                </a:cxn>
                <a:cxn ang="0">
                  <a:pos x="2554" y="898"/>
                </a:cxn>
                <a:cxn ang="0">
                  <a:pos x="2606" y="842"/>
                </a:cxn>
                <a:cxn ang="0">
                  <a:pos x="2639" y="879"/>
                </a:cxn>
                <a:cxn ang="0">
                  <a:pos x="2676" y="879"/>
                </a:cxn>
                <a:cxn ang="0">
                  <a:pos x="2976" y="809"/>
                </a:cxn>
                <a:cxn ang="0">
                  <a:pos x="3027" y="824"/>
                </a:cxn>
                <a:cxn ang="0">
                  <a:pos x="3042" y="839"/>
                </a:cxn>
                <a:cxn ang="0">
                  <a:pos x="3264" y="850"/>
                </a:cxn>
                <a:cxn ang="0">
                  <a:pos x="3279" y="879"/>
                </a:cxn>
              </a:cxnLst>
              <a:rect l="0" t="0" r="0" b="0"/>
              <a:pathLst>
                <a:path w="3305" h="898">
                  <a:moveTo>
                    <a:pt x="3209" y="794"/>
                  </a:moveTo>
                  <a:lnTo>
                    <a:pt x="3131" y="780"/>
                  </a:lnTo>
                  <a:lnTo>
                    <a:pt x="3046" y="772"/>
                  </a:lnTo>
                  <a:lnTo>
                    <a:pt x="2928" y="769"/>
                  </a:lnTo>
                  <a:lnTo>
                    <a:pt x="2832" y="769"/>
                  </a:lnTo>
                  <a:lnTo>
                    <a:pt x="2514" y="780"/>
                  </a:lnTo>
                  <a:lnTo>
                    <a:pt x="2325" y="783"/>
                  </a:lnTo>
                  <a:lnTo>
                    <a:pt x="2188" y="787"/>
                  </a:lnTo>
                  <a:lnTo>
                    <a:pt x="2107" y="783"/>
                  </a:lnTo>
                  <a:lnTo>
                    <a:pt x="2092" y="783"/>
                  </a:lnTo>
                  <a:lnTo>
                    <a:pt x="2022" y="780"/>
                  </a:lnTo>
                  <a:lnTo>
                    <a:pt x="1978" y="772"/>
                  </a:lnTo>
                  <a:lnTo>
                    <a:pt x="1937" y="765"/>
                  </a:lnTo>
                  <a:lnTo>
                    <a:pt x="1907" y="754"/>
                  </a:lnTo>
                  <a:lnTo>
                    <a:pt x="1907" y="750"/>
                  </a:lnTo>
                  <a:lnTo>
                    <a:pt x="1904" y="750"/>
                  </a:lnTo>
                  <a:lnTo>
                    <a:pt x="1893" y="739"/>
                  </a:lnTo>
                  <a:lnTo>
                    <a:pt x="1889" y="728"/>
                  </a:lnTo>
                  <a:lnTo>
                    <a:pt x="1889" y="717"/>
                  </a:lnTo>
                  <a:lnTo>
                    <a:pt x="1896" y="713"/>
                  </a:lnTo>
                  <a:lnTo>
                    <a:pt x="1926" y="695"/>
                  </a:lnTo>
                  <a:lnTo>
                    <a:pt x="1989" y="672"/>
                  </a:lnTo>
                  <a:lnTo>
                    <a:pt x="2033" y="665"/>
                  </a:lnTo>
                  <a:lnTo>
                    <a:pt x="2089" y="654"/>
                  </a:lnTo>
                  <a:lnTo>
                    <a:pt x="2199" y="639"/>
                  </a:lnTo>
                  <a:lnTo>
                    <a:pt x="2403" y="613"/>
                  </a:lnTo>
                  <a:lnTo>
                    <a:pt x="2484" y="602"/>
                  </a:lnTo>
                  <a:lnTo>
                    <a:pt x="2565" y="595"/>
                  </a:lnTo>
                  <a:lnTo>
                    <a:pt x="2647" y="576"/>
                  </a:lnTo>
                  <a:lnTo>
                    <a:pt x="2650" y="576"/>
                  </a:lnTo>
                  <a:lnTo>
                    <a:pt x="2710" y="558"/>
                  </a:lnTo>
                  <a:lnTo>
                    <a:pt x="2732" y="547"/>
                  </a:lnTo>
                  <a:lnTo>
                    <a:pt x="2747" y="532"/>
                  </a:lnTo>
                  <a:lnTo>
                    <a:pt x="2765" y="513"/>
                  </a:lnTo>
                  <a:lnTo>
                    <a:pt x="2776" y="488"/>
                  </a:lnTo>
                  <a:lnTo>
                    <a:pt x="2776" y="473"/>
                  </a:lnTo>
                  <a:lnTo>
                    <a:pt x="2776" y="458"/>
                  </a:lnTo>
                  <a:lnTo>
                    <a:pt x="2765" y="447"/>
                  </a:lnTo>
                  <a:lnTo>
                    <a:pt x="2750" y="432"/>
                  </a:lnTo>
                  <a:lnTo>
                    <a:pt x="2732" y="417"/>
                  </a:lnTo>
                  <a:lnTo>
                    <a:pt x="2706" y="406"/>
                  </a:lnTo>
                  <a:lnTo>
                    <a:pt x="2636" y="384"/>
                  </a:lnTo>
                  <a:lnTo>
                    <a:pt x="2547" y="366"/>
                  </a:lnTo>
                  <a:lnTo>
                    <a:pt x="2480" y="362"/>
                  </a:lnTo>
                  <a:lnTo>
                    <a:pt x="2325" y="343"/>
                  </a:lnTo>
                  <a:lnTo>
                    <a:pt x="2103" y="332"/>
                  </a:lnTo>
                  <a:lnTo>
                    <a:pt x="1978" y="332"/>
                  </a:lnTo>
                  <a:lnTo>
                    <a:pt x="1852" y="332"/>
                  </a:lnTo>
                  <a:lnTo>
                    <a:pt x="1700" y="336"/>
                  </a:lnTo>
                  <a:lnTo>
                    <a:pt x="1405" y="347"/>
                  </a:lnTo>
                  <a:lnTo>
                    <a:pt x="1401" y="347"/>
                  </a:lnTo>
                  <a:lnTo>
                    <a:pt x="1305" y="347"/>
                  </a:lnTo>
                  <a:lnTo>
                    <a:pt x="1238" y="347"/>
                  </a:lnTo>
                  <a:lnTo>
                    <a:pt x="1198" y="343"/>
                  </a:lnTo>
                  <a:lnTo>
                    <a:pt x="1113" y="332"/>
                  </a:lnTo>
                  <a:lnTo>
                    <a:pt x="1109" y="332"/>
                  </a:lnTo>
                  <a:lnTo>
                    <a:pt x="1065" y="329"/>
                  </a:lnTo>
                  <a:lnTo>
                    <a:pt x="1013" y="318"/>
                  </a:lnTo>
                  <a:lnTo>
                    <a:pt x="972" y="303"/>
                  </a:lnTo>
                  <a:lnTo>
                    <a:pt x="943" y="288"/>
                  </a:lnTo>
                  <a:lnTo>
                    <a:pt x="939" y="288"/>
                  </a:lnTo>
                  <a:lnTo>
                    <a:pt x="932" y="277"/>
                  </a:lnTo>
                  <a:lnTo>
                    <a:pt x="928" y="266"/>
                  </a:lnTo>
                  <a:lnTo>
                    <a:pt x="928" y="251"/>
                  </a:lnTo>
                  <a:lnTo>
                    <a:pt x="928" y="244"/>
                  </a:lnTo>
                  <a:lnTo>
                    <a:pt x="943" y="225"/>
                  </a:lnTo>
                  <a:lnTo>
                    <a:pt x="972" y="207"/>
                  </a:lnTo>
                  <a:lnTo>
                    <a:pt x="1039" y="192"/>
                  </a:lnTo>
                  <a:lnTo>
                    <a:pt x="1042" y="192"/>
                  </a:lnTo>
                  <a:lnTo>
                    <a:pt x="1113" y="181"/>
                  </a:lnTo>
                  <a:lnTo>
                    <a:pt x="1168" y="181"/>
                  </a:lnTo>
                  <a:lnTo>
                    <a:pt x="1279" y="173"/>
                  </a:lnTo>
                  <a:lnTo>
                    <a:pt x="1294" y="173"/>
                  </a:lnTo>
                  <a:lnTo>
                    <a:pt x="1371" y="155"/>
                  </a:lnTo>
                  <a:lnTo>
                    <a:pt x="1442" y="148"/>
                  </a:lnTo>
                  <a:lnTo>
                    <a:pt x="1497" y="125"/>
                  </a:lnTo>
                  <a:lnTo>
                    <a:pt x="1516" y="118"/>
                  </a:lnTo>
                  <a:lnTo>
                    <a:pt x="1530" y="103"/>
                  </a:lnTo>
                  <a:lnTo>
                    <a:pt x="1542" y="81"/>
                  </a:lnTo>
                  <a:lnTo>
                    <a:pt x="1545" y="66"/>
                  </a:lnTo>
                  <a:lnTo>
                    <a:pt x="1542" y="48"/>
                  </a:lnTo>
                  <a:lnTo>
                    <a:pt x="1530" y="37"/>
                  </a:lnTo>
                  <a:lnTo>
                    <a:pt x="1516" y="26"/>
                  </a:lnTo>
                  <a:lnTo>
                    <a:pt x="1479" y="11"/>
                  </a:lnTo>
                  <a:lnTo>
                    <a:pt x="1427" y="0"/>
                  </a:lnTo>
                  <a:lnTo>
                    <a:pt x="1349" y="0"/>
                  </a:lnTo>
                  <a:lnTo>
                    <a:pt x="1338" y="0"/>
                  </a:lnTo>
                  <a:lnTo>
                    <a:pt x="1323" y="0"/>
                  </a:lnTo>
                  <a:lnTo>
                    <a:pt x="1275" y="0"/>
                  </a:lnTo>
                  <a:lnTo>
                    <a:pt x="1268" y="0"/>
                  </a:lnTo>
                  <a:lnTo>
                    <a:pt x="1002" y="0"/>
                  </a:lnTo>
                  <a:lnTo>
                    <a:pt x="987" y="0"/>
                  </a:lnTo>
                  <a:lnTo>
                    <a:pt x="854" y="0"/>
                  </a:lnTo>
                  <a:lnTo>
                    <a:pt x="843" y="0"/>
                  </a:lnTo>
                  <a:lnTo>
                    <a:pt x="813" y="0"/>
                  </a:lnTo>
                  <a:lnTo>
                    <a:pt x="706" y="0"/>
                  </a:lnTo>
                  <a:lnTo>
                    <a:pt x="691" y="0"/>
                  </a:lnTo>
                  <a:lnTo>
                    <a:pt x="351" y="7"/>
                  </a:lnTo>
                  <a:lnTo>
                    <a:pt x="0" y="7"/>
                  </a:lnTo>
                  <a:lnTo>
                    <a:pt x="0" y="11"/>
                  </a:lnTo>
                  <a:lnTo>
                    <a:pt x="30" y="14"/>
                  </a:lnTo>
                  <a:lnTo>
                    <a:pt x="44" y="26"/>
                  </a:lnTo>
                  <a:lnTo>
                    <a:pt x="48" y="37"/>
                  </a:lnTo>
                  <a:lnTo>
                    <a:pt x="41" y="48"/>
                  </a:lnTo>
                  <a:lnTo>
                    <a:pt x="30" y="51"/>
                  </a:lnTo>
                  <a:lnTo>
                    <a:pt x="19" y="51"/>
                  </a:lnTo>
                  <a:lnTo>
                    <a:pt x="0" y="51"/>
                  </a:lnTo>
                  <a:lnTo>
                    <a:pt x="0" y="55"/>
                  </a:lnTo>
                  <a:lnTo>
                    <a:pt x="44" y="63"/>
                  </a:lnTo>
                  <a:lnTo>
                    <a:pt x="85" y="66"/>
                  </a:lnTo>
                  <a:lnTo>
                    <a:pt x="85" y="70"/>
                  </a:lnTo>
                  <a:lnTo>
                    <a:pt x="89" y="70"/>
                  </a:lnTo>
                  <a:lnTo>
                    <a:pt x="118" y="81"/>
                  </a:lnTo>
                  <a:lnTo>
                    <a:pt x="144" y="96"/>
                  </a:lnTo>
                  <a:lnTo>
                    <a:pt x="159" y="118"/>
                  </a:lnTo>
                  <a:lnTo>
                    <a:pt x="166" y="133"/>
                  </a:lnTo>
                  <a:lnTo>
                    <a:pt x="166" y="151"/>
                  </a:lnTo>
                  <a:lnTo>
                    <a:pt x="155" y="166"/>
                  </a:lnTo>
                  <a:lnTo>
                    <a:pt x="133" y="181"/>
                  </a:lnTo>
                  <a:lnTo>
                    <a:pt x="104" y="196"/>
                  </a:lnTo>
                  <a:lnTo>
                    <a:pt x="70" y="207"/>
                  </a:lnTo>
                  <a:lnTo>
                    <a:pt x="0" y="218"/>
                  </a:lnTo>
                  <a:lnTo>
                    <a:pt x="70" y="210"/>
                  </a:lnTo>
                  <a:lnTo>
                    <a:pt x="104" y="203"/>
                  </a:lnTo>
                  <a:lnTo>
                    <a:pt x="133" y="188"/>
                  </a:lnTo>
                  <a:lnTo>
                    <a:pt x="155" y="173"/>
                  </a:lnTo>
                  <a:lnTo>
                    <a:pt x="166" y="151"/>
                  </a:lnTo>
                  <a:lnTo>
                    <a:pt x="170" y="133"/>
                  </a:lnTo>
                  <a:lnTo>
                    <a:pt x="159" y="111"/>
                  </a:lnTo>
                  <a:lnTo>
                    <a:pt x="148" y="92"/>
                  </a:lnTo>
                  <a:lnTo>
                    <a:pt x="126" y="81"/>
                  </a:lnTo>
                  <a:lnTo>
                    <a:pt x="104" y="70"/>
                  </a:lnTo>
                  <a:lnTo>
                    <a:pt x="159" y="63"/>
                  </a:lnTo>
                  <a:lnTo>
                    <a:pt x="185" y="55"/>
                  </a:lnTo>
                  <a:lnTo>
                    <a:pt x="189" y="51"/>
                  </a:lnTo>
                  <a:lnTo>
                    <a:pt x="196" y="40"/>
                  </a:lnTo>
                  <a:lnTo>
                    <a:pt x="196" y="33"/>
                  </a:lnTo>
                  <a:lnTo>
                    <a:pt x="174" y="22"/>
                  </a:lnTo>
                  <a:lnTo>
                    <a:pt x="141" y="7"/>
                  </a:lnTo>
                  <a:lnTo>
                    <a:pt x="351" y="11"/>
                  </a:lnTo>
                  <a:lnTo>
                    <a:pt x="385" y="7"/>
                  </a:lnTo>
                  <a:lnTo>
                    <a:pt x="385" y="11"/>
                  </a:lnTo>
                  <a:lnTo>
                    <a:pt x="414" y="14"/>
                  </a:lnTo>
                  <a:lnTo>
                    <a:pt x="425" y="26"/>
                  </a:lnTo>
                  <a:lnTo>
                    <a:pt x="414" y="37"/>
                  </a:lnTo>
                  <a:lnTo>
                    <a:pt x="396" y="40"/>
                  </a:lnTo>
                  <a:lnTo>
                    <a:pt x="377" y="48"/>
                  </a:lnTo>
                  <a:lnTo>
                    <a:pt x="336" y="48"/>
                  </a:lnTo>
                  <a:lnTo>
                    <a:pt x="285" y="51"/>
                  </a:lnTo>
                  <a:lnTo>
                    <a:pt x="281" y="51"/>
                  </a:lnTo>
                  <a:lnTo>
                    <a:pt x="311" y="63"/>
                  </a:lnTo>
                  <a:lnTo>
                    <a:pt x="336" y="70"/>
                  </a:lnTo>
                  <a:lnTo>
                    <a:pt x="377" y="96"/>
                  </a:lnTo>
                  <a:lnTo>
                    <a:pt x="396" y="118"/>
                  </a:lnTo>
                  <a:lnTo>
                    <a:pt x="407" y="125"/>
                  </a:lnTo>
                  <a:lnTo>
                    <a:pt x="410" y="148"/>
                  </a:lnTo>
                  <a:lnTo>
                    <a:pt x="399" y="173"/>
                  </a:lnTo>
                  <a:lnTo>
                    <a:pt x="392" y="188"/>
                  </a:lnTo>
                  <a:lnTo>
                    <a:pt x="381" y="203"/>
                  </a:lnTo>
                  <a:lnTo>
                    <a:pt x="351" y="221"/>
                  </a:lnTo>
                  <a:lnTo>
                    <a:pt x="314" y="236"/>
                  </a:lnTo>
                  <a:lnTo>
                    <a:pt x="274" y="244"/>
                  </a:lnTo>
                  <a:lnTo>
                    <a:pt x="311" y="233"/>
                  </a:lnTo>
                  <a:lnTo>
                    <a:pt x="340" y="218"/>
                  </a:lnTo>
                  <a:lnTo>
                    <a:pt x="362" y="203"/>
                  </a:lnTo>
                  <a:lnTo>
                    <a:pt x="377" y="181"/>
                  </a:lnTo>
                  <a:lnTo>
                    <a:pt x="392" y="151"/>
                  </a:lnTo>
                  <a:lnTo>
                    <a:pt x="396" y="148"/>
                  </a:lnTo>
                  <a:lnTo>
                    <a:pt x="385" y="122"/>
                  </a:lnTo>
                  <a:lnTo>
                    <a:pt x="366" y="96"/>
                  </a:lnTo>
                  <a:lnTo>
                    <a:pt x="344" y="81"/>
                  </a:lnTo>
                  <a:lnTo>
                    <a:pt x="322" y="66"/>
                  </a:lnTo>
                  <a:lnTo>
                    <a:pt x="274" y="51"/>
                  </a:lnTo>
                  <a:lnTo>
                    <a:pt x="251" y="48"/>
                  </a:lnTo>
                  <a:lnTo>
                    <a:pt x="229" y="40"/>
                  </a:lnTo>
                  <a:lnTo>
                    <a:pt x="196" y="48"/>
                  </a:lnTo>
                  <a:lnTo>
                    <a:pt x="200" y="48"/>
                  </a:lnTo>
                  <a:lnTo>
                    <a:pt x="229" y="48"/>
                  </a:lnTo>
                  <a:lnTo>
                    <a:pt x="251" y="51"/>
                  </a:lnTo>
                  <a:lnTo>
                    <a:pt x="270" y="55"/>
                  </a:lnTo>
                  <a:lnTo>
                    <a:pt x="314" y="70"/>
                  </a:lnTo>
                  <a:lnTo>
                    <a:pt x="340" y="81"/>
                  </a:lnTo>
                  <a:lnTo>
                    <a:pt x="366" y="103"/>
                  </a:lnTo>
                  <a:lnTo>
                    <a:pt x="381" y="122"/>
                  </a:lnTo>
                  <a:lnTo>
                    <a:pt x="392" y="148"/>
                  </a:lnTo>
                  <a:lnTo>
                    <a:pt x="385" y="151"/>
                  </a:lnTo>
                  <a:lnTo>
                    <a:pt x="370" y="181"/>
                  </a:lnTo>
                  <a:lnTo>
                    <a:pt x="355" y="203"/>
                  </a:lnTo>
                  <a:lnTo>
                    <a:pt x="329" y="218"/>
                  </a:lnTo>
                  <a:lnTo>
                    <a:pt x="296" y="233"/>
                  </a:lnTo>
                  <a:lnTo>
                    <a:pt x="255" y="244"/>
                  </a:lnTo>
                  <a:lnTo>
                    <a:pt x="255" y="247"/>
                  </a:lnTo>
                  <a:lnTo>
                    <a:pt x="104" y="266"/>
                  </a:lnTo>
                  <a:lnTo>
                    <a:pt x="74" y="273"/>
                  </a:lnTo>
                  <a:lnTo>
                    <a:pt x="74" y="266"/>
                  </a:lnTo>
                  <a:lnTo>
                    <a:pt x="44" y="273"/>
                  </a:lnTo>
                  <a:lnTo>
                    <a:pt x="0" y="277"/>
                  </a:lnTo>
                  <a:lnTo>
                    <a:pt x="0" y="281"/>
                  </a:lnTo>
                  <a:lnTo>
                    <a:pt x="44" y="277"/>
                  </a:lnTo>
                  <a:lnTo>
                    <a:pt x="56" y="273"/>
                  </a:lnTo>
                  <a:lnTo>
                    <a:pt x="26" y="281"/>
                  </a:lnTo>
                  <a:lnTo>
                    <a:pt x="0" y="295"/>
                  </a:lnTo>
                  <a:lnTo>
                    <a:pt x="0" y="303"/>
                  </a:lnTo>
                  <a:lnTo>
                    <a:pt x="4" y="303"/>
                  </a:lnTo>
                  <a:lnTo>
                    <a:pt x="4" y="295"/>
                  </a:lnTo>
                  <a:lnTo>
                    <a:pt x="48" y="281"/>
                  </a:lnTo>
                  <a:lnTo>
                    <a:pt x="104" y="266"/>
                  </a:lnTo>
                  <a:lnTo>
                    <a:pt x="470" y="221"/>
                  </a:lnTo>
                  <a:lnTo>
                    <a:pt x="507" y="218"/>
                  </a:lnTo>
                  <a:lnTo>
                    <a:pt x="510" y="218"/>
                  </a:lnTo>
                  <a:lnTo>
                    <a:pt x="547" y="207"/>
                  </a:lnTo>
                  <a:lnTo>
                    <a:pt x="588" y="192"/>
                  </a:lnTo>
                  <a:lnTo>
                    <a:pt x="606" y="181"/>
                  </a:lnTo>
                  <a:lnTo>
                    <a:pt x="617" y="166"/>
                  </a:lnTo>
                  <a:lnTo>
                    <a:pt x="628" y="151"/>
                  </a:lnTo>
                  <a:lnTo>
                    <a:pt x="628" y="140"/>
                  </a:lnTo>
                  <a:lnTo>
                    <a:pt x="632" y="133"/>
                  </a:lnTo>
                  <a:lnTo>
                    <a:pt x="628" y="118"/>
                  </a:lnTo>
                  <a:lnTo>
                    <a:pt x="617" y="103"/>
                  </a:lnTo>
                  <a:lnTo>
                    <a:pt x="603" y="85"/>
                  </a:lnTo>
                  <a:lnTo>
                    <a:pt x="566" y="66"/>
                  </a:lnTo>
                  <a:lnTo>
                    <a:pt x="518" y="55"/>
                  </a:lnTo>
                  <a:lnTo>
                    <a:pt x="447" y="48"/>
                  </a:lnTo>
                  <a:lnTo>
                    <a:pt x="451" y="48"/>
                  </a:lnTo>
                  <a:lnTo>
                    <a:pt x="477" y="40"/>
                  </a:lnTo>
                  <a:lnTo>
                    <a:pt x="477" y="48"/>
                  </a:lnTo>
                  <a:lnTo>
                    <a:pt x="484" y="40"/>
                  </a:lnTo>
                  <a:lnTo>
                    <a:pt x="525" y="40"/>
                  </a:lnTo>
                  <a:lnTo>
                    <a:pt x="580" y="40"/>
                  </a:lnTo>
                  <a:lnTo>
                    <a:pt x="621" y="51"/>
                  </a:lnTo>
                  <a:lnTo>
                    <a:pt x="658" y="66"/>
                  </a:lnTo>
                  <a:lnTo>
                    <a:pt x="677" y="77"/>
                  </a:lnTo>
                  <a:lnTo>
                    <a:pt x="688" y="92"/>
                  </a:lnTo>
                  <a:lnTo>
                    <a:pt x="699" y="103"/>
                  </a:lnTo>
                  <a:lnTo>
                    <a:pt x="706" y="118"/>
                  </a:lnTo>
                  <a:lnTo>
                    <a:pt x="702" y="148"/>
                  </a:lnTo>
                  <a:lnTo>
                    <a:pt x="688" y="166"/>
                  </a:lnTo>
                  <a:lnTo>
                    <a:pt x="673" y="188"/>
                  </a:lnTo>
                  <a:lnTo>
                    <a:pt x="636" y="207"/>
                  </a:lnTo>
                  <a:lnTo>
                    <a:pt x="595" y="218"/>
                  </a:lnTo>
                  <a:lnTo>
                    <a:pt x="558" y="225"/>
                  </a:lnTo>
                  <a:lnTo>
                    <a:pt x="484" y="236"/>
                  </a:lnTo>
                  <a:lnTo>
                    <a:pt x="455" y="236"/>
                  </a:lnTo>
                  <a:lnTo>
                    <a:pt x="381" y="244"/>
                  </a:lnTo>
                  <a:lnTo>
                    <a:pt x="311" y="258"/>
                  </a:lnTo>
                  <a:lnTo>
                    <a:pt x="255" y="258"/>
                  </a:lnTo>
                  <a:lnTo>
                    <a:pt x="185" y="273"/>
                  </a:lnTo>
                  <a:lnTo>
                    <a:pt x="141" y="288"/>
                  </a:lnTo>
                  <a:lnTo>
                    <a:pt x="111" y="306"/>
                  </a:lnTo>
                  <a:lnTo>
                    <a:pt x="96" y="321"/>
                  </a:lnTo>
                  <a:lnTo>
                    <a:pt x="89" y="336"/>
                  </a:lnTo>
                  <a:lnTo>
                    <a:pt x="89" y="351"/>
                  </a:lnTo>
                  <a:lnTo>
                    <a:pt x="89" y="362"/>
                  </a:lnTo>
                  <a:lnTo>
                    <a:pt x="100" y="377"/>
                  </a:lnTo>
                  <a:lnTo>
                    <a:pt x="111" y="392"/>
                  </a:lnTo>
                  <a:lnTo>
                    <a:pt x="133" y="406"/>
                  </a:lnTo>
                  <a:lnTo>
                    <a:pt x="159" y="417"/>
                  </a:lnTo>
                  <a:lnTo>
                    <a:pt x="218" y="436"/>
                  </a:lnTo>
                  <a:lnTo>
                    <a:pt x="296" y="447"/>
                  </a:lnTo>
                  <a:lnTo>
                    <a:pt x="433" y="458"/>
                  </a:lnTo>
                  <a:lnTo>
                    <a:pt x="495" y="462"/>
                  </a:lnTo>
                  <a:lnTo>
                    <a:pt x="521" y="462"/>
                  </a:lnTo>
                  <a:lnTo>
                    <a:pt x="702" y="477"/>
                  </a:lnTo>
                  <a:lnTo>
                    <a:pt x="743" y="484"/>
                  </a:lnTo>
                  <a:lnTo>
                    <a:pt x="776" y="491"/>
                  </a:lnTo>
                  <a:lnTo>
                    <a:pt x="854" y="513"/>
                  </a:lnTo>
                  <a:lnTo>
                    <a:pt x="887" y="528"/>
                  </a:lnTo>
                  <a:lnTo>
                    <a:pt x="909" y="539"/>
                  </a:lnTo>
                  <a:lnTo>
                    <a:pt x="917" y="547"/>
                  </a:lnTo>
                  <a:lnTo>
                    <a:pt x="924" y="558"/>
                  </a:lnTo>
                  <a:lnTo>
                    <a:pt x="917" y="573"/>
                  </a:lnTo>
                  <a:lnTo>
                    <a:pt x="902" y="584"/>
                  </a:lnTo>
                  <a:lnTo>
                    <a:pt x="876" y="595"/>
                  </a:lnTo>
                  <a:lnTo>
                    <a:pt x="799" y="617"/>
                  </a:lnTo>
                  <a:lnTo>
                    <a:pt x="728" y="628"/>
                  </a:lnTo>
                  <a:lnTo>
                    <a:pt x="717" y="628"/>
                  </a:lnTo>
                  <a:lnTo>
                    <a:pt x="658" y="632"/>
                  </a:lnTo>
                  <a:lnTo>
                    <a:pt x="628" y="639"/>
                  </a:lnTo>
                  <a:lnTo>
                    <a:pt x="462" y="658"/>
                  </a:lnTo>
                  <a:lnTo>
                    <a:pt x="385" y="672"/>
                  </a:lnTo>
                  <a:lnTo>
                    <a:pt x="325" y="687"/>
                  </a:lnTo>
                  <a:lnTo>
                    <a:pt x="285" y="702"/>
                  </a:lnTo>
                  <a:lnTo>
                    <a:pt x="259" y="717"/>
                  </a:lnTo>
                  <a:lnTo>
                    <a:pt x="244" y="735"/>
                  </a:lnTo>
                  <a:lnTo>
                    <a:pt x="240" y="754"/>
                  </a:lnTo>
                  <a:lnTo>
                    <a:pt x="240" y="757"/>
                  </a:lnTo>
                  <a:lnTo>
                    <a:pt x="251" y="772"/>
                  </a:lnTo>
                  <a:lnTo>
                    <a:pt x="266" y="794"/>
                  </a:lnTo>
                  <a:lnTo>
                    <a:pt x="292" y="809"/>
                  </a:lnTo>
                  <a:lnTo>
                    <a:pt x="322" y="824"/>
                  </a:lnTo>
                  <a:lnTo>
                    <a:pt x="385" y="839"/>
                  </a:lnTo>
                  <a:lnTo>
                    <a:pt x="447" y="850"/>
                  </a:lnTo>
                  <a:lnTo>
                    <a:pt x="381" y="842"/>
                  </a:lnTo>
                  <a:lnTo>
                    <a:pt x="292" y="824"/>
                  </a:lnTo>
                  <a:lnTo>
                    <a:pt x="251" y="813"/>
                  </a:lnTo>
                  <a:lnTo>
                    <a:pt x="214" y="794"/>
                  </a:lnTo>
                  <a:lnTo>
                    <a:pt x="196" y="772"/>
                  </a:lnTo>
                  <a:lnTo>
                    <a:pt x="185" y="757"/>
                  </a:lnTo>
                  <a:lnTo>
                    <a:pt x="185" y="754"/>
                  </a:lnTo>
                  <a:lnTo>
                    <a:pt x="185" y="743"/>
                  </a:lnTo>
                  <a:lnTo>
                    <a:pt x="189" y="728"/>
                  </a:lnTo>
                  <a:lnTo>
                    <a:pt x="200" y="717"/>
                  </a:lnTo>
                  <a:lnTo>
                    <a:pt x="218" y="702"/>
                  </a:lnTo>
                  <a:lnTo>
                    <a:pt x="244" y="687"/>
                  </a:lnTo>
                  <a:lnTo>
                    <a:pt x="281" y="680"/>
                  </a:lnTo>
                  <a:lnTo>
                    <a:pt x="329" y="669"/>
                  </a:lnTo>
                  <a:lnTo>
                    <a:pt x="425" y="658"/>
                  </a:lnTo>
                  <a:lnTo>
                    <a:pt x="592" y="632"/>
                  </a:lnTo>
                  <a:lnTo>
                    <a:pt x="628" y="628"/>
                  </a:lnTo>
                  <a:lnTo>
                    <a:pt x="699" y="617"/>
                  </a:lnTo>
                  <a:lnTo>
                    <a:pt x="776" y="602"/>
                  </a:lnTo>
                  <a:lnTo>
                    <a:pt x="806" y="587"/>
                  </a:lnTo>
                  <a:lnTo>
                    <a:pt x="824" y="573"/>
                  </a:lnTo>
                  <a:lnTo>
                    <a:pt x="828" y="562"/>
                  </a:lnTo>
                  <a:lnTo>
                    <a:pt x="828" y="554"/>
                  </a:lnTo>
                  <a:lnTo>
                    <a:pt x="824" y="539"/>
                  </a:lnTo>
                  <a:lnTo>
                    <a:pt x="817" y="525"/>
                  </a:lnTo>
                  <a:lnTo>
                    <a:pt x="791" y="506"/>
                  </a:lnTo>
                  <a:lnTo>
                    <a:pt x="758" y="491"/>
                  </a:lnTo>
                  <a:lnTo>
                    <a:pt x="714" y="488"/>
                  </a:lnTo>
                  <a:lnTo>
                    <a:pt x="677" y="477"/>
                  </a:lnTo>
                  <a:lnTo>
                    <a:pt x="647" y="473"/>
                  </a:lnTo>
                  <a:lnTo>
                    <a:pt x="610" y="473"/>
                  </a:lnTo>
                  <a:lnTo>
                    <a:pt x="562" y="469"/>
                  </a:lnTo>
                  <a:lnTo>
                    <a:pt x="425" y="469"/>
                  </a:lnTo>
                  <a:lnTo>
                    <a:pt x="336" y="469"/>
                  </a:lnTo>
                  <a:lnTo>
                    <a:pt x="300" y="462"/>
                  </a:lnTo>
                  <a:lnTo>
                    <a:pt x="240" y="458"/>
                  </a:lnTo>
                  <a:lnTo>
                    <a:pt x="144" y="443"/>
                  </a:lnTo>
                  <a:lnTo>
                    <a:pt x="63" y="421"/>
                  </a:lnTo>
                  <a:lnTo>
                    <a:pt x="30" y="406"/>
                  </a:lnTo>
                  <a:lnTo>
                    <a:pt x="0" y="392"/>
                  </a:lnTo>
                  <a:lnTo>
                    <a:pt x="0" y="399"/>
                  </a:lnTo>
                  <a:lnTo>
                    <a:pt x="41" y="417"/>
                  </a:lnTo>
                  <a:lnTo>
                    <a:pt x="89" y="432"/>
                  </a:lnTo>
                  <a:lnTo>
                    <a:pt x="189" y="454"/>
                  </a:lnTo>
                  <a:lnTo>
                    <a:pt x="100" y="447"/>
                  </a:lnTo>
                  <a:lnTo>
                    <a:pt x="48" y="432"/>
                  </a:lnTo>
                  <a:lnTo>
                    <a:pt x="0" y="417"/>
                  </a:lnTo>
                  <a:lnTo>
                    <a:pt x="0" y="421"/>
                  </a:lnTo>
                  <a:lnTo>
                    <a:pt x="59" y="443"/>
                  </a:lnTo>
                  <a:lnTo>
                    <a:pt x="0" y="428"/>
                  </a:lnTo>
                  <a:lnTo>
                    <a:pt x="0" y="432"/>
                  </a:lnTo>
                  <a:lnTo>
                    <a:pt x="74" y="447"/>
                  </a:lnTo>
                  <a:lnTo>
                    <a:pt x="155" y="454"/>
                  </a:lnTo>
                  <a:lnTo>
                    <a:pt x="96" y="454"/>
                  </a:lnTo>
                  <a:lnTo>
                    <a:pt x="0" y="443"/>
                  </a:lnTo>
                  <a:lnTo>
                    <a:pt x="41" y="454"/>
                  </a:lnTo>
                  <a:lnTo>
                    <a:pt x="0" y="447"/>
                  </a:lnTo>
                  <a:lnTo>
                    <a:pt x="0" y="454"/>
                  </a:lnTo>
                  <a:lnTo>
                    <a:pt x="48" y="454"/>
                  </a:lnTo>
                  <a:lnTo>
                    <a:pt x="111" y="462"/>
                  </a:lnTo>
                  <a:lnTo>
                    <a:pt x="144" y="473"/>
                  </a:lnTo>
                  <a:lnTo>
                    <a:pt x="181" y="488"/>
                  </a:lnTo>
                  <a:lnTo>
                    <a:pt x="203" y="502"/>
                  </a:lnTo>
                  <a:lnTo>
                    <a:pt x="229" y="528"/>
                  </a:lnTo>
                  <a:lnTo>
                    <a:pt x="237" y="543"/>
                  </a:lnTo>
                  <a:lnTo>
                    <a:pt x="237" y="562"/>
                  </a:lnTo>
                  <a:lnTo>
                    <a:pt x="229" y="576"/>
                  </a:lnTo>
                  <a:lnTo>
                    <a:pt x="211" y="602"/>
                  </a:lnTo>
                  <a:lnTo>
                    <a:pt x="181" y="624"/>
                  </a:lnTo>
                  <a:lnTo>
                    <a:pt x="118" y="643"/>
                  </a:lnTo>
                  <a:lnTo>
                    <a:pt x="63" y="658"/>
                  </a:lnTo>
                  <a:lnTo>
                    <a:pt x="0" y="669"/>
                  </a:lnTo>
                  <a:lnTo>
                    <a:pt x="0" y="680"/>
                  </a:lnTo>
                  <a:lnTo>
                    <a:pt x="85" y="672"/>
                  </a:lnTo>
                  <a:lnTo>
                    <a:pt x="155" y="672"/>
                  </a:lnTo>
                  <a:lnTo>
                    <a:pt x="148" y="680"/>
                  </a:lnTo>
                  <a:lnTo>
                    <a:pt x="63" y="680"/>
                  </a:lnTo>
                  <a:lnTo>
                    <a:pt x="26" y="684"/>
                  </a:lnTo>
                  <a:lnTo>
                    <a:pt x="0" y="684"/>
                  </a:lnTo>
                  <a:lnTo>
                    <a:pt x="0" y="687"/>
                  </a:lnTo>
                  <a:lnTo>
                    <a:pt x="26" y="687"/>
                  </a:lnTo>
                  <a:lnTo>
                    <a:pt x="59" y="684"/>
                  </a:lnTo>
                  <a:lnTo>
                    <a:pt x="141" y="680"/>
                  </a:lnTo>
                  <a:lnTo>
                    <a:pt x="89" y="702"/>
                  </a:lnTo>
                  <a:lnTo>
                    <a:pt x="63" y="724"/>
                  </a:lnTo>
                  <a:lnTo>
                    <a:pt x="48" y="739"/>
                  </a:lnTo>
                  <a:lnTo>
                    <a:pt x="44" y="750"/>
                  </a:lnTo>
                  <a:lnTo>
                    <a:pt x="44" y="757"/>
                  </a:lnTo>
                  <a:lnTo>
                    <a:pt x="56" y="765"/>
                  </a:lnTo>
                  <a:lnTo>
                    <a:pt x="74" y="783"/>
                  </a:lnTo>
                  <a:lnTo>
                    <a:pt x="104" y="798"/>
                  </a:lnTo>
                  <a:lnTo>
                    <a:pt x="141" y="820"/>
                  </a:lnTo>
                  <a:lnTo>
                    <a:pt x="211" y="839"/>
                  </a:lnTo>
                  <a:lnTo>
                    <a:pt x="244" y="850"/>
                  </a:lnTo>
                  <a:lnTo>
                    <a:pt x="325" y="868"/>
                  </a:lnTo>
                  <a:lnTo>
                    <a:pt x="421" y="879"/>
                  </a:lnTo>
                  <a:lnTo>
                    <a:pt x="518" y="883"/>
                  </a:lnTo>
                  <a:lnTo>
                    <a:pt x="603" y="891"/>
                  </a:lnTo>
                  <a:lnTo>
                    <a:pt x="588" y="898"/>
                  </a:lnTo>
                  <a:lnTo>
                    <a:pt x="592" y="898"/>
                  </a:lnTo>
                  <a:lnTo>
                    <a:pt x="606" y="891"/>
                  </a:lnTo>
                  <a:lnTo>
                    <a:pt x="610" y="891"/>
                  </a:lnTo>
                  <a:lnTo>
                    <a:pt x="628" y="898"/>
                  </a:lnTo>
                  <a:lnTo>
                    <a:pt x="636" y="898"/>
                  </a:lnTo>
                  <a:lnTo>
                    <a:pt x="617" y="891"/>
                  </a:lnTo>
                  <a:lnTo>
                    <a:pt x="665" y="891"/>
                  </a:lnTo>
                  <a:lnTo>
                    <a:pt x="665" y="883"/>
                  </a:lnTo>
                  <a:lnTo>
                    <a:pt x="673" y="898"/>
                  </a:lnTo>
                  <a:lnTo>
                    <a:pt x="677" y="898"/>
                  </a:lnTo>
                  <a:lnTo>
                    <a:pt x="673" y="891"/>
                  </a:lnTo>
                  <a:lnTo>
                    <a:pt x="673" y="876"/>
                  </a:lnTo>
                  <a:lnTo>
                    <a:pt x="677" y="857"/>
                  </a:lnTo>
                  <a:lnTo>
                    <a:pt x="680" y="839"/>
                  </a:lnTo>
                  <a:lnTo>
                    <a:pt x="714" y="824"/>
                  </a:lnTo>
                  <a:lnTo>
                    <a:pt x="747" y="809"/>
                  </a:lnTo>
                  <a:lnTo>
                    <a:pt x="773" y="806"/>
                  </a:lnTo>
                  <a:lnTo>
                    <a:pt x="832" y="783"/>
                  </a:lnTo>
                  <a:lnTo>
                    <a:pt x="839" y="787"/>
                  </a:lnTo>
                  <a:lnTo>
                    <a:pt x="843" y="783"/>
                  </a:lnTo>
                  <a:lnTo>
                    <a:pt x="876" y="780"/>
                  </a:lnTo>
                  <a:lnTo>
                    <a:pt x="884" y="780"/>
                  </a:lnTo>
                  <a:lnTo>
                    <a:pt x="932" y="772"/>
                  </a:lnTo>
                  <a:lnTo>
                    <a:pt x="998" y="780"/>
                  </a:lnTo>
                  <a:lnTo>
                    <a:pt x="939" y="783"/>
                  </a:lnTo>
                  <a:lnTo>
                    <a:pt x="932" y="783"/>
                  </a:lnTo>
                  <a:lnTo>
                    <a:pt x="924" y="783"/>
                  </a:lnTo>
                  <a:lnTo>
                    <a:pt x="887" y="787"/>
                  </a:lnTo>
                  <a:lnTo>
                    <a:pt x="817" y="806"/>
                  </a:lnTo>
                  <a:lnTo>
                    <a:pt x="784" y="813"/>
                  </a:lnTo>
                  <a:lnTo>
                    <a:pt x="747" y="828"/>
                  </a:lnTo>
                  <a:lnTo>
                    <a:pt x="717" y="850"/>
                  </a:lnTo>
                  <a:lnTo>
                    <a:pt x="706" y="865"/>
                  </a:lnTo>
                  <a:lnTo>
                    <a:pt x="702" y="876"/>
                  </a:lnTo>
                  <a:lnTo>
                    <a:pt x="702" y="883"/>
                  </a:lnTo>
                  <a:lnTo>
                    <a:pt x="714" y="898"/>
                  </a:lnTo>
                  <a:lnTo>
                    <a:pt x="717" y="898"/>
                  </a:lnTo>
                  <a:lnTo>
                    <a:pt x="706" y="883"/>
                  </a:lnTo>
                  <a:lnTo>
                    <a:pt x="706" y="876"/>
                  </a:lnTo>
                  <a:lnTo>
                    <a:pt x="714" y="857"/>
                  </a:lnTo>
                  <a:lnTo>
                    <a:pt x="728" y="842"/>
                  </a:lnTo>
                  <a:lnTo>
                    <a:pt x="769" y="824"/>
                  </a:lnTo>
                  <a:lnTo>
                    <a:pt x="817" y="806"/>
                  </a:lnTo>
                  <a:lnTo>
                    <a:pt x="861" y="794"/>
                  </a:lnTo>
                  <a:lnTo>
                    <a:pt x="832" y="806"/>
                  </a:lnTo>
                  <a:lnTo>
                    <a:pt x="813" y="813"/>
                  </a:lnTo>
                  <a:lnTo>
                    <a:pt x="776" y="839"/>
                  </a:lnTo>
                  <a:lnTo>
                    <a:pt x="769" y="857"/>
                  </a:lnTo>
                  <a:lnTo>
                    <a:pt x="762" y="868"/>
                  </a:lnTo>
                  <a:lnTo>
                    <a:pt x="769" y="883"/>
                  </a:lnTo>
                  <a:lnTo>
                    <a:pt x="776" y="898"/>
                  </a:lnTo>
                  <a:lnTo>
                    <a:pt x="784" y="898"/>
                  </a:lnTo>
                  <a:lnTo>
                    <a:pt x="773" y="883"/>
                  </a:lnTo>
                  <a:lnTo>
                    <a:pt x="769" y="868"/>
                  </a:lnTo>
                  <a:lnTo>
                    <a:pt x="773" y="857"/>
                  </a:lnTo>
                  <a:lnTo>
                    <a:pt x="791" y="835"/>
                  </a:lnTo>
                  <a:lnTo>
                    <a:pt x="806" y="820"/>
                  </a:lnTo>
                  <a:lnTo>
                    <a:pt x="832" y="809"/>
                  </a:lnTo>
                  <a:lnTo>
                    <a:pt x="869" y="798"/>
                  </a:lnTo>
                  <a:lnTo>
                    <a:pt x="917" y="787"/>
                  </a:lnTo>
                  <a:lnTo>
                    <a:pt x="887" y="798"/>
                  </a:lnTo>
                  <a:lnTo>
                    <a:pt x="858" y="813"/>
                  </a:lnTo>
                  <a:lnTo>
                    <a:pt x="832" y="835"/>
                  </a:lnTo>
                  <a:lnTo>
                    <a:pt x="817" y="857"/>
                  </a:lnTo>
                  <a:lnTo>
                    <a:pt x="817" y="865"/>
                  </a:lnTo>
                  <a:lnTo>
                    <a:pt x="817" y="883"/>
                  </a:lnTo>
                  <a:lnTo>
                    <a:pt x="828" y="898"/>
                  </a:lnTo>
                  <a:lnTo>
                    <a:pt x="832" y="898"/>
                  </a:lnTo>
                  <a:lnTo>
                    <a:pt x="817" y="883"/>
                  </a:lnTo>
                  <a:lnTo>
                    <a:pt x="817" y="868"/>
                  </a:lnTo>
                  <a:lnTo>
                    <a:pt x="817" y="857"/>
                  </a:lnTo>
                  <a:lnTo>
                    <a:pt x="832" y="839"/>
                  </a:lnTo>
                  <a:lnTo>
                    <a:pt x="847" y="824"/>
                  </a:lnTo>
                  <a:lnTo>
                    <a:pt x="872" y="809"/>
                  </a:lnTo>
                  <a:lnTo>
                    <a:pt x="898" y="798"/>
                  </a:lnTo>
                  <a:lnTo>
                    <a:pt x="943" y="787"/>
                  </a:lnTo>
                  <a:lnTo>
                    <a:pt x="983" y="783"/>
                  </a:lnTo>
                  <a:lnTo>
                    <a:pt x="943" y="794"/>
                  </a:lnTo>
                  <a:lnTo>
                    <a:pt x="917" y="806"/>
                  </a:lnTo>
                  <a:lnTo>
                    <a:pt x="898" y="820"/>
                  </a:lnTo>
                  <a:lnTo>
                    <a:pt x="884" y="828"/>
                  </a:lnTo>
                  <a:lnTo>
                    <a:pt x="872" y="854"/>
                  </a:lnTo>
                  <a:lnTo>
                    <a:pt x="872" y="865"/>
                  </a:lnTo>
                  <a:lnTo>
                    <a:pt x="876" y="879"/>
                  </a:lnTo>
                  <a:lnTo>
                    <a:pt x="895" y="898"/>
                  </a:lnTo>
                  <a:lnTo>
                    <a:pt x="898" y="898"/>
                  </a:lnTo>
                  <a:lnTo>
                    <a:pt x="884" y="879"/>
                  </a:lnTo>
                  <a:lnTo>
                    <a:pt x="876" y="865"/>
                  </a:lnTo>
                  <a:lnTo>
                    <a:pt x="876" y="854"/>
                  </a:lnTo>
                  <a:lnTo>
                    <a:pt x="887" y="828"/>
                  </a:lnTo>
                  <a:lnTo>
                    <a:pt x="902" y="820"/>
                  </a:lnTo>
                  <a:lnTo>
                    <a:pt x="924" y="806"/>
                  </a:lnTo>
                  <a:lnTo>
                    <a:pt x="946" y="794"/>
                  </a:lnTo>
                  <a:lnTo>
                    <a:pt x="987" y="783"/>
                  </a:lnTo>
                  <a:lnTo>
                    <a:pt x="1028" y="780"/>
                  </a:lnTo>
                  <a:lnTo>
                    <a:pt x="1054" y="780"/>
                  </a:lnTo>
                  <a:lnTo>
                    <a:pt x="1002" y="794"/>
                  </a:lnTo>
                  <a:lnTo>
                    <a:pt x="965" y="813"/>
                  </a:lnTo>
                  <a:lnTo>
                    <a:pt x="932" y="839"/>
                  </a:lnTo>
                  <a:lnTo>
                    <a:pt x="924" y="850"/>
                  </a:lnTo>
                  <a:lnTo>
                    <a:pt x="917" y="865"/>
                  </a:lnTo>
                  <a:lnTo>
                    <a:pt x="924" y="876"/>
                  </a:lnTo>
                  <a:lnTo>
                    <a:pt x="939" y="898"/>
                  </a:lnTo>
                  <a:lnTo>
                    <a:pt x="943" y="898"/>
                  </a:lnTo>
                  <a:lnTo>
                    <a:pt x="928" y="876"/>
                  </a:lnTo>
                  <a:lnTo>
                    <a:pt x="924" y="865"/>
                  </a:lnTo>
                  <a:lnTo>
                    <a:pt x="928" y="850"/>
                  </a:lnTo>
                  <a:lnTo>
                    <a:pt x="943" y="828"/>
                  </a:lnTo>
                  <a:lnTo>
                    <a:pt x="969" y="813"/>
                  </a:lnTo>
                  <a:lnTo>
                    <a:pt x="994" y="806"/>
                  </a:lnTo>
                  <a:lnTo>
                    <a:pt x="1054" y="783"/>
                  </a:lnTo>
                  <a:lnTo>
                    <a:pt x="1109" y="772"/>
                  </a:lnTo>
                  <a:lnTo>
                    <a:pt x="1079" y="783"/>
                  </a:lnTo>
                  <a:lnTo>
                    <a:pt x="1050" y="794"/>
                  </a:lnTo>
                  <a:lnTo>
                    <a:pt x="1028" y="809"/>
                  </a:lnTo>
                  <a:lnTo>
                    <a:pt x="1009" y="828"/>
                  </a:lnTo>
                  <a:lnTo>
                    <a:pt x="998" y="842"/>
                  </a:lnTo>
                  <a:lnTo>
                    <a:pt x="994" y="857"/>
                  </a:lnTo>
                  <a:lnTo>
                    <a:pt x="994" y="879"/>
                  </a:lnTo>
                  <a:lnTo>
                    <a:pt x="1009" y="898"/>
                  </a:lnTo>
                  <a:lnTo>
                    <a:pt x="1013" y="898"/>
                  </a:lnTo>
                  <a:lnTo>
                    <a:pt x="998" y="876"/>
                  </a:lnTo>
                  <a:lnTo>
                    <a:pt x="998" y="857"/>
                  </a:lnTo>
                  <a:lnTo>
                    <a:pt x="1002" y="842"/>
                  </a:lnTo>
                  <a:lnTo>
                    <a:pt x="1013" y="835"/>
                  </a:lnTo>
                  <a:lnTo>
                    <a:pt x="1035" y="809"/>
                  </a:lnTo>
                  <a:lnTo>
                    <a:pt x="1065" y="794"/>
                  </a:lnTo>
                  <a:lnTo>
                    <a:pt x="1105" y="780"/>
                  </a:lnTo>
                  <a:lnTo>
                    <a:pt x="1139" y="769"/>
                  </a:lnTo>
                  <a:lnTo>
                    <a:pt x="1205" y="765"/>
                  </a:lnTo>
                  <a:lnTo>
                    <a:pt x="1235" y="765"/>
                  </a:lnTo>
                  <a:lnTo>
                    <a:pt x="1238" y="765"/>
                  </a:lnTo>
                  <a:lnTo>
                    <a:pt x="1209" y="772"/>
                  </a:lnTo>
                  <a:lnTo>
                    <a:pt x="1183" y="787"/>
                  </a:lnTo>
                  <a:lnTo>
                    <a:pt x="1161" y="806"/>
                  </a:lnTo>
                  <a:lnTo>
                    <a:pt x="1142" y="828"/>
                  </a:lnTo>
                  <a:lnTo>
                    <a:pt x="1142" y="842"/>
                  </a:lnTo>
                  <a:lnTo>
                    <a:pt x="1150" y="854"/>
                  </a:lnTo>
                  <a:lnTo>
                    <a:pt x="1161" y="876"/>
                  </a:lnTo>
                  <a:lnTo>
                    <a:pt x="1183" y="898"/>
                  </a:lnTo>
                  <a:lnTo>
                    <a:pt x="1190" y="898"/>
                  </a:lnTo>
                  <a:lnTo>
                    <a:pt x="1161" y="868"/>
                  </a:lnTo>
                  <a:lnTo>
                    <a:pt x="1153" y="854"/>
                  </a:lnTo>
                  <a:lnTo>
                    <a:pt x="1150" y="842"/>
                  </a:lnTo>
                  <a:lnTo>
                    <a:pt x="1150" y="828"/>
                  </a:lnTo>
                  <a:lnTo>
                    <a:pt x="1153" y="820"/>
                  </a:lnTo>
                  <a:lnTo>
                    <a:pt x="1164" y="806"/>
                  </a:lnTo>
                  <a:lnTo>
                    <a:pt x="1194" y="783"/>
                  </a:lnTo>
                  <a:lnTo>
                    <a:pt x="1224" y="772"/>
                  </a:lnTo>
                  <a:lnTo>
                    <a:pt x="1253" y="765"/>
                  </a:lnTo>
                  <a:lnTo>
                    <a:pt x="1261" y="765"/>
                  </a:lnTo>
                  <a:lnTo>
                    <a:pt x="1279" y="757"/>
                  </a:lnTo>
                  <a:lnTo>
                    <a:pt x="1286" y="757"/>
                  </a:lnTo>
                  <a:lnTo>
                    <a:pt x="1290" y="757"/>
                  </a:lnTo>
                  <a:lnTo>
                    <a:pt x="1305" y="757"/>
                  </a:lnTo>
                  <a:lnTo>
                    <a:pt x="1249" y="780"/>
                  </a:lnTo>
                  <a:lnTo>
                    <a:pt x="1224" y="794"/>
                  </a:lnTo>
                  <a:lnTo>
                    <a:pt x="1209" y="813"/>
                  </a:lnTo>
                  <a:lnTo>
                    <a:pt x="1205" y="828"/>
                  </a:lnTo>
                  <a:lnTo>
                    <a:pt x="1205" y="842"/>
                  </a:lnTo>
                  <a:lnTo>
                    <a:pt x="1209" y="865"/>
                  </a:lnTo>
                  <a:lnTo>
                    <a:pt x="1224" y="879"/>
                  </a:lnTo>
                  <a:lnTo>
                    <a:pt x="1249" y="898"/>
                  </a:lnTo>
                  <a:lnTo>
                    <a:pt x="1261" y="898"/>
                  </a:lnTo>
                  <a:lnTo>
                    <a:pt x="1231" y="879"/>
                  </a:lnTo>
                  <a:lnTo>
                    <a:pt x="1213" y="857"/>
                  </a:lnTo>
                  <a:lnTo>
                    <a:pt x="1209" y="842"/>
                  </a:lnTo>
                  <a:lnTo>
                    <a:pt x="1205" y="828"/>
                  </a:lnTo>
                  <a:lnTo>
                    <a:pt x="1209" y="813"/>
                  </a:lnTo>
                  <a:lnTo>
                    <a:pt x="1220" y="806"/>
                  </a:lnTo>
                  <a:lnTo>
                    <a:pt x="1235" y="787"/>
                  </a:lnTo>
                  <a:lnTo>
                    <a:pt x="1268" y="772"/>
                  </a:lnTo>
                  <a:lnTo>
                    <a:pt x="1323" y="757"/>
                  </a:lnTo>
                  <a:lnTo>
                    <a:pt x="1331" y="757"/>
                  </a:lnTo>
                  <a:lnTo>
                    <a:pt x="1335" y="757"/>
                  </a:lnTo>
                  <a:lnTo>
                    <a:pt x="1357" y="750"/>
                  </a:lnTo>
                  <a:lnTo>
                    <a:pt x="1427" y="743"/>
                  </a:lnTo>
                  <a:lnTo>
                    <a:pt x="1375" y="754"/>
                  </a:lnTo>
                  <a:lnTo>
                    <a:pt x="1338" y="765"/>
                  </a:lnTo>
                  <a:lnTo>
                    <a:pt x="1305" y="783"/>
                  </a:lnTo>
                  <a:lnTo>
                    <a:pt x="1290" y="794"/>
                  </a:lnTo>
                  <a:lnTo>
                    <a:pt x="1275" y="809"/>
                  </a:lnTo>
                  <a:lnTo>
                    <a:pt x="1261" y="835"/>
                  </a:lnTo>
                  <a:lnTo>
                    <a:pt x="1261" y="854"/>
                  </a:lnTo>
                  <a:lnTo>
                    <a:pt x="1264" y="857"/>
                  </a:lnTo>
                  <a:lnTo>
                    <a:pt x="1279" y="879"/>
                  </a:lnTo>
                  <a:lnTo>
                    <a:pt x="1309" y="898"/>
                  </a:lnTo>
                  <a:lnTo>
                    <a:pt x="1316" y="898"/>
                  </a:lnTo>
                  <a:lnTo>
                    <a:pt x="1286" y="879"/>
                  </a:lnTo>
                  <a:lnTo>
                    <a:pt x="1264" y="857"/>
                  </a:lnTo>
                  <a:lnTo>
                    <a:pt x="1264" y="850"/>
                  </a:lnTo>
                  <a:lnTo>
                    <a:pt x="1264" y="835"/>
                  </a:lnTo>
                  <a:lnTo>
                    <a:pt x="1279" y="809"/>
                  </a:lnTo>
                  <a:lnTo>
                    <a:pt x="1290" y="798"/>
                  </a:lnTo>
                  <a:lnTo>
                    <a:pt x="1309" y="787"/>
                  </a:lnTo>
                  <a:lnTo>
                    <a:pt x="1357" y="765"/>
                  </a:lnTo>
                  <a:lnTo>
                    <a:pt x="1401" y="750"/>
                  </a:lnTo>
                  <a:lnTo>
                    <a:pt x="1464" y="739"/>
                  </a:lnTo>
                  <a:lnTo>
                    <a:pt x="1505" y="735"/>
                  </a:lnTo>
                  <a:lnTo>
                    <a:pt x="1534" y="735"/>
                  </a:lnTo>
                  <a:lnTo>
                    <a:pt x="1486" y="743"/>
                  </a:lnTo>
                  <a:lnTo>
                    <a:pt x="1431" y="757"/>
                  </a:lnTo>
                  <a:lnTo>
                    <a:pt x="1371" y="772"/>
                  </a:lnTo>
                  <a:lnTo>
                    <a:pt x="1346" y="787"/>
                  </a:lnTo>
                  <a:lnTo>
                    <a:pt x="1323" y="809"/>
                  </a:lnTo>
                  <a:lnTo>
                    <a:pt x="1320" y="820"/>
                  </a:lnTo>
                  <a:lnTo>
                    <a:pt x="1309" y="839"/>
                  </a:lnTo>
                  <a:lnTo>
                    <a:pt x="1316" y="850"/>
                  </a:lnTo>
                  <a:lnTo>
                    <a:pt x="1320" y="857"/>
                  </a:lnTo>
                  <a:lnTo>
                    <a:pt x="1331" y="876"/>
                  </a:lnTo>
                  <a:lnTo>
                    <a:pt x="1364" y="898"/>
                  </a:lnTo>
                  <a:lnTo>
                    <a:pt x="1375" y="898"/>
                  </a:lnTo>
                  <a:lnTo>
                    <a:pt x="1364" y="894"/>
                  </a:lnTo>
                  <a:lnTo>
                    <a:pt x="1331" y="876"/>
                  </a:lnTo>
                  <a:lnTo>
                    <a:pt x="1320" y="857"/>
                  </a:lnTo>
                  <a:lnTo>
                    <a:pt x="1316" y="850"/>
                  </a:lnTo>
                  <a:lnTo>
                    <a:pt x="1316" y="835"/>
                  </a:lnTo>
                  <a:lnTo>
                    <a:pt x="1320" y="824"/>
                  </a:lnTo>
                  <a:lnTo>
                    <a:pt x="1323" y="813"/>
                  </a:lnTo>
                  <a:lnTo>
                    <a:pt x="1357" y="787"/>
                  </a:lnTo>
                  <a:lnTo>
                    <a:pt x="1390" y="769"/>
                  </a:lnTo>
                  <a:lnTo>
                    <a:pt x="1431" y="757"/>
                  </a:lnTo>
                  <a:lnTo>
                    <a:pt x="1471" y="750"/>
                  </a:lnTo>
                  <a:lnTo>
                    <a:pt x="1542" y="739"/>
                  </a:lnTo>
                  <a:lnTo>
                    <a:pt x="1571" y="735"/>
                  </a:lnTo>
                  <a:lnTo>
                    <a:pt x="1623" y="735"/>
                  </a:lnTo>
                  <a:lnTo>
                    <a:pt x="1527" y="750"/>
                  </a:lnTo>
                  <a:lnTo>
                    <a:pt x="1486" y="757"/>
                  </a:lnTo>
                  <a:lnTo>
                    <a:pt x="1445" y="769"/>
                  </a:lnTo>
                  <a:lnTo>
                    <a:pt x="1408" y="783"/>
                  </a:lnTo>
                  <a:lnTo>
                    <a:pt x="1390" y="798"/>
                  </a:lnTo>
                  <a:lnTo>
                    <a:pt x="1375" y="809"/>
                  </a:lnTo>
                  <a:lnTo>
                    <a:pt x="1364" y="835"/>
                  </a:lnTo>
                  <a:lnTo>
                    <a:pt x="1364" y="842"/>
                  </a:lnTo>
                  <a:lnTo>
                    <a:pt x="1371" y="857"/>
                  </a:lnTo>
                  <a:lnTo>
                    <a:pt x="1379" y="876"/>
                  </a:lnTo>
                  <a:lnTo>
                    <a:pt x="1416" y="898"/>
                  </a:lnTo>
                  <a:lnTo>
                    <a:pt x="1427" y="898"/>
                  </a:lnTo>
                  <a:lnTo>
                    <a:pt x="1386" y="876"/>
                  </a:lnTo>
                  <a:lnTo>
                    <a:pt x="1371" y="857"/>
                  </a:lnTo>
                  <a:lnTo>
                    <a:pt x="1371" y="842"/>
                  </a:lnTo>
                  <a:lnTo>
                    <a:pt x="1371" y="835"/>
                  </a:lnTo>
                  <a:lnTo>
                    <a:pt x="1379" y="813"/>
                  </a:lnTo>
                  <a:lnTo>
                    <a:pt x="1394" y="798"/>
                  </a:lnTo>
                  <a:lnTo>
                    <a:pt x="1416" y="783"/>
                  </a:lnTo>
                  <a:lnTo>
                    <a:pt x="1445" y="769"/>
                  </a:lnTo>
                  <a:lnTo>
                    <a:pt x="1486" y="757"/>
                  </a:lnTo>
                  <a:lnTo>
                    <a:pt x="1567" y="743"/>
                  </a:lnTo>
                  <a:lnTo>
                    <a:pt x="1645" y="735"/>
                  </a:lnTo>
                  <a:lnTo>
                    <a:pt x="1737" y="728"/>
                  </a:lnTo>
                  <a:lnTo>
                    <a:pt x="1756" y="735"/>
                  </a:lnTo>
                  <a:lnTo>
                    <a:pt x="1638" y="743"/>
                  </a:lnTo>
                  <a:lnTo>
                    <a:pt x="1567" y="757"/>
                  </a:lnTo>
                  <a:lnTo>
                    <a:pt x="1534" y="765"/>
                  </a:lnTo>
                  <a:lnTo>
                    <a:pt x="1512" y="772"/>
                  </a:lnTo>
                  <a:lnTo>
                    <a:pt x="1471" y="794"/>
                  </a:lnTo>
                  <a:lnTo>
                    <a:pt x="1445" y="820"/>
                  </a:lnTo>
                  <a:lnTo>
                    <a:pt x="1442" y="828"/>
                  </a:lnTo>
                  <a:lnTo>
                    <a:pt x="1434" y="842"/>
                  </a:lnTo>
                  <a:lnTo>
                    <a:pt x="1442" y="857"/>
                  </a:lnTo>
                  <a:lnTo>
                    <a:pt x="1449" y="868"/>
                  </a:lnTo>
                  <a:lnTo>
                    <a:pt x="1464" y="883"/>
                  </a:lnTo>
                  <a:lnTo>
                    <a:pt x="1490" y="894"/>
                  </a:lnTo>
                  <a:lnTo>
                    <a:pt x="1497" y="898"/>
                  </a:lnTo>
                  <a:lnTo>
                    <a:pt x="1505" y="898"/>
                  </a:lnTo>
                  <a:lnTo>
                    <a:pt x="1490" y="894"/>
                  </a:lnTo>
                  <a:lnTo>
                    <a:pt x="1471" y="879"/>
                  </a:lnTo>
                  <a:lnTo>
                    <a:pt x="1449" y="868"/>
                  </a:lnTo>
                  <a:lnTo>
                    <a:pt x="1442" y="857"/>
                  </a:lnTo>
                  <a:lnTo>
                    <a:pt x="1442" y="842"/>
                  </a:lnTo>
                  <a:lnTo>
                    <a:pt x="1442" y="828"/>
                  </a:lnTo>
                  <a:lnTo>
                    <a:pt x="1449" y="820"/>
                  </a:lnTo>
                  <a:lnTo>
                    <a:pt x="1475" y="798"/>
                  </a:lnTo>
                  <a:lnTo>
                    <a:pt x="1512" y="780"/>
                  </a:lnTo>
                  <a:lnTo>
                    <a:pt x="1545" y="765"/>
                  </a:lnTo>
                  <a:lnTo>
                    <a:pt x="1586" y="757"/>
                  </a:lnTo>
                  <a:lnTo>
                    <a:pt x="1671" y="743"/>
                  </a:lnTo>
                  <a:lnTo>
                    <a:pt x="1782" y="735"/>
                  </a:lnTo>
                  <a:lnTo>
                    <a:pt x="1882" y="739"/>
                  </a:lnTo>
                  <a:lnTo>
                    <a:pt x="1882" y="735"/>
                  </a:lnTo>
                  <a:lnTo>
                    <a:pt x="1797" y="728"/>
                  </a:lnTo>
                  <a:lnTo>
                    <a:pt x="1737" y="728"/>
                  </a:lnTo>
                  <a:lnTo>
                    <a:pt x="1652" y="728"/>
                  </a:lnTo>
                  <a:lnTo>
                    <a:pt x="1567" y="728"/>
                  </a:lnTo>
                  <a:lnTo>
                    <a:pt x="1560" y="728"/>
                  </a:lnTo>
                  <a:lnTo>
                    <a:pt x="1519" y="724"/>
                  </a:lnTo>
                  <a:lnTo>
                    <a:pt x="1501" y="717"/>
                  </a:lnTo>
                  <a:lnTo>
                    <a:pt x="1490" y="709"/>
                  </a:lnTo>
                  <a:lnTo>
                    <a:pt x="1497" y="702"/>
                  </a:lnTo>
                  <a:lnTo>
                    <a:pt x="1505" y="695"/>
                  </a:lnTo>
                  <a:lnTo>
                    <a:pt x="1582" y="680"/>
                  </a:lnTo>
                  <a:lnTo>
                    <a:pt x="1675" y="672"/>
                  </a:lnTo>
                  <a:lnTo>
                    <a:pt x="1822" y="669"/>
                  </a:lnTo>
                  <a:lnTo>
                    <a:pt x="1882" y="665"/>
                  </a:lnTo>
                  <a:lnTo>
                    <a:pt x="1941" y="658"/>
                  </a:lnTo>
                  <a:lnTo>
                    <a:pt x="2007" y="647"/>
                  </a:lnTo>
                  <a:lnTo>
                    <a:pt x="2077" y="632"/>
                  </a:lnTo>
                  <a:lnTo>
                    <a:pt x="2144" y="610"/>
                  </a:lnTo>
                  <a:lnTo>
                    <a:pt x="2170" y="595"/>
                  </a:lnTo>
                  <a:lnTo>
                    <a:pt x="2188" y="576"/>
                  </a:lnTo>
                  <a:lnTo>
                    <a:pt x="2207" y="558"/>
                  </a:lnTo>
                  <a:lnTo>
                    <a:pt x="2218" y="539"/>
                  </a:lnTo>
                  <a:lnTo>
                    <a:pt x="2225" y="525"/>
                  </a:lnTo>
                  <a:lnTo>
                    <a:pt x="2225" y="502"/>
                  </a:lnTo>
                  <a:lnTo>
                    <a:pt x="2214" y="477"/>
                  </a:lnTo>
                  <a:lnTo>
                    <a:pt x="2203" y="462"/>
                  </a:lnTo>
                  <a:lnTo>
                    <a:pt x="2188" y="454"/>
                  </a:lnTo>
                  <a:lnTo>
                    <a:pt x="2170" y="436"/>
                  </a:lnTo>
                  <a:lnTo>
                    <a:pt x="2137" y="421"/>
                  </a:lnTo>
                  <a:lnTo>
                    <a:pt x="2100" y="414"/>
                  </a:lnTo>
                  <a:lnTo>
                    <a:pt x="2048" y="399"/>
                  </a:lnTo>
                  <a:lnTo>
                    <a:pt x="1992" y="388"/>
                  </a:lnTo>
                  <a:lnTo>
                    <a:pt x="1922" y="377"/>
                  </a:lnTo>
                  <a:lnTo>
                    <a:pt x="1863" y="373"/>
                  </a:lnTo>
                  <a:lnTo>
                    <a:pt x="1782" y="373"/>
                  </a:lnTo>
                  <a:lnTo>
                    <a:pt x="1652" y="366"/>
                  </a:lnTo>
                  <a:lnTo>
                    <a:pt x="1652" y="373"/>
                  </a:lnTo>
                  <a:lnTo>
                    <a:pt x="1782" y="373"/>
                  </a:lnTo>
                  <a:lnTo>
                    <a:pt x="1863" y="377"/>
                  </a:lnTo>
                  <a:lnTo>
                    <a:pt x="1922" y="384"/>
                  </a:lnTo>
                  <a:lnTo>
                    <a:pt x="1992" y="392"/>
                  </a:lnTo>
                  <a:lnTo>
                    <a:pt x="2048" y="403"/>
                  </a:lnTo>
                  <a:lnTo>
                    <a:pt x="2100" y="414"/>
                  </a:lnTo>
                  <a:lnTo>
                    <a:pt x="2133" y="428"/>
                  </a:lnTo>
                  <a:lnTo>
                    <a:pt x="2163" y="443"/>
                  </a:lnTo>
                  <a:lnTo>
                    <a:pt x="2185" y="454"/>
                  </a:lnTo>
                  <a:lnTo>
                    <a:pt x="2203" y="469"/>
                  </a:lnTo>
                  <a:lnTo>
                    <a:pt x="2214" y="484"/>
                  </a:lnTo>
                  <a:lnTo>
                    <a:pt x="2218" y="502"/>
                  </a:lnTo>
                  <a:lnTo>
                    <a:pt x="2218" y="525"/>
                  </a:lnTo>
                  <a:lnTo>
                    <a:pt x="2214" y="539"/>
                  </a:lnTo>
                  <a:lnTo>
                    <a:pt x="2203" y="558"/>
                  </a:lnTo>
                  <a:lnTo>
                    <a:pt x="2188" y="576"/>
                  </a:lnTo>
                  <a:lnTo>
                    <a:pt x="2163" y="595"/>
                  </a:lnTo>
                  <a:lnTo>
                    <a:pt x="2137" y="610"/>
                  </a:lnTo>
                  <a:lnTo>
                    <a:pt x="2074" y="628"/>
                  </a:lnTo>
                  <a:lnTo>
                    <a:pt x="2004" y="643"/>
                  </a:lnTo>
                  <a:lnTo>
                    <a:pt x="1878" y="658"/>
                  </a:lnTo>
                  <a:lnTo>
                    <a:pt x="1822" y="665"/>
                  </a:lnTo>
                  <a:lnTo>
                    <a:pt x="1675" y="669"/>
                  </a:lnTo>
                  <a:lnTo>
                    <a:pt x="1575" y="680"/>
                  </a:lnTo>
                  <a:lnTo>
                    <a:pt x="1505" y="687"/>
                  </a:lnTo>
                  <a:lnTo>
                    <a:pt x="1490" y="698"/>
                  </a:lnTo>
                  <a:lnTo>
                    <a:pt x="1486" y="709"/>
                  </a:lnTo>
                  <a:lnTo>
                    <a:pt x="1490" y="717"/>
                  </a:lnTo>
                  <a:lnTo>
                    <a:pt x="1505" y="724"/>
                  </a:lnTo>
                  <a:lnTo>
                    <a:pt x="1534" y="728"/>
                  </a:lnTo>
                  <a:lnTo>
                    <a:pt x="1501" y="735"/>
                  </a:lnTo>
                  <a:lnTo>
                    <a:pt x="1464" y="735"/>
                  </a:lnTo>
                  <a:lnTo>
                    <a:pt x="1394" y="739"/>
                  </a:lnTo>
                  <a:lnTo>
                    <a:pt x="1320" y="724"/>
                  </a:lnTo>
                  <a:lnTo>
                    <a:pt x="1286" y="709"/>
                  </a:lnTo>
                  <a:lnTo>
                    <a:pt x="1275" y="702"/>
                  </a:lnTo>
                  <a:lnTo>
                    <a:pt x="1275" y="695"/>
                  </a:lnTo>
                  <a:lnTo>
                    <a:pt x="1275" y="687"/>
                  </a:lnTo>
                  <a:lnTo>
                    <a:pt x="1279" y="672"/>
                  </a:lnTo>
                  <a:lnTo>
                    <a:pt x="1286" y="665"/>
                  </a:lnTo>
                  <a:lnTo>
                    <a:pt x="1305" y="658"/>
                  </a:lnTo>
                  <a:lnTo>
                    <a:pt x="1331" y="647"/>
                  </a:lnTo>
                  <a:lnTo>
                    <a:pt x="1364" y="639"/>
                  </a:lnTo>
                  <a:lnTo>
                    <a:pt x="1527" y="624"/>
                  </a:lnTo>
                  <a:lnTo>
                    <a:pt x="1567" y="624"/>
                  </a:lnTo>
                  <a:lnTo>
                    <a:pt x="1656" y="617"/>
                  </a:lnTo>
                  <a:lnTo>
                    <a:pt x="1708" y="610"/>
                  </a:lnTo>
                  <a:lnTo>
                    <a:pt x="1752" y="599"/>
                  </a:lnTo>
                  <a:lnTo>
                    <a:pt x="1793" y="576"/>
                  </a:lnTo>
                  <a:lnTo>
                    <a:pt x="1808" y="562"/>
                  </a:lnTo>
                  <a:lnTo>
                    <a:pt x="1819" y="547"/>
                  </a:lnTo>
                  <a:lnTo>
                    <a:pt x="1822" y="532"/>
                  </a:lnTo>
                  <a:lnTo>
                    <a:pt x="1822" y="517"/>
                  </a:lnTo>
                  <a:lnTo>
                    <a:pt x="1811" y="499"/>
                  </a:lnTo>
                  <a:lnTo>
                    <a:pt x="1808" y="488"/>
                  </a:lnTo>
                  <a:lnTo>
                    <a:pt x="1793" y="473"/>
                  </a:lnTo>
                  <a:lnTo>
                    <a:pt x="1767" y="462"/>
                  </a:lnTo>
                  <a:lnTo>
                    <a:pt x="1741" y="454"/>
                  </a:lnTo>
                  <a:lnTo>
                    <a:pt x="1700" y="447"/>
                  </a:lnTo>
                  <a:lnTo>
                    <a:pt x="1652" y="436"/>
                  </a:lnTo>
                  <a:lnTo>
                    <a:pt x="1597" y="432"/>
                  </a:lnTo>
                  <a:lnTo>
                    <a:pt x="1527" y="428"/>
                  </a:lnTo>
                  <a:lnTo>
                    <a:pt x="1512" y="428"/>
                  </a:lnTo>
                  <a:lnTo>
                    <a:pt x="1471" y="421"/>
                  </a:lnTo>
                  <a:lnTo>
                    <a:pt x="1427" y="417"/>
                  </a:lnTo>
                  <a:lnTo>
                    <a:pt x="1375" y="403"/>
                  </a:lnTo>
                  <a:lnTo>
                    <a:pt x="1338" y="388"/>
                  </a:lnTo>
                  <a:lnTo>
                    <a:pt x="1335" y="384"/>
                  </a:lnTo>
                  <a:lnTo>
                    <a:pt x="1331" y="377"/>
                  </a:lnTo>
                  <a:lnTo>
                    <a:pt x="1335" y="366"/>
                  </a:lnTo>
                  <a:lnTo>
                    <a:pt x="1338" y="358"/>
                  </a:lnTo>
                  <a:lnTo>
                    <a:pt x="1349" y="351"/>
                  </a:lnTo>
                  <a:lnTo>
                    <a:pt x="1390" y="351"/>
                  </a:lnTo>
                  <a:lnTo>
                    <a:pt x="1379" y="358"/>
                  </a:lnTo>
                  <a:lnTo>
                    <a:pt x="1375" y="366"/>
                  </a:lnTo>
                  <a:lnTo>
                    <a:pt x="1379" y="373"/>
                  </a:lnTo>
                  <a:lnTo>
                    <a:pt x="1386" y="384"/>
                  </a:lnTo>
                  <a:lnTo>
                    <a:pt x="1420" y="392"/>
                  </a:lnTo>
                  <a:lnTo>
                    <a:pt x="1431" y="399"/>
                  </a:lnTo>
                  <a:lnTo>
                    <a:pt x="1460" y="406"/>
                  </a:lnTo>
                  <a:lnTo>
                    <a:pt x="1516" y="417"/>
                  </a:lnTo>
                  <a:lnTo>
                    <a:pt x="1604" y="421"/>
                  </a:lnTo>
                  <a:lnTo>
                    <a:pt x="1615" y="421"/>
                  </a:lnTo>
                  <a:lnTo>
                    <a:pt x="1741" y="432"/>
                  </a:lnTo>
                  <a:lnTo>
                    <a:pt x="1808" y="454"/>
                  </a:lnTo>
                  <a:lnTo>
                    <a:pt x="1852" y="462"/>
                  </a:lnTo>
                  <a:lnTo>
                    <a:pt x="1878" y="484"/>
                  </a:lnTo>
                  <a:lnTo>
                    <a:pt x="1893" y="502"/>
                  </a:lnTo>
                  <a:lnTo>
                    <a:pt x="1896" y="517"/>
                  </a:lnTo>
                  <a:lnTo>
                    <a:pt x="1896" y="528"/>
                  </a:lnTo>
                  <a:lnTo>
                    <a:pt x="1893" y="539"/>
                  </a:lnTo>
                  <a:lnTo>
                    <a:pt x="1878" y="554"/>
                  </a:lnTo>
                  <a:lnTo>
                    <a:pt x="1856" y="569"/>
                  </a:lnTo>
                  <a:lnTo>
                    <a:pt x="1811" y="587"/>
                  </a:lnTo>
                  <a:lnTo>
                    <a:pt x="1756" y="610"/>
                  </a:lnTo>
                  <a:lnTo>
                    <a:pt x="1697" y="624"/>
                  </a:lnTo>
                  <a:lnTo>
                    <a:pt x="1597" y="639"/>
                  </a:lnTo>
                  <a:lnTo>
                    <a:pt x="1553" y="643"/>
                  </a:lnTo>
                  <a:lnTo>
                    <a:pt x="1553" y="647"/>
                  </a:lnTo>
                  <a:lnTo>
                    <a:pt x="1601" y="643"/>
                  </a:lnTo>
                  <a:lnTo>
                    <a:pt x="1700" y="624"/>
                  </a:lnTo>
                  <a:lnTo>
                    <a:pt x="1763" y="613"/>
                  </a:lnTo>
                  <a:lnTo>
                    <a:pt x="1819" y="595"/>
                  </a:lnTo>
                  <a:lnTo>
                    <a:pt x="1863" y="569"/>
                  </a:lnTo>
                  <a:lnTo>
                    <a:pt x="1878" y="558"/>
                  </a:lnTo>
                  <a:lnTo>
                    <a:pt x="1893" y="543"/>
                  </a:lnTo>
                  <a:lnTo>
                    <a:pt x="1896" y="528"/>
                  </a:lnTo>
                  <a:lnTo>
                    <a:pt x="1896" y="517"/>
                  </a:lnTo>
                  <a:lnTo>
                    <a:pt x="1896" y="499"/>
                  </a:lnTo>
                  <a:lnTo>
                    <a:pt x="1882" y="484"/>
                  </a:lnTo>
                  <a:lnTo>
                    <a:pt x="1863" y="462"/>
                  </a:lnTo>
                  <a:lnTo>
                    <a:pt x="1822" y="454"/>
                  </a:lnTo>
                  <a:lnTo>
                    <a:pt x="1767" y="436"/>
                  </a:lnTo>
                  <a:lnTo>
                    <a:pt x="1848" y="443"/>
                  </a:lnTo>
                  <a:lnTo>
                    <a:pt x="1904" y="454"/>
                  </a:lnTo>
                  <a:lnTo>
                    <a:pt x="1941" y="469"/>
                  </a:lnTo>
                  <a:lnTo>
                    <a:pt x="1967" y="488"/>
                  </a:lnTo>
                  <a:lnTo>
                    <a:pt x="1981" y="506"/>
                  </a:lnTo>
                  <a:lnTo>
                    <a:pt x="1978" y="528"/>
                  </a:lnTo>
                  <a:lnTo>
                    <a:pt x="1967" y="547"/>
                  </a:lnTo>
                  <a:lnTo>
                    <a:pt x="1952" y="569"/>
                  </a:lnTo>
                  <a:lnTo>
                    <a:pt x="1919" y="587"/>
                  </a:lnTo>
                  <a:lnTo>
                    <a:pt x="1878" y="610"/>
                  </a:lnTo>
                  <a:lnTo>
                    <a:pt x="1837" y="624"/>
                  </a:lnTo>
                  <a:lnTo>
                    <a:pt x="1800" y="632"/>
                  </a:lnTo>
                  <a:lnTo>
                    <a:pt x="1745" y="639"/>
                  </a:lnTo>
                  <a:lnTo>
                    <a:pt x="1726" y="643"/>
                  </a:lnTo>
                  <a:lnTo>
                    <a:pt x="1771" y="643"/>
                  </a:lnTo>
                  <a:lnTo>
                    <a:pt x="1819" y="639"/>
                  </a:lnTo>
                  <a:lnTo>
                    <a:pt x="1907" y="628"/>
                  </a:lnTo>
                  <a:lnTo>
                    <a:pt x="1959" y="613"/>
                  </a:lnTo>
                  <a:lnTo>
                    <a:pt x="2007" y="595"/>
                  </a:lnTo>
                  <a:lnTo>
                    <a:pt x="2037" y="569"/>
                  </a:lnTo>
                  <a:lnTo>
                    <a:pt x="2052" y="554"/>
                  </a:lnTo>
                  <a:lnTo>
                    <a:pt x="2059" y="539"/>
                  </a:lnTo>
                  <a:lnTo>
                    <a:pt x="2059" y="525"/>
                  </a:lnTo>
                  <a:lnTo>
                    <a:pt x="2052" y="513"/>
                  </a:lnTo>
                  <a:lnTo>
                    <a:pt x="2044" y="491"/>
                  </a:lnTo>
                  <a:lnTo>
                    <a:pt x="2022" y="477"/>
                  </a:lnTo>
                  <a:lnTo>
                    <a:pt x="1981" y="458"/>
                  </a:lnTo>
                  <a:lnTo>
                    <a:pt x="1933" y="447"/>
                  </a:lnTo>
                  <a:lnTo>
                    <a:pt x="1852" y="436"/>
                  </a:lnTo>
                  <a:lnTo>
                    <a:pt x="1848" y="436"/>
                  </a:lnTo>
                  <a:lnTo>
                    <a:pt x="1841" y="436"/>
                  </a:lnTo>
                  <a:lnTo>
                    <a:pt x="1656" y="421"/>
                  </a:lnTo>
                  <a:lnTo>
                    <a:pt x="1545" y="406"/>
                  </a:lnTo>
                  <a:lnTo>
                    <a:pt x="1505" y="403"/>
                  </a:lnTo>
                  <a:lnTo>
                    <a:pt x="1479" y="392"/>
                  </a:lnTo>
                  <a:lnTo>
                    <a:pt x="1456" y="384"/>
                  </a:lnTo>
                  <a:lnTo>
                    <a:pt x="1442" y="373"/>
                  </a:lnTo>
                  <a:lnTo>
                    <a:pt x="1434" y="366"/>
                  </a:lnTo>
                  <a:lnTo>
                    <a:pt x="1442" y="351"/>
                  </a:lnTo>
                  <a:lnTo>
                    <a:pt x="1434" y="351"/>
                  </a:lnTo>
                  <a:lnTo>
                    <a:pt x="1431" y="358"/>
                  </a:lnTo>
                  <a:lnTo>
                    <a:pt x="1431" y="366"/>
                  </a:lnTo>
                  <a:lnTo>
                    <a:pt x="1442" y="377"/>
                  </a:lnTo>
                  <a:lnTo>
                    <a:pt x="1456" y="388"/>
                  </a:lnTo>
                  <a:lnTo>
                    <a:pt x="1479" y="399"/>
                  </a:lnTo>
                  <a:lnTo>
                    <a:pt x="1530" y="406"/>
                  </a:lnTo>
                  <a:lnTo>
                    <a:pt x="1612" y="421"/>
                  </a:lnTo>
                  <a:lnTo>
                    <a:pt x="1604" y="421"/>
                  </a:lnTo>
                  <a:lnTo>
                    <a:pt x="1516" y="417"/>
                  </a:lnTo>
                  <a:lnTo>
                    <a:pt x="1460" y="406"/>
                  </a:lnTo>
                  <a:lnTo>
                    <a:pt x="1431" y="399"/>
                  </a:lnTo>
                  <a:lnTo>
                    <a:pt x="1420" y="392"/>
                  </a:lnTo>
                  <a:lnTo>
                    <a:pt x="1386" y="377"/>
                  </a:lnTo>
                  <a:lnTo>
                    <a:pt x="1379" y="366"/>
                  </a:lnTo>
                  <a:lnTo>
                    <a:pt x="1390" y="358"/>
                  </a:lnTo>
                  <a:lnTo>
                    <a:pt x="1401" y="351"/>
                  </a:lnTo>
                  <a:lnTo>
                    <a:pt x="1693" y="343"/>
                  </a:lnTo>
                  <a:lnTo>
                    <a:pt x="1852" y="336"/>
                  </a:lnTo>
                  <a:lnTo>
                    <a:pt x="1978" y="332"/>
                  </a:lnTo>
                  <a:lnTo>
                    <a:pt x="2103" y="336"/>
                  </a:lnTo>
                  <a:lnTo>
                    <a:pt x="2325" y="347"/>
                  </a:lnTo>
                  <a:lnTo>
                    <a:pt x="2480" y="362"/>
                  </a:lnTo>
                  <a:lnTo>
                    <a:pt x="2547" y="373"/>
                  </a:lnTo>
                  <a:lnTo>
                    <a:pt x="2650" y="392"/>
                  </a:lnTo>
                  <a:lnTo>
                    <a:pt x="2687" y="403"/>
                  </a:lnTo>
                  <a:lnTo>
                    <a:pt x="2717" y="417"/>
                  </a:lnTo>
                  <a:lnTo>
                    <a:pt x="2739" y="428"/>
                  </a:lnTo>
                  <a:lnTo>
                    <a:pt x="2758" y="443"/>
                  </a:lnTo>
                  <a:lnTo>
                    <a:pt x="2765" y="454"/>
                  </a:lnTo>
                  <a:lnTo>
                    <a:pt x="2772" y="462"/>
                  </a:lnTo>
                  <a:lnTo>
                    <a:pt x="2772" y="473"/>
                  </a:lnTo>
                  <a:lnTo>
                    <a:pt x="2772" y="488"/>
                  </a:lnTo>
                  <a:lnTo>
                    <a:pt x="2761" y="506"/>
                  </a:lnTo>
                  <a:lnTo>
                    <a:pt x="2747" y="532"/>
                  </a:lnTo>
                  <a:lnTo>
                    <a:pt x="2735" y="543"/>
                  </a:lnTo>
                  <a:lnTo>
                    <a:pt x="2717" y="547"/>
                  </a:lnTo>
                  <a:lnTo>
                    <a:pt x="2669" y="569"/>
                  </a:lnTo>
                  <a:lnTo>
                    <a:pt x="2695" y="554"/>
                  </a:lnTo>
                  <a:lnTo>
                    <a:pt x="2717" y="532"/>
                  </a:lnTo>
                  <a:lnTo>
                    <a:pt x="2732" y="517"/>
                  </a:lnTo>
                  <a:lnTo>
                    <a:pt x="2735" y="502"/>
                  </a:lnTo>
                  <a:lnTo>
                    <a:pt x="2747" y="477"/>
                  </a:lnTo>
                  <a:lnTo>
                    <a:pt x="2747" y="469"/>
                  </a:lnTo>
                  <a:lnTo>
                    <a:pt x="2735" y="454"/>
                  </a:lnTo>
                  <a:lnTo>
                    <a:pt x="2724" y="447"/>
                  </a:lnTo>
                  <a:lnTo>
                    <a:pt x="2702" y="421"/>
                  </a:lnTo>
                  <a:lnTo>
                    <a:pt x="2662" y="406"/>
                  </a:lnTo>
                  <a:lnTo>
                    <a:pt x="2621" y="392"/>
                  </a:lnTo>
                  <a:lnTo>
                    <a:pt x="2547" y="377"/>
                  </a:lnTo>
                  <a:lnTo>
                    <a:pt x="2510" y="373"/>
                  </a:lnTo>
                  <a:lnTo>
                    <a:pt x="2510" y="377"/>
                  </a:lnTo>
                  <a:lnTo>
                    <a:pt x="2455" y="366"/>
                  </a:lnTo>
                  <a:lnTo>
                    <a:pt x="2384" y="358"/>
                  </a:lnTo>
                  <a:lnTo>
                    <a:pt x="2384" y="362"/>
                  </a:lnTo>
                  <a:lnTo>
                    <a:pt x="2270" y="351"/>
                  </a:lnTo>
                  <a:lnTo>
                    <a:pt x="2214" y="347"/>
                  </a:lnTo>
                  <a:lnTo>
                    <a:pt x="2214" y="351"/>
                  </a:lnTo>
                  <a:lnTo>
                    <a:pt x="2273" y="351"/>
                  </a:lnTo>
                  <a:lnTo>
                    <a:pt x="2410" y="373"/>
                  </a:lnTo>
                  <a:lnTo>
                    <a:pt x="2480" y="388"/>
                  </a:lnTo>
                  <a:lnTo>
                    <a:pt x="2551" y="406"/>
                  </a:lnTo>
                  <a:lnTo>
                    <a:pt x="2610" y="436"/>
                  </a:lnTo>
                  <a:lnTo>
                    <a:pt x="2636" y="454"/>
                  </a:lnTo>
                  <a:lnTo>
                    <a:pt x="2650" y="469"/>
                  </a:lnTo>
                  <a:lnTo>
                    <a:pt x="2654" y="484"/>
                  </a:lnTo>
                  <a:lnTo>
                    <a:pt x="2654" y="499"/>
                  </a:lnTo>
                  <a:lnTo>
                    <a:pt x="2647" y="517"/>
                  </a:lnTo>
                  <a:lnTo>
                    <a:pt x="2632" y="543"/>
                  </a:lnTo>
                  <a:lnTo>
                    <a:pt x="2606" y="562"/>
                  </a:lnTo>
                  <a:lnTo>
                    <a:pt x="2569" y="576"/>
                  </a:lnTo>
                  <a:lnTo>
                    <a:pt x="2525" y="595"/>
                  </a:lnTo>
                  <a:lnTo>
                    <a:pt x="2440" y="610"/>
                  </a:lnTo>
                  <a:lnTo>
                    <a:pt x="2473" y="587"/>
                  </a:lnTo>
                  <a:lnTo>
                    <a:pt x="2521" y="562"/>
                  </a:lnTo>
                  <a:lnTo>
                    <a:pt x="2540" y="543"/>
                  </a:lnTo>
                  <a:lnTo>
                    <a:pt x="2554" y="525"/>
                  </a:lnTo>
                  <a:lnTo>
                    <a:pt x="2565" y="499"/>
                  </a:lnTo>
                  <a:lnTo>
                    <a:pt x="2565" y="469"/>
                  </a:lnTo>
                  <a:lnTo>
                    <a:pt x="2554" y="458"/>
                  </a:lnTo>
                  <a:lnTo>
                    <a:pt x="2547" y="447"/>
                  </a:lnTo>
                  <a:lnTo>
                    <a:pt x="2525" y="432"/>
                  </a:lnTo>
                  <a:lnTo>
                    <a:pt x="2499" y="417"/>
                  </a:lnTo>
                  <a:lnTo>
                    <a:pt x="2466" y="403"/>
                  </a:lnTo>
                  <a:lnTo>
                    <a:pt x="2410" y="392"/>
                  </a:lnTo>
                  <a:lnTo>
                    <a:pt x="2344" y="384"/>
                  </a:lnTo>
                  <a:lnTo>
                    <a:pt x="2273" y="373"/>
                  </a:lnTo>
                  <a:lnTo>
                    <a:pt x="2214" y="366"/>
                  </a:lnTo>
                  <a:lnTo>
                    <a:pt x="2148" y="362"/>
                  </a:lnTo>
                  <a:lnTo>
                    <a:pt x="2148" y="366"/>
                  </a:lnTo>
                  <a:lnTo>
                    <a:pt x="2203" y="373"/>
                  </a:lnTo>
                  <a:lnTo>
                    <a:pt x="2325" y="384"/>
                  </a:lnTo>
                  <a:lnTo>
                    <a:pt x="2388" y="399"/>
                  </a:lnTo>
                  <a:lnTo>
                    <a:pt x="2451" y="417"/>
                  </a:lnTo>
                  <a:lnTo>
                    <a:pt x="2473" y="432"/>
                  </a:lnTo>
                  <a:lnTo>
                    <a:pt x="2495" y="447"/>
                  </a:lnTo>
                  <a:lnTo>
                    <a:pt x="2510" y="458"/>
                  </a:lnTo>
                  <a:lnTo>
                    <a:pt x="2525" y="477"/>
                  </a:lnTo>
                  <a:lnTo>
                    <a:pt x="2525" y="491"/>
                  </a:lnTo>
                  <a:lnTo>
                    <a:pt x="2514" y="525"/>
                  </a:lnTo>
                  <a:lnTo>
                    <a:pt x="2506" y="543"/>
                  </a:lnTo>
                  <a:lnTo>
                    <a:pt x="2484" y="562"/>
                  </a:lnTo>
                  <a:lnTo>
                    <a:pt x="2466" y="587"/>
                  </a:lnTo>
                  <a:lnTo>
                    <a:pt x="2425" y="610"/>
                  </a:lnTo>
                  <a:lnTo>
                    <a:pt x="2403" y="610"/>
                  </a:lnTo>
                  <a:lnTo>
                    <a:pt x="2303" y="617"/>
                  </a:lnTo>
                  <a:lnTo>
                    <a:pt x="2351" y="602"/>
                  </a:lnTo>
                  <a:lnTo>
                    <a:pt x="2384" y="584"/>
                  </a:lnTo>
                  <a:lnTo>
                    <a:pt x="2410" y="562"/>
                  </a:lnTo>
                  <a:lnTo>
                    <a:pt x="2429" y="539"/>
                  </a:lnTo>
                  <a:lnTo>
                    <a:pt x="2436" y="513"/>
                  </a:lnTo>
                  <a:lnTo>
                    <a:pt x="2440" y="491"/>
                  </a:lnTo>
                  <a:lnTo>
                    <a:pt x="2436" y="477"/>
                  </a:lnTo>
                  <a:lnTo>
                    <a:pt x="2421" y="458"/>
                  </a:lnTo>
                  <a:lnTo>
                    <a:pt x="2399" y="447"/>
                  </a:lnTo>
                  <a:lnTo>
                    <a:pt x="2344" y="421"/>
                  </a:lnTo>
                  <a:lnTo>
                    <a:pt x="2277" y="399"/>
                  </a:lnTo>
                  <a:lnTo>
                    <a:pt x="2203" y="384"/>
                  </a:lnTo>
                  <a:lnTo>
                    <a:pt x="2066" y="366"/>
                  </a:lnTo>
                  <a:lnTo>
                    <a:pt x="2004" y="362"/>
                  </a:lnTo>
                  <a:lnTo>
                    <a:pt x="2004" y="366"/>
                  </a:lnTo>
                  <a:lnTo>
                    <a:pt x="2118" y="384"/>
                  </a:lnTo>
                  <a:lnTo>
                    <a:pt x="2207" y="403"/>
                  </a:lnTo>
                  <a:lnTo>
                    <a:pt x="2277" y="421"/>
                  </a:lnTo>
                  <a:lnTo>
                    <a:pt x="2325" y="443"/>
                  </a:lnTo>
                  <a:lnTo>
                    <a:pt x="2355" y="454"/>
                  </a:lnTo>
                  <a:lnTo>
                    <a:pt x="2373" y="469"/>
                  </a:lnTo>
                  <a:lnTo>
                    <a:pt x="2384" y="484"/>
                  </a:lnTo>
                  <a:lnTo>
                    <a:pt x="2388" y="517"/>
                  </a:lnTo>
                  <a:lnTo>
                    <a:pt x="2384" y="543"/>
                  </a:lnTo>
                  <a:lnTo>
                    <a:pt x="2370" y="569"/>
                  </a:lnTo>
                  <a:lnTo>
                    <a:pt x="2351" y="587"/>
                  </a:lnTo>
                  <a:lnTo>
                    <a:pt x="2310" y="613"/>
                  </a:lnTo>
                  <a:lnTo>
                    <a:pt x="2296" y="617"/>
                  </a:lnTo>
                  <a:lnTo>
                    <a:pt x="2296" y="624"/>
                  </a:lnTo>
                  <a:lnTo>
                    <a:pt x="2159" y="639"/>
                  </a:lnTo>
                  <a:lnTo>
                    <a:pt x="2207" y="617"/>
                  </a:lnTo>
                  <a:lnTo>
                    <a:pt x="2244" y="595"/>
                  </a:lnTo>
                  <a:lnTo>
                    <a:pt x="2270" y="569"/>
                  </a:lnTo>
                  <a:lnTo>
                    <a:pt x="2284" y="543"/>
                  </a:lnTo>
                  <a:lnTo>
                    <a:pt x="2288" y="525"/>
                  </a:lnTo>
                  <a:lnTo>
                    <a:pt x="2296" y="506"/>
                  </a:lnTo>
                  <a:lnTo>
                    <a:pt x="2288" y="488"/>
                  </a:lnTo>
                  <a:lnTo>
                    <a:pt x="2284" y="473"/>
                  </a:lnTo>
                  <a:lnTo>
                    <a:pt x="2273" y="454"/>
                  </a:lnTo>
                  <a:lnTo>
                    <a:pt x="2255" y="443"/>
                  </a:lnTo>
                  <a:lnTo>
                    <a:pt x="2229" y="432"/>
                  </a:lnTo>
                  <a:lnTo>
                    <a:pt x="2174" y="406"/>
                  </a:lnTo>
                  <a:lnTo>
                    <a:pt x="2103" y="392"/>
                  </a:lnTo>
                  <a:lnTo>
                    <a:pt x="1978" y="373"/>
                  </a:lnTo>
                  <a:lnTo>
                    <a:pt x="1919" y="366"/>
                  </a:lnTo>
                  <a:lnTo>
                    <a:pt x="1911" y="373"/>
                  </a:lnTo>
                  <a:lnTo>
                    <a:pt x="1974" y="377"/>
                  </a:lnTo>
                  <a:lnTo>
                    <a:pt x="2100" y="399"/>
                  </a:lnTo>
                  <a:lnTo>
                    <a:pt x="2163" y="414"/>
                  </a:lnTo>
                  <a:lnTo>
                    <a:pt x="2225" y="432"/>
                  </a:lnTo>
                  <a:lnTo>
                    <a:pt x="2248" y="447"/>
                  </a:lnTo>
                  <a:lnTo>
                    <a:pt x="2270" y="458"/>
                  </a:lnTo>
                  <a:lnTo>
                    <a:pt x="2284" y="473"/>
                  </a:lnTo>
                  <a:lnTo>
                    <a:pt x="2288" y="488"/>
                  </a:lnTo>
                  <a:lnTo>
                    <a:pt x="2288" y="506"/>
                  </a:lnTo>
                  <a:lnTo>
                    <a:pt x="2284" y="525"/>
                  </a:lnTo>
                  <a:lnTo>
                    <a:pt x="2277" y="547"/>
                  </a:lnTo>
                  <a:lnTo>
                    <a:pt x="2262" y="573"/>
                  </a:lnTo>
                  <a:lnTo>
                    <a:pt x="2233" y="599"/>
                  </a:lnTo>
                  <a:lnTo>
                    <a:pt x="2199" y="617"/>
                  </a:lnTo>
                  <a:lnTo>
                    <a:pt x="2144" y="643"/>
                  </a:lnTo>
                  <a:lnTo>
                    <a:pt x="2089" y="647"/>
                  </a:lnTo>
                  <a:lnTo>
                    <a:pt x="2033" y="658"/>
                  </a:lnTo>
                  <a:lnTo>
                    <a:pt x="1989" y="669"/>
                  </a:lnTo>
                  <a:lnTo>
                    <a:pt x="1922" y="695"/>
                  </a:lnTo>
                  <a:lnTo>
                    <a:pt x="1893" y="709"/>
                  </a:lnTo>
                  <a:lnTo>
                    <a:pt x="1889" y="717"/>
                  </a:lnTo>
                  <a:lnTo>
                    <a:pt x="1882" y="728"/>
                  </a:lnTo>
                  <a:lnTo>
                    <a:pt x="1889" y="743"/>
                  </a:lnTo>
                  <a:lnTo>
                    <a:pt x="1893" y="750"/>
                  </a:lnTo>
                  <a:lnTo>
                    <a:pt x="1863" y="750"/>
                  </a:lnTo>
                  <a:lnTo>
                    <a:pt x="1778" y="757"/>
                  </a:lnTo>
                  <a:lnTo>
                    <a:pt x="1715" y="765"/>
                  </a:lnTo>
                  <a:lnTo>
                    <a:pt x="1671" y="772"/>
                  </a:lnTo>
                  <a:lnTo>
                    <a:pt x="1641" y="783"/>
                  </a:lnTo>
                  <a:lnTo>
                    <a:pt x="1623" y="794"/>
                  </a:lnTo>
                  <a:lnTo>
                    <a:pt x="1604" y="809"/>
                  </a:lnTo>
                  <a:lnTo>
                    <a:pt x="1597" y="824"/>
                  </a:lnTo>
                  <a:lnTo>
                    <a:pt x="1597" y="839"/>
                  </a:lnTo>
                  <a:lnTo>
                    <a:pt x="1597" y="854"/>
                  </a:lnTo>
                  <a:lnTo>
                    <a:pt x="1601" y="857"/>
                  </a:lnTo>
                  <a:lnTo>
                    <a:pt x="1623" y="879"/>
                  </a:lnTo>
                  <a:lnTo>
                    <a:pt x="1660" y="898"/>
                  </a:lnTo>
                  <a:lnTo>
                    <a:pt x="1671" y="898"/>
                  </a:lnTo>
                  <a:lnTo>
                    <a:pt x="1627" y="879"/>
                  </a:lnTo>
                  <a:lnTo>
                    <a:pt x="1604" y="857"/>
                  </a:lnTo>
                  <a:lnTo>
                    <a:pt x="1601" y="850"/>
                  </a:lnTo>
                  <a:lnTo>
                    <a:pt x="1597" y="839"/>
                  </a:lnTo>
                  <a:lnTo>
                    <a:pt x="1601" y="824"/>
                  </a:lnTo>
                  <a:lnTo>
                    <a:pt x="1612" y="809"/>
                  </a:lnTo>
                  <a:lnTo>
                    <a:pt x="1627" y="798"/>
                  </a:lnTo>
                  <a:lnTo>
                    <a:pt x="1645" y="787"/>
                  </a:lnTo>
                  <a:lnTo>
                    <a:pt x="1671" y="780"/>
                  </a:lnTo>
                  <a:lnTo>
                    <a:pt x="1715" y="769"/>
                  </a:lnTo>
                  <a:lnTo>
                    <a:pt x="1778" y="757"/>
                  </a:lnTo>
                  <a:lnTo>
                    <a:pt x="1863" y="754"/>
                  </a:lnTo>
                  <a:lnTo>
                    <a:pt x="1896" y="754"/>
                  </a:lnTo>
                  <a:lnTo>
                    <a:pt x="1919" y="757"/>
                  </a:lnTo>
                  <a:lnTo>
                    <a:pt x="1878" y="757"/>
                  </a:lnTo>
                  <a:lnTo>
                    <a:pt x="1811" y="765"/>
                  </a:lnTo>
                  <a:lnTo>
                    <a:pt x="1737" y="780"/>
                  </a:lnTo>
                  <a:lnTo>
                    <a:pt x="1708" y="787"/>
                  </a:lnTo>
                  <a:lnTo>
                    <a:pt x="1682" y="798"/>
                  </a:lnTo>
                  <a:lnTo>
                    <a:pt x="1671" y="813"/>
                  </a:lnTo>
                  <a:lnTo>
                    <a:pt x="1660" y="828"/>
                  </a:lnTo>
                  <a:lnTo>
                    <a:pt x="1656" y="842"/>
                  </a:lnTo>
                  <a:lnTo>
                    <a:pt x="1667" y="865"/>
                  </a:lnTo>
                  <a:lnTo>
                    <a:pt x="1686" y="883"/>
                  </a:lnTo>
                  <a:lnTo>
                    <a:pt x="1712" y="898"/>
                  </a:lnTo>
                  <a:lnTo>
                    <a:pt x="1723" y="898"/>
                  </a:lnTo>
                  <a:lnTo>
                    <a:pt x="1686" y="883"/>
                  </a:lnTo>
                  <a:lnTo>
                    <a:pt x="1667" y="865"/>
                  </a:lnTo>
                  <a:lnTo>
                    <a:pt x="1660" y="842"/>
                  </a:lnTo>
                  <a:lnTo>
                    <a:pt x="1667" y="828"/>
                  </a:lnTo>
                  <a:lnTo>
                    <a:pt x="1671" y="813"/>
                  </a:lnTo>
                  <a:lnTo>
                    <a:pt x="1686" y="806"/>
                  </a:lnTo>
                  <a:lnTo>
                    <a:pt x="1712" y="787"/>
                  </a:lnTo>
                  <a:lnTo>
                    <a:pt x="1745" y="780"/>
                  </a:lnTo>
                  <a:lnTo>
                    <a:pt x="1822" y="769"/>
                  </a:lnTo>
                  <a:lnTo>
                    <a:pt x="1893" y="765"/>
                  </a:lnTo>
                  <a:lnTo>
                    <a:pt x="1922" y="765"/>
                  </a:lnTo>
                  <a:lnTo>
                    <a:pt x="1922" y="757"/>
                  </a:lnTo>
                  <a:lnTo>
                    <a:pt x="1963" y="772"/>
                  </a:lnTo>
                  <a:lnTo>
                    <a:pt x="1870" y="772"/>
                  </a:lnTo>
                  <a:lnTo>
                    <a:pt x="1837" y="772"/>
                  </a:lnTo>
                  <a:lnTo>
                    <a:pt x="1797" y="780"/>
                  </a:lnTo>
                  <a:lnTo>
                    <a:pt x="1767" y="787"/>
                  </a:lnTo>
                  <a:lnTo>
                    <a:pt x="1730" y="809"/>
                  </a:lnTo>
                  <a:lnTo>
                    <a:pt x="1715" y="824"/>
                  </a:lnTo>
                  <a:lnTo>
                    <a:pt x="1712" y="835"/>
                  </a:lnTo>
                  <a:lnTo>
                    <a:pt x="1712" y="850"/>
                  </a:lnTo>
                  <a:lnTo>
                    <a:pt x="1715" y="865"/>
                  </a:lnTo>
                  <a:lnTo>
                    <a:pt x="1737" y="883"/>
                  </a:lnTo>
                  <a:lnTo>
                    <a:pt x="1771" y="898"/>
                  </a:lnTo>
                  <a:lnTo>
                    <a:pt x="1782" y="898"/>
                  </a:lnTo>
                  <a:lnTo>
                    <a:pt x="1741" y="879"/>
                  </a:lnTo>
                  <a:lnTo>
                    <a:pt x="1730" y="868"/>
                  </a:lnTo>
                  <a:lnTo>
                    <a:pt x="1715" y="857"/>
                  </a:lnTo>
                  <a:lnTo>
                    <a:pt x="1712" y="850"/>
                  </a:lnTo>
                  <a:lnTo>
                    <a:pt x="1715" y="835"/>
                  </a:lnTo>
                  <a:lnTo>
                    <a:pt x="1715" y="828"/>
                  </a:lnTo>
                  <a:lnTo>
                    <a:pt x="1737" y="809"/>
                  </a:lnTo>
                  <a:lnTo>
                    <a:pt x="1771" y="794"/>
                  </a:lnTo>
                  <a:lnTo>
                    <a:pt x="1797" y="783"/>
                  </a:lnTo>
                  <a:lnTo>
                    <a:pt x="1837" y="780"/>
                  </a:lnTo>
                  <a:lnTo>
                    <a:pt x="1878" y="772"/>
                  </a:lnTo>
                  <a:lnTo>
                    <a:pt x="1978" y="780"/>
                  </a:lnTo>
                  <a:lnTo>
                    <a:pt x="1922" y="780"/>
                  </a:lnTo>
                  <a:lnTo>
                    <a:pt x="1852" y="787"/>
                  </a:lnTo>
                  <a:lnTo>
                    <a:pt x="1822" y="798"/>
                  </a:lnTo>
                  <a:lnTo>
                    <a:pt x="1793" y="809"/>
                  </a:lnTo>
                  <a:lnTo>
                    <a:pt x="1771" y="824"/>
                  </a:lnTo>
                  <a:lnTo>
                    <a:pt x="1763" y="839"/>
                  </a:lnTo>
                  <a:lnTo>
                    <a:pt x="1763" y="842"/>
                  </a:lnTo>
                  <a:lnTo>
                    <a:pt x="1767" y="857"/>
                  </a:lnTo>
                  <a:lnTo>
                    <a:pt x="1778" y="865"/>
                  </a:lnTo>
                  <a:lnTo>
                    <a:pt x="1785" y="879"/>
                  </a:lnTo>
                  <a:lnTo>
                    <a:pt x="1811" y="891"/>
                  </a:lnTo>
                  <a:lnTo>
                    <a:pt x="1837" y="898"/>
                  </a:lnTo>
                  <a:lnTo>
                    <a:pt x="1852" y="898"/>
                  </a:lnTo>
                  <a:lnTo>
                    <a:pt x="1800" y="879"/>
                  </a:lnTo>
                  <a:lnTo>
                    <a:pt x="1778" y="857"/>
                  </a:lnTo>
                  <a:lnTo>
                    <a:pt x="1767" y="842"/>
                  </a:lnTo>
                  <a:lnTo>
                    <a:pt x="1767" y="839"/>
                  </a:lnTo>
                  <a:lnTo>
                    <a:pt x="1771" y="828"/>
                  </a:lnTo>
                  <a:lnTo>
                    <a:pt x="1782" y="820"/>
                  </a:lnTo>
                  <a:lnTo>
                    <a:pt x="1808" y="809"/>
                  </a:lnTo>
                  <a:lnTo>
                    <a:pt x="1848" y="798"/>
                  </a:lnTo>
                  <a:lnTo>
                    <a:pt x="1889" y="787"/>
                  </a:lnTo>
                  <a:lnTo>
                    <a:pt x="1963" y="783"/>
                  </a:lnTo>
                  <a:lnTo>
                    <a:pt x="1996" y="780"/>
                  </a:lnTo>
                  <a:lnTo>
                    <a:pt x="2018" y="783"/>
                  </a:lnTo>
                  <a:lnTo>
                    <a:pt x="2074" y="787"/>
                  </a:lnTo>
                  <a:lnTo>
                    <a:pt x="2037" y="798"/>
                  </a:lnTo>
                  <a:lnTo>
                    <a:pt x="2018" y="820"/>
                  </a:lnTo>
                  <a:lnTo>
                    <a:pt x="2007" y="835"/>
                  </a:lnTo>
                  <a:lnTo>
                    <a:pt x="2007" y="839"/>
                  </a:lnTo>
                  <a:lnTo>
                    <a:pt x="2007" y="857"/>
                  </a:lnTo>
                  <a:lnTo>
                    <a:pt x="2018" y="876"/>
                  </a:lnTo>
                  <a:lnTo>
                    <a:pt x="2029" y="891"/>
                  </a:lnTo>
                  <a:lnTo>
                    <a:pt x="2044" y="898"/>
                  </a:lnTo>
                  <a:lnTo>
                    <a:pt x="2052" y="898"/>
                  </a:lnTo>
                  <a:lnTo>
                    <a:pt x="2037" y="891"/>
                  </a:lnTo>
                  <a:lnTo>
                    <a:pt x="2022" y="876"/>
                  </a:lnTo>
                  <a:lnTo>
                    <a:pt x="2011" y="857"/>
                  </a:lnTo>
                  <a:lnTo>
                    <a:pt x="2007" y="839"/>
                  </a:lnTo>
                  <a:lnTo>
                    <a:pt x="2011" y="835"/>
                  </a:lnTo>
                  <a:lnTo>
                    <a:pt x="2029" y="820"/>
                  </a:lnTo>
                  <a:lnTo>
                    <a:pt x="2052" y="798"/>
                  </a:lnTo>
                  <a:lnTo>
                    <a:pt x="2074" y="794"/>
                  </a:lnTo>
                  <a:lnTo>
                    <a:pt x="2092" y="787"/>
                  </a:lnTo>
                  <a:lnTo>
                    <a:pt x="2137" y="787"/>
                  </a:lnTo>
                  <a:lnTo>
                    <a:pt x="2103" y="806"/>
                  </a:lnTo>
                  <a:lnTo>
                    <a:pt x="2085" y="813"/>
                  </a:lnTo>
                  <a:lnTo>
                    <a:pt x="2074" y="828"/>
                  </a:lnTo>
                  <a:lnTo>
                    <a:pt x="2063" y="842"/>
                  </a:lnTo>
                  <a:lnTo>
                    <a:pt x="2066" y="857"/>
                  </a:lnTo>
                  <a:lnTo>
                    <a:pt x="2074" y="876"/>
                  </a:lnTo>
                  <a:lnTo>
                    <a:pt x="2103" y="898"/>
                  </a:lnTo>
                  <a:lnTo>
                    <a:pt x="2107" y="898"/>
                  </a:lnTo>
                  <a:lnTo>
                    <a:pt x="2089" y="883"/>
                  </a:lnTo>
                  <a:lnTo>
                    <a:pt x="2077" y="868"/>
                  </a:lnTo>
                  <a:lnTo>
                    <a:pt x="2066" y="857"/>
                  </a:lnTo>
                  <a:lnTo>
                    <a:pt x="2066" y="842"/>
                  </a:lnTo>
                  <a:lnTo>
                    <a:pt x="2074" y="828"/>
                  </a:lnTo>
                  <a:lnTo>
                    <a:pt x="2100" y="809"/>
                  </a:lnTo>
                  <a:lnTo>
                    <a:pt x="2122" y="798"/>
                  </a:lnTo>
                  <a:lnTo>
                    <a:pt x="2159" y="787"/>
                  </a:lnTo>
                  <a:lnTo>
                    <a:pt x="2188" y="787"/>
                  </a:lnTo>
                  <a:lnTo>
                    <a:pt x="2296" y="787"/>
                  </a:lnTo>
                  <a:lnTo>
                    <a:pt x="2255" y="806"/>
                  </a:lnTo>
                  <a:lnTo>
                    <a:pt x="2240" y="813"/>
                  </a:lnTo>
                  <a:lnTo>
                    <a:pt x="2225" y="835"/>
                  </a:lnTo>
                  <a:lnTo>
                    <a:pt x="2225" y="850"/>
                  </a:lnTo>
                  <a:lnTo>
                    <a:pt x="2233" y="868"/>
                  </a:lnTo>
                  <a:lnTo>
                    <a:pt x="2270" y="898"/>
                  </a:lnTo>
                  <a:lnTo>
                    <a:pt x="2277" y="898"/>
                  </a:lnTo>
                  <a:lnTo>
                    <a:pt x="2248" y="879"/>
                  </a:lnTo>
                  <a:lnTo>
                    <a:pt x="2240" y="868"/>
                  </a:lnTo>
                  <a:lnTo>
                    <a:pt x="2229" y="850"/>
                  </a:lnTo>
                  <a:lnTo>
                    <a:pt x="2229" y="835"/>
                  </a:lnTo>
                  <a:lnTo>
                    <a:pt x="2233" y="824"/>
                  </a:lnTo>
                  <a:lnTo>
                    <a:pt x="2244" y="813"/>
                  </a:lnTo>
                  <a:lnTo>
                    <a:pt x="2270" y="798"/>
                  </a:lnTo>
                  <a:lnTo>
                    <a:pt x="2303" y="787"/>
                  </a:lnTo>
                  <a:lnTo>
                    <a:pt x="2325" y="787"/>
                  </a:lnTo>
                  <a:lnTo>
                    <a:pt x="2381" y="787"/>
                  </a:lnTo>
                  <a:lnTo>
                    <a:pt x="2329" y="809"/>
                  </a:lnTo>
                  <a:lnTo>
                    <a:pt x="2303" y="824"/>
                  </a:lnTo>
                  <a:lnTo>
                    <a:pt x="2296" y="842"/>
                  </a:lnTo>
                  <a:lnTo>
                    <a:pt x="2296" y="857"/>
                  </a:lnTo>
                  <a:lnTo>
                    <a:pt x="2296" y="868"/>
                  </a:lnTo>
                  <a:lnTo>
                    <a:pt x="2303" y="879"/>
                  </a:lnTo>
                  <a:lnTo>
                    <a:pt x="2325" y="898"/>
                  </a:lnTo>
                  <a:lnTo>
                    <a:pt x="2329" y="898"/>
                  </a:lnTo>
                  <a:lnTo>
                    <a:pt x="2303" y="876"/>
                  </a:lnTo>
                  <a:lnTo>
                    <a:pt x="2299" y="868"/>
                  </a:lnTo>
                  <a:lnTo>
                    <a:pt x="2296" y="857"/>
                  </a:lnTo>
                  <a:lnTo>
                    <a:pt x="2296" y="842"/>
                  </a:lnTo>
                  <a:lnTo>
                    <a:pt x="2310" y="828"/>
                  </a:lnTo>
                  <a:lnTo>
                    <a:pt x="2329" y="813"/>
                  </a:lnTo>
                  <a:lnTo>
                    <a:pt x="2355" y="798"/>
                  </a:lnTo>
                  <a:lnTo>
                    <a:pt x="2395" y="787"/>
                  </a:lnTo>
                  <a:lnTo>
                    <a:pt x="2451" y="783"/>
                  </a:lnTo>
                  <a:lnTo>
                    <a:pt x="2395" y="809"/>
                  </a:lnTo>
                  <a:lnTo>
                    <a:pt x="2370" y="824"/>
                  </a:lnTo>
                  <a:lnTo>
                    <a:pt x="2358" y="835"/>
                  </a:lnTo>
                  <a:lnTo>
                    <a:pt x="2351" y="850"/>
                  </a:lnTo>
                  <a:lnTo>
                    <a:pt x="2351" y="865"/>
                  </a:lnTo>
                  <a:lnTo>
                    <a:pt x="2358" y="883"/>
                  </a:lnTo>
                  <a:lnTo>
                    <a:pt x="2381" y="898"/>
                  </a:lnTo>
                  <a:lnTo>
                    <a:pt x="2388" y="898"/>
                  </a:lnTo>
                  <a:lnTo>
                    <a:pt x="2366" y="879"/>
                  </a:lnTo>
                  <a:lnTo>
                    <a:pt x="2355" y="865"/>
                  </a:lnTo>
                  <a:lnTo>
                    <a:pt x="2355" y="850"/>
                  </a:lnTo>
                  <a:lnTo>
                    <a:pt x="2366" y="835"/>
                  </a:lnTo>
                  <a:lnTo>
                    <a:pt x="2381" y="824"/>
                  </a:lnTo>
                  <a:lnTo>
                    <a:pt x="2414" y="806"/>
                  </a:lnTo>
                  <a:lnTo>
                    <a:pt x="2466" y="783"/>
                  </a:lnTo>
                  <a:lnTo>
                    <a:pt x="2514" y="783"/>
                  </a:lnTo>
                  <a:lnTo>
                    <a:pt x="2580" y="783"/>
                  </a:lnTo>
                  <a:lnTo>
                    <a:pt x="2536" y="794"/>
                  </a:lnTo>
                  <a:lnTo>
                    <a:pt x="2506" y="806"/>
                  </a:lnTo>
                  <a:lnTo>
                    <a:pt x="2480" y="813"/>
                  </a:lnTo>
                  <a:lnTo>
                    <a:pt x="2443" y="835"/>
                  </a:lnTo>
                  <a:lnTo>
                    <a:pt x="2436" y="842"/>
                  </a:lnTo>
                  <a:lnTo>
                    <a:pt x="2429" y="854"/>
                  </a:lnTo>
                  <a:lnTo>
                    <a:pt x="2425" y="868"/>
                  </a:lnTo>
                  <a:lnTo>
                    <a:pt x="2429" y="879"/>
                  </a:lnTo>
                  <a:lnTo>
                    <a:pt x="2436" y="891"/>
                  </a:lnTo>
                  <a:lnTo>
                    <a:pt x="2443" y="898"/>
                  </a:lnTo>
                  <a:lnTo>
                    <a:pt x="2451" y="898"/>
                  </a:lnTo>
                  <a:lnTo>
                    <a:pt x="2440" y="883"/>
                  </a:lnTo>
                  <a:lnTo>
                    <a:pt x="2436" y="879"/>
                  </a:lnTo>
                  <a:lnTo>
                    <a:pt x="2429" y="868"/>
                  </a:lnTo>
                  <a:lnTo>
                    <a:pt x="2429" y="854"/>
                  </a:lnTo>
                  <a:lnTo>
                    <a:pt x="2436" y="842"/>
                  </a:lnTo>
                  <a:lnTo>
                    <a:pt x="2443" y="835"/>
                  </a:lnTo>
                  <a:lnTo>
                    <a:pt x="2480" y="820"/>
                  </a:lnTo>
                  <a:lnTo>
                    <a:pt x="2510" y="806"/>
                  </a:lnTo>
                  <a:lnTo>
                    <a:pt x="2551" y="794"/>
                  </a:lnTo>
                  <a:lnTo>
                    <a:pt x="2606" y="783"/>
                  </a:lnTo>
                  <a:lnTo>
                    <a:pt x="2606" y="780"/>
                  </a:lnTo>
                  <a:lnTo>
                    <a:pt x="2928" y="772"/>
                  </a:lnTo>
                  <a:lnTo>
                    <a:pt x="2991" y="772"/>
                  </a:lnTo>
                  <a:lnTo>
                    <a:pt x="2987" y="772"/>
                  </a:lnTo>
                  <a:lnTo>
                    <a:pt x="2917" y="772"/>
                  </a:lnTo>
                  <a:lnTo>
                    <a:pt x="2872" y="780"/>
                  </a:lnTo>
                  <a:lnTo>
                    <a:pt x="2872" y="772"/>
                  </a:lnTo>
                  <a:lnTo>
                    <a:pt x="2765" y="783"/>
                  </a:lnTo>
                  <a:lnTo>
                    <a:pt x="2687" y="798"/>
                  </a:lnTo>
                  <a:lnTo>
                    <a:pt x="2636" y="809"/>
                  </a:lnTo>
                  <a:lnTo>
                    <a:pt x="2617" y="813"/>
                  </a:lnTo>
                  <a:lnTo>
                    <a:pt x="2577" y="835"/>
                  </a:lnTo>
                  <a:lnTo>
                    <a:pt x="2562" y="842"/>
                  </a:lnTo>
                  <a:lnTo>
                    <a:pt x="2551" y="857"/>
                  </a:lnTo>
                  <a:lnTo>
                    <a:pt x="2547" y="879"/>
                  </a:lnTo>
                  <a:lnTo>
                    <a:pt x="2547" y="883"/>
                  </a:lnTo>
                  <a:lnTo>
                    <a:pt x="2554" y="898"/>
                  </a:lnTo>
                  <a:lnTo>
                    <a:pt x="2562" y="898"/>
                  </a:lnTo>
                  <a:lnTo>
                    <a:pt x="2551" y="883"/>
                  </a:lnTo>
                  <a:lnTo>
                    <a:pt x="2551" y="879"/>
                  </a:lnTo>
                  <a:lnTo>
                    <a:pt x="2554" y="857"/>
                  </a:lnTo>
                  <a:lnTo>
                    <a:pt x="2562" y="842"/>
                  </a:lnTo>
                  <a:lnTo>
                    <a:pt x="2577" y="835"/>
                  </a:lnTo>
                  <a:lnTo>
                    <a:pt x="2617" y="820"/>
                  </a:lnTo>
                  <a:lnTo>
                    <a:pt x="2676" y="806"/>
                  </a:lnTo>
                  <a:lnTo>
                    <a:pt x="2747" y="787"/>
                  </a:lnTo>
                  <a:lnTo>
                    <a:pt x="2835" y="780"/>
                  </a:lnTo>
                  <a:lnTo>
                    <a:pt x="2739" y="794"/>
                  </a:lnTo>
                  <a:lnTo>
                    <a:pt x="2680" y="806"/>
                  </a:lnTo>
                  <a:lnTo>
                    <a:pt x="2639" y="820"/>
                  </a:lnTo>
                  <a:lnTo>
                    <a:pt x="2599" y="839"/>
                  </a:lnTo>
                  <a:lnTo>
                    <a:pt x="2591" y="854"/>
                  </a:lnTo>
                  <a:lnTo>
                    <a:pt x="2584" y="865"/>
                  </a:lnTo>
                  <a:lnTo>
                    <a:pt x="2591" y="883"/>
                  </a:lnTo>
                  <a:lnTo>
                    <a:pt x="2595" y="898"/>
                  </a:lnTo>
                  <a:lnTo>
                    <a:pt x="2599" y="898"/>
                  </a:lnTo>
                  <a:lnTo>
                    <a:pt x="2595" y="883"/>
                  </a:lnTo>
                  <a:lnTo>
                    <a:pt x="2591" y="865"/>
                  </a:lnTo>
                  <a:lnTo>
                    <a:pt x="2595" y="854"/>
                  </a:lnTo>
                  <a:lnTo>
                    <a:pt x="2606" y="842"/>
                  </a:lnTo>
                  <a:lnTo>
                    <a:pt x="2639" y="824"/>
                  </a:lnTo>
                  <a:lnTo>
                    <a:pt x="2654" y="820"/>
                  </a:lnTo>
                  <a:lnTo>
                    <a:pt x="2702" y="806"/>
                  </a:lnTo>
                  <a:lnTo>
                    <a:pt x="2787" y="787"/>
                  </a:lnTo>
                  <a:lnTo>
                    <a:pt x="2917" y="780"/>
                  </a:lnTo>
                  <a:lnTo>
                    <a:pt x="2987" y="780"/>
                  </a:lnTo>
                  <a:lnTo>
                    <a:pt x="3016" y="772"/>
                  </a:lnTo>
                  <a:lnTo>
                    <a:pt x="3098" y="780"/>
                  </a:lnTo>
                  <a:lnTo>
                    <a:pt x="3157" y="787"/>
                  </a:lnTo>
                  <a:lnTo>
                    <a:pt x="3201" y="798"/>
                  </a:lnTo>
                  <a:lnTo>
                    <a:pt x="3223" y="809"/>
                  </a:lnTo>
                  <a:lnTo>
                    <a:pt x="3153" y="798"/>
                  </a:lnTo>
                  <a:lnTo>
                    <a:pt x="3101" y="794"/>
                  </a:lnTo>
                  <a:lnTo>
                    <a:pt x="3053" y="798"/>
                  </a:lnTo>
                  <a:lnTo>
                    <a:pt x="3053" y="794"/>
                  </a:lnTo>
                  <a:lnTo>
                    <a:pt x="3002" y="794"/>
                  </a:lnTo>
                  <a:lnTo>
                    <a:pt x="2898" y="794"/>
                  </a:lnTo>
                  <a:lnTo>
                    <a:pt x="2780" y="806"/>
                  </a:lnTo>
                  <a:lnTo>
                    <a:pt x="2732" y="813"/>
                  </a:lnTo>
                  <a:lnTo>
                    <a:pt x="2695" y="828"/>
                  </a:lnTo>
                  <a:lnTo>
                    <a:pt x="2665" y="850"/>
                  </a:lnTo>
                  <a:lnTo>
                    <a:pt x="2647" y="865"/>
                  </a:lnTo>
                  <a:lnTo>
                    <a:pt x="2639" y="879"/>
                  </a:lnTo>
                  <a:lnTo>
                    <a:pt x="2639" y="891"/>
                  </a:lnTo>
                  <a:lnTo>
                    <a:pt x="2639" y="898"/>
                  </a:lnTo>
                  <a:lnTo>
                    <a:pt x="2647" y="898"/>
                  </a:lnTo>
                  <a:lnTo>
                    <a:pt x="2639" y="891"/>
                  </a:lnTo>
                  <a:lnTo>
                    <a:pt x="2647" y="879"/>
                  </a:lnTo>
                  <a:lnTo>
                    <a:pt x="2650" y="868"/>
                  </a:lnTo>
                  <a:lnTo>
                    <a:pt x="2669" y="850"/>
                  </a:lnTo>
                  <a:lnTo>
                    <a:pt x="2695" y="835"/>
                  </a:lnTo>
                  <a:lnTo>
                    <a:pt x="2732" y="820"/>
                  </a:lnTo>
                  <a:lnTo>
                    <a:pt x="2776" y="809"/>
                  </a:lnTo>
                  <a:lnTo>
                    <a:pt x="2876" y="798"/>
                  </a:lnTo>
                  <a:lnTo>
                    <a:pt x="2976" y="798"/>
                  </a:lnTo>
                  <a:lnTo>
                    <a:pt x="3042" y="798"/>
                  </a:lnTo>
                  <a:lnTo>
                    <a:pt x="2972" y="806"/>
                  </a:lnTo>
                  <a:lnTo>
                    <a:pt x="2920" y="820"/>
                  </a:lnTo>
                  <a:lnTo>
                    <a:pt x="2920" y="813"/>
                  </a:lnTo>
                  <a:lnTo>
                    <a:pt x="2850" y="820"/>
                  </a:lnTo>
                  <a:lnTo>
                    <a:pt x="2802" y="820"/>
                  </a:lnTo>
                  <a:lnTo>
                    <a:pt x="2761" y="824"/>
                  </a:lnTo>
                  <a:lnTo>
                    <a:pt x="2732" y="835"/>
                  </a:lnTo>
                  <a:lnTo>
                    <a:pt x="2706" y="850"/>
                  </a:lnTo>
                  <a:lnTo>
                    <a:pt x="2680" y="868"/>
                  </a:lnTo>
                  <a:lnTo>
                    <a:pt x="2676" y="879"/>
                  </a:lnTo>
                  <a:lnTo>
                    <a:pt x="2676" y="898"/>
                  </a:lnTo>
                  <a:lnTo>
                    <a:pt x="2680" y="898"/>
                  </a:lnTo>
                  <a:lnTo>
                    <a:pt x="2680" y="883"/>
                  </a:lnTo>
                  <a:lnTo>
                    <a:pt x="2687" y="876"/>
                  </a:lnTo>
                  <a:lnTo>
                    <a:pt x="2710" y="850"/>
                  </a:lnTo>
                  <a:lnTo>
                    <a:pt x="2732" y="839"/>
                  </a:lnTo>
                  <a:lnTo>
                    <a:pt x="2761" y="828"/>
                  </a:lnTo>
                  <a:lnTo>
                    <a:pt x="2802" y="824"/>
                  </a:lnTo>
                  <a:lnTo>
                    <a:pt x="2850" y="820"/>
                  </a:lnTo>
                  <a:lnTo>
                    <a:pt x="2913" y="820"/>
                  </a:lnTo>
                  <a:lnTo>
                    <a:pt x="2865" y="842"/>
                  </a:lnTo>
                  <a:lnTo>
                    <a:pt x="2835" y="865"/>
                  </a:lnTo>
                  <a:lnTo>
                    <a:pt x="2828" y="883"/>
                  </a:lnTo>
                  <a:lnTo>
                    <a:pt x="2820" y="894"/>
                  </a:lnTo>
                  <a:lnTo>
                    <a:pt x="2820" y="898"/>
                  </a:lnTo>
                  <a:lnTo>
                    <a:pt x="2828" y="898"/>
                  </a:lnTo>
                  <a:lnTo>
                    <a:pt x="2828" y="894"/>
                  </a:lnTo>
                  <a:lnTo>
                    <a:pt x="2832" y="879"/>
                  </a:lnTo>
                  <a:lnTo>
                    <a:pt x="2843" y="865"/>
                  </a:lnTo>
                  <a:lnTo>
                    <a:pt x="2861" y="850"/>
                  </a:lnTo>
                  <a:lnTo>
                    <a:pt x="2887" y="835"/>
                  </a:lnTo>
                  <a:lnTo>
                    <a:pt x="2928" y="820"/>
                  </a:lnTo>
                  <a:lnTo>
                    <a:pt x="2976" y="809"/>
                  </a:lnTo>
                  <a:lnTo>
                    <a:pt x="3046" y="798"/>
                  </a:lnTo>
                  <a:lnTo>
                    <a:pt x="3094" y="798"/>
                  </a:lnTo>
                  <a:lnTo>
                    <a:pt x="3149" y="798"/>
                  </a:lnTo>
                  <a:lnTo>
                    <a:pt x="3227" y="813"/>
                  </a:lnTo>
                  <a:lnTo>
                    <a:pt x="3227" y="809"/>
                  </a:lnTo>
                  <a:lnTo>
                    <a:pt x="3249" y="824"/>
                  </a:lnTo>
                  <a:lnTo>
                    <a:pt x="3209" y="820"/>
                  </a:lnTo>
                  <a:lnTo>
                    <a:pt x="3194" y="820"/>
                  </a:lnTo>
                  <a:lnTo>
                    <a:pt x="3098" y="813"/>
                  </a:lnTo>
                  <a:lnTo>
                    <a:pt x="3024" y="820"/>
                  </a:lnTo>
                  <a:lnTo>
                    <a:pt x="2972" y="835"/>
                  </a:lnTo>
                  <a:lnTo>
                    <a:pt x="2931" y="842"/>
                  </a:lnTo>
                  <a:lnTo>
                    <a:pt x="2905" y="857"/>
                  </a:lnTo>
                  <a:lnTo>
                    <a:pt x="2891" y="876"/>
                  </a:lnTo>
                  <a:lnTo>
                    <a:pt x="2883" y="891"/>
                  </a:lnTo>
                  <a:lnTo>
                    <a:pt x="2883" y="898"/>
                  </a:lnTo>
                  <a:lnTo>
                    <a:pt x="2887" y="898"/>
                  </a:lnTo>
                  <a:lnTo>
                    <a:pt x="2887" y="891"/>
                  </a:lnTo>
                  <a:lnTo>
                    <a:pt x="2898" y="879"/>
                  </a:lnTo>
                  <a:lnTo>
                    <a:pt x="2913" y="865"/>
                  </a:lnTo>
                  <a:lnTo>
                    <a:pt x="2935" y="850"/>
                  </a:lnTo>
                  <a:lnTo>
                    <a:pt x="2972" y="835"/>
                  </a:lnTo>
                  <a:lnTo>
                    <a:pt x="3027" y="824"/>
                  </a:lnTo>
                  <a:lnTo>
                    <a:pt x="3098" y="820"/>
                  </a:lnTo>
                  <a:lnTo>
                    <a:pt x="3194" y="824"/>
                  </a:lnTo>
                  <a:lnTo>
                    <a:pt x="3212" y="824"/>
                  </a:lnTo>
                  <a:lnTo>
                    <a:pt x="3238" y="824"/>
                  </a:lnTo>
                  <a:lnTo>
                    <a:pt x="3257" y="828"/>
                  </a:lnTo>
                  <a:lnTo>
                    <a:pt x="3264" y="835"/>
                  </a:lnTo>
                  <a:lnTo>
                    <a:pt x="3201" y="828"/>
                  </a:lnTo>
                  <a:lnTo>
                    <a:pt x="3172" y="828"/>
                  </a:lnTo>
                  <a:lnTo>
                    <a:pt x="3098" y="828"/>
                  </a:lnTo>
                  <a:lnTo>
                    <a:pt x="3042" y="835"/>
                  </a:lnTo>
                  <a:lnTo>
                    <a:pt x="2998" y="842"/>
                  </a:lnTo>
                  <a:lnTo>
                    <a:pt x="2972" y="854"/>
                  </a:lnTo>
                  <a:lnTo>
                    <a:pt x="2954" y="865"/>
                  </a:lnTo>
                  <a:lnTo>
                    <a:pt x="2942" y="876"/>
                  </a:lnTo>
                  <a:lnTo>
                    <a:pt x="2935" y="891"/>
                  </a:lnTo>
                  <a:lnTo>
                    <a:pt x="2935" y="898"/>
                  </a:lnTo>
                  <a:lnTo>
                    <a:pt x="2942" y="898"/>
                  </a:lnTo>
                  <a:lnTo>
                    <a:pt x="2942" y="891"/>
                  </a:lnTo>
                  <a:lnTo>
                    <a:pt x="2946" y="879"/>
                  </a:lnTo>
                  <a:lnTo>
                    <a:pt x="2957" y="868"/>
                  </a:lnTo>
                  <a:lnTo>
                    <a:pt x="2972" y="857"/>
                  </a:lnTo>
                  <a:lnTo>
                    <a:pt x="3002" y="842"/>
                  </a:lnTo>
                  <a:lnTo>
                    <a:pt x="3042" y="839"/>
                  </a:lnTo>
                  <a:lnTo>
                    <a:pt x="3101" y="835"/>
                  </a:lnTo>
                  <a:lnTo>
                    <a:pt x="3179" y="835"/>
                  </a:lnTo>
                  <a:lnTo>
                    <a:pt x="3201" y="835"/>
                  </a:lnTo>
                  <a:lnTo>
                    <a:pt x="3268" y="839"/>
                  </a:lnTo>
                  <a:lnTo>
                    <a:pt x="3271" y="842"/>
                  </a:lnTo>
                  <a:lnTo>
                    <a:pt x="3194" y="839"/>
                  </a:lnTo>
                  <a:lnTo>
                    <a:pt x="3127" y="842"/>
                  </a:lnTo>
                  <a:lnTo>
                    <a:pt x="3083" y="850"/>
                  </a:lnTo>
                  <a:lnTo>
                    <a:pt x="3046" y="865"/>
                  </a:lnTo>
                  <a:lnTo>
                    <a:pt x="3027" y="876"/>
                  </a:lnTo>
                  <a:lnTo>
                    <a:pt x="3016" y="883"/>
                  </a:lnTo>
                  <a:lnTo>
                    <a:pt x="3005" y="898"/>
                  </a:lnTo>
                  <a:lnTo>
                    <a:pt x="3013" y="898"/>
                  </a:lnTo>
                  <a:lnTo>
                    <a:pt x="3024" y="883"/>
                  </a:lnTo>
                  <a:lnTo>
                    <a:pt x="3039" y="876"/>
                  </a:lnTo>
                  <a:lnTo>
                    <a:pt x="3057" y="865"/>
                  </a:lnTo>
                  <a:lnTo>
                    <a:pt x="3094" y="854"/>
                  </a:lnTo>
                  <a:lnTo>
                    <a:pt x="3138" y="842"/>
                  </a:lnTo>
                  <a:lnTo>
                    <a:pt x="3198" y="842"/>
                  </a:lnTo>
                  <a:lnTo>
                    <a:pt x="3279" y="850"/>
                  </a:lnTo>
                  <a:lnTo>
                    <a:pt x="3279" y="842"/>
                  </a:lnTo>
                  <a:lnTo>
                    <a:pt x="3290" y="854"/>
                  </a:lnTo>
                  <a:lnTo>
                    <a:pt x="3264" y="850"/>
                  </a:lnTo>
                  <a:lnTo>
                    <a:pt x="3249" y="850"/>
                  </a:lnTo>
                  <a:lnTo>
                    <a:pt x="3194" y="850"/>
                  </a:lnTo>
                  <a:lnTo>
                    <a:pt x="3153" y="854"/>
                  </a:lnTo>
                  <a:lnTo>
                    <a:pt x="3124" y="857"/>
                  </a:lnTo>
                  <a:lnTo>
                    <a:pt x="3101" y="868"/>
                  </a:lnTo>
                  <a:lnTo>
                    <a:pt x="3087" y="879"/>
                  </a:lnTo>
                  <a:lnTo>
                    <a:pt x="3083" y="891"/>
                  </a:lnTo>
                  <a:lnTo>
                    <a:pt x="3079" y="898"/>
                  </a:lnTo>
                  <a:lnTo>
                    <a:pt x="3083" y="898"/>
                  </a:lnTo>
                  <a:lnTo>
                    <a:pt x="3083" y="891"/>
                  </a:lnTo>
                  <a:lnTo>
                    <a:pt x="3094" y="879"/>
                  </a:lnTo>
                  <a:lnTo>
                    <a:pt x="3101" y="868"/>
                  </a:lnTo>
                  <a:lnTo>
                    <a:pt x="3124" y="865"/>
                  </a:lnTo>
                  <a:lnTo>
                    <a:pt x="3153" y="854"/>
                  </a:lnTo>
                  <a:lnTo>
                    <a:pt x="3194" y="850"/>
                  </a:lnTo>
                  <a:lnTo>
                    <a:pt x="3249" y="854"/>
                  </a:lnTo>
                  <a:lnTo>
                    <a:pt x="3264" y="854"/>
                  </a:lnTo>
                  <a:lnTo>
                    <a:pt x="3290" y="865"/>
                  </a:lnTo>
                  <a:lnTo>
                    <a:pt x="3290" y="857"/>
                  </a:lnTo>
                  <a:lnTo>
                    <a:pt x="3297" y="876"/>
                  </a:lnTo>
                  <a:lnTo>
                    <a:pt x="3297" y="891"/>
                  </a:lnTo>
                  <a:lnTo>
                    <a:pt x="3290" y="883"/>
                  </a:lnTo>
                  <a:lnTo>
                    <a:pt x="3279" y="879"/>
                  </a:lnTo>
                  <a:lnTo>
                    <a:pt x="3268" y="876"/>
                  </a:lnTo>
                  <a:lnTo>
                    <a:pt x="3212" y="868"/>
                  </a:lnTo>
                  <a:lnTo>
                    <a:pt x="3172" y="879"/>
                  </a:lnTo>
                  <a:lnTo>
                    <a:pt x="3153" y="891"/>
                  </a:lnTo>
                  <a:lnTo>
                    <a:pt x="3138" y="898"/>
                  </a:lnTo>
                  <a:lnTo>
                    <a:pt x="3142" y="898"/>
                  </a:lnTo>
                  <a:lnTo>
                    <a:pt x="3157" y="891"/>
                  </a:lnTo>
                  <a:lnTo>
                    <a:pt x="3183" y="879"/>
                  </a:lnTo>
                  <a:lnTo>
                    <a:pt x="3220" y="876"/>
                  </a:lnTo>
                  <a:lnTo>
                    <a:pt x="3264" y="879"/>
                  </a:lnTo>
                  <a:lnTo>
                    <a:pt x="3283" y="883"/>
                  </a:lnTo>
                  <a:lnTo>
                    <a:pt x="3294" y="891"/>
                  </a:lnTo>
                  <a:lnTo>
                    <a:pt x="3297" y="894"/>
                  </a:lnTo>
                  <a:lnTo>
                    <a:pt x="3297" y="898"/>
                  </a:lnTo>
                  <a:lnTo>
                    <a:pt x="3305" y="898"/>
                  </a:lnTo>
                  <a:lnTo>
                    <a:pt x="3305" y="891"/>
                  </a:lnTo>
                  <a:lnTo>
                    <a:pt x="3297" y="865"/>
                  </a:lnTo>
                  <a:lnTo>
                    <a:pt x="3279" y="842"/>
                  </a:lnTo>
                  <a:lnTo>
                    <a:pt x="3249" y="820"/>
                  </a:lnTo>
                  <a:lnTo>
                    <a:pt x="3209" y="794"/>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98" name="図形 97"/>
            <p:cNvSpPr>
              <a:spLocks/>
            </p:cNvSpPr>
            <p:nvPr/>
          </p:nvSpPr>
          <p:spPr bwMode="auto">
            <a:xfrm>
              <a:off x="27598" y="4827823"/>
              <a:ext cx="165588" cy="79098"/>
            </a:xfrm>
            <a:custGeom>
              <a:avLst/>
              <a:gdLst/>
              <a:ahLst/>
              <a:cxnLst>
                <a:cxn ang="0">
                  <a:pos x="52" y="56"/>
                </a:cxn>
                <a:cxn ang="0">
                  <a:pos x="23" y="48"/>
                </a:cxn>
                <a:cxn ang="0">
                  <a:pos x="34" y="44"/>
                </a:cxn>
                <a:cxn ang="0">
                  <a:pos x="41" y="30"/>
                </a:cxn>
                <a:cxn ang="0">
                  <a:pos x="41" y="19"/>
                </a:cxn>
                <a:cxn ang="0">
                  <a:pos x="26" y="7"/>
                </a:cxn>
                <a:cxn ang="0">
                  <a:pos x="0" y="0"/>
                </a:cxn>
                <a:cxn ang="0">
                  <a:pos x="49" y="0"/>
                </a:cxn>
                <a:cxn ang="0">
                  <a:pos x="71" y="7"/>
                </a:cxn>
                <a:cxn ang="0">
                  <a:pos x="93" y="15"/>
                </a:cxn>
                <a:cxn ang="0">
                  <a:pos x="108" y="26"/>
                </a:cxn>
                <a:cxn ang="0">
                  <a:pos x="104" y="41"/>
                </a:cxn>
                <a:cxn ang="0">
                  <a:pos x="97" y="44"/>
                </a:cxn>
                <a:cxn ang="0">
                  <a:pos x="82" y="48"/>
                </a:cxn>
                <a:cxn ang="0">
                  <a:pos x="52" y="56"/>
                </a:cxn>
              </a:cxnLst>
              <a:rect l="0" t="0" r="0" b="0"/>
              <a:pathLst>
                <a:path w="108" h="56">
                  <a:moveTo>
                    <a:pt x="52" y="56"/>
                  </a:moveTo>
                  <a:lnTo>
                    <a:pt x="23" y="48"/>
                  </a:lnTo>
                  <a:lnTo>
                    <a:pt x="34" y="44"/>
                  </a:lnTo>
                  <a:lnTo>
                    <a:pt x="41" y="30"/>
                  </a:lnTo>
                  <a:lnTo>
                    <a:pt x="41" y="19"/>
                  </a:lnTo>
                  <a:lnTo>
                    <a:pt x="26" y="7"/>
                  </a:lnTo>
                  <a:lnTo>
                    <a:pt x="0" y="0"/>
                  </a:lnTo>
                  <a:lnTo>
                    <a:pt x="49" y="0"/>
                  </a:lnTo>
                  <a:lnTo>
                    <a:pt x="71" y="7"/>
                  </a:lnTo>
                  <a:lnTo>
                    <a:pt x="93" y="15"/>
                  </a:lnTo>
                  <a:lnTo>
                    <a:pt x="108" y="26"/>
                  </a:lnTo>
                  <a:lnTo>
                    <a:pt x="104" y="41"/>
                  </a:lnTo>
                  <a:lnTo>
                    <a:pt x="97" y="44"/>
                  </a:lnTo>
                  <a:lnTo>
                    <a:pt x="82" y="48"/>
                  </a:lnTo>
                  <a:lnTo>
                    <a:pt x="52" y="56"/>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99" name="図形 98"/>
            <p:cNvSpPr>
              <a:spLocks/>
            </p:cNvSpPr>
            <p:nvPr/>
          </p:nvSpPr>
          <p:spPr bwMode="auto">
            <a:xfrm>
              <a:off x="130324" y="4827823"/>
              <a:ext cx="187053" cy="83336"/>
            </a:xfrm>
            <a:custGeom>
              <a:avLst/>
              <a:gdLst/>
              <a:ahLst/>
              <a:cxnLst>
                <a:cxn ang="0">
                  <a:pos x="115" y="26"/>
                </a:cxn>
                <a:cxn ang="0">
                  <a:pos x="122" y="33"/>
                </a:cxn>
                <a:cxn ang="0">
                  <a:pos x="115" y="41"/>
                </a:cxn>
                <a:cxn ang="0">
                  <a:pos x="107" y="44"/>
                </a:cxn>
                <a:cxn ang="0">
                  <a:pos x="74" y="56"/>
                </a:cxn>
                <a:cxn ang="0">
                  <a:pos x="15" y="59"/>
                </a:cxn>
                <a:cxn ang="0">
                  <a:pos x="4" y="56"/>
                </a:cxn>
                <a:cxn ang="0">
                  <a:pos x="26" y="48"/>
                </a:cxn>
                <a:cxn ang="0">
                  <a:pos x="37" y="44"/>
                </a:cxn>
                <a:cxn ang="0">
                  <a:pos x="41" y="41"/>
                </a:cxn>
                <a:cxn ang="0">
                  <a:pos x="44" y="33"/>
                </a:cxn>
                <a:cxn ang="0">
                  <a:pos x="41" y="26"/>
                </a:cxn>
                <a:cxn ang="0">
                  <a:pos x="37" y="19"/>
                </a:cxn>
                <a:cxn ang="0">
                  <a:pos x="26" y="7"/>
                </a:cxn>
                <a:cxn ang="0">
                  <a:pos x="0" y="0"/>
                </a:cxn>
                <a:cxn ang="0">
                  <a:pos x="44" y="0"/>
                </a:cxn>
                <a:cxn ang="0">
                  <a:pos x="44" y="4"/>
                </a:cxn>
                <a:cxn ang="0">
                  <a:pos x="96" y="15"/>
                </a:cxn>
                <a:cxn ang="0">
                  <a:pos x="115" y="26"/>
                </a:cxn>
              </a:cxnLst>
              <a:rect l="0" t="0" r="0" b="0"/>
              <a:pathLst>
                <a:path w="122" h="59">
                  <a:moveTo>
                    <a:pt x="115" y="26"/>
                  </a:moveTo>
                  <a:lnTo>
                    <a:pt x="122" y="33"/>
                  </a:lnTo>
                  <a:lnTo>
                    <a:pt x="115" y="41"/>
                  </a:lnTo>
                  <a:lnTo>
                    <a:pt x="107" y="44"/>
                  </a:lnTo>
                  <a:lnTo>
                    <a:pt x="74" y="56"/>
                  </a:lnTo>
                  <a:lnTo>
                    <a:pt x="15" y="59"/>
                  </a:lnTo>
                  <a:lnTo>
                    <a:pt x="4" y="56"/>
                  </a:lnTo>
                  <a:lnTo>
                    <a:pt x="26" y="48"/>
                  </a:lnTo>
                  <a:lnTo>
                    <a:pt x="37" y="44"/>
                  </a:lnTo>
                  <a:lnTo>
                    <a:pt x="41" y="41"/>
                  </a:lnTo>
                  <a:lnTo>
                    <a:pt x="44" y="33"/>
                  </a:lnTo>
                  <a:lnTo>
                    <a:pt x="41" y="26"/>
                  </a:lnTo>
                  <a:lnTo>
                    <a:pt x="37" y="19"/>
                  </a:lnTo>
                  <a:lnTo>
                    <a:pt x="26" y="7"/>
                  </a:lnTo>
                  <a:lnTo>
                    <a:pt x="0" y="0"/>
                  </a:lnTo>
                  <a:lnTo>
                    <a:pt x="44" y="0"/>
                  </a:lnTo>
                  <a:lnTo>
                    <a:pt x="44" y="4"/>
                  </a:lnTo>
                  <a:lnTo>
                    <a:pt x="96" y="15"/>
                  </a:lnTo>
                  <a:lnTo>
                    <a:pt x="115" y="26"/>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00" name="図形 99"/>
            <p:cNvSpPr>
              <a:spLocks/>
            </p:cNvSpPr>
            <p:nvPr/>
          </p:nvSpPr>
          <p:spPr bwMode="auto">
            <a:xfrm>
              <a:off x="1847533" y="5308063"/>
              <a:ext cx="390972" cy="120060"/>
            </a:xfrm>
            <a:custGeom>
              <a:avLst/>
              <a:gdLst/>
              <a:ahLst/>
              <a:cxnLst>
                <a:cxn ang="0">
                  <a:pos x="100" y="4"/>
                </a:cxn>
                <a:cxn ang="0">
                  <a:pos x="81" y="15"/>
                </a:cxn>
                <a:cxn ang="0">
                  <a:pos x="74" y="26"/>
                </a:cxn>
                <a:cxn ang="0">
                  <a:pos x="70" y="37"/>
                </a:cxn>
                <a:cxn ang="0">
                  <a:pos x="74" y="41"/>
                </a:cxn>
                <a:cxn ang="0">
                  <a:pos x="81" y="52"/>
                </a:cxn>
                <a:cxn ang="0">
                  <a:pos x="115" y="59"/>
                </a:cxn>
                <a:cxn ang="0">
                  <a:pos x="155" y="70"/>
                </a:cxn>
                <a:cxn ang="0">
                  <a:pos x="200" y="81"/>
                </a:cxn>
                <a:cxn ang="0">
                  <a:pos x="255" y="85"/>
                </a:cxn>
                <a:cxn ang="0">
                  <a:pos x="181" y="85"/>
                </a:cxn>
                <a:cxn ang="0">
                  <a:pos x="100" y="81"/>
                </a:cxn>
                <a:cxn ang="0">
                  <a:pos x="67" y="74"/>
                </a:cxn>
                <a:cxn ang="0">
                  <a:pos x="37" y="67"/>
                </a:cxn>
                <a:cxn ang="0">
                  <a:pos x="11" y="52"/>
                </a:cxn>
                <a:cxn ang="0">
                  <a:pos x="0" y="37"/>
                </a:cxn>
                <a:cxn ang="0">
                  <a:pos x="0" y="30"/>
                </a:cxn>
                <a:cxn ang="0">
                  <a:pos x="0" y="19"/>
                </a:cxn>
                <a:cxn ang="0">
                  <a:pos x="11" y="11"/>
                </a:cxn>
                <a:cxn ang="0">
                  <a:pos x="30" y="4"/>
                </a:cxn>
                <a:cxn ang="0">
                  <a:pos x="30" y="0"/>
                </a:cxn>
                <a:cxn ang="0">
                  <a:pos x="100" y="4"/>
                </a:cxn>
              </a:cxnLst>
              <a:rect l="0" t="0" r="0" b="0"/>
              <a:pathLst>
                <a:path w="255" h="85">
                  <a:moveTo>
                    <a:pt x="100" y="4"/>
                  </a:moveTo>
                  <a:lnTo>
                    <a:pt x="81" y="15"/>
                  </a:lnTo>
                  <a:lnTo>
                    <a:pt x="74" y="26"/>
                  </a:lnTo>
                  <a:lnTo>
                    <a:pt x="70" y="37"/>
                  </a:lnTo>
                  <a:lnTo>
                    <a:pt x="74" y="41"/>
                  </a:lnTo>
                  <a:lnTo>
                    <a:pt x="81" y="52"/>
                  </a:lnTo>
                  <a:lnTo>
                    <a:pt x="115" y="59"/>
                  </a:lnTo>
                  <a:lnTo>
                    <a:pt x="155" y="70"/>
                  </a:lnTo>
                  <a:lnTo>
                    <a:pt x="200" y="81"/>
                  </a:lnTo>
                  <a:lnTo>
                    <a:pt x="255" y="85"/>
                  </a:lnTo>
                  <a:lnTo>
                    <a:pt x="181" y="85"/>
                  </a:lnTo>
                  <a:lnTo>
                    <a:pt x="100" y="81"/>
                  </a:lnTo>
                  <a:lnTo>
                    <a:pt x="67" y="74"/>
                  </a:lnTo>
                  <a:lnTo>
                    <a:pt x="37" y="67"/>
                  </a:lnTo>
                  <a:lnTo>
                    <a:pt x="11" y="52"/>
                  </a:lnTo>
                  <a:lnTo>
                    <a:pt x="0" y="37"/>
                  </a:lnTo>
                  <a:lnTo>
                    <a:pt x="0" y="30"/>
                  </a:lnTo>
                  <a:lnTo>
                    <a:pt x="0" y="19"/>
                  </a:lnTo>
                  <a:lnTo>
                    <a:pt x="11" y="11"/>
                  </a:lnTo>
                  <a:lnTo>
                    <a:pt x="30" y="4"/>
                  </a:lnTo>
                  <a:lnTo>
                    <a:pt x="30" y="0"/>
                  </a:lnTo>
                  <a:lnTo>
                    <a:pt x="100" y="4"/>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01" name="図形 100"/>
            <p:cNvSpPr>
              <a:spLocks/>
            </p:cNvSpPr>
            <p:nvPr/>
          </p:nvSpPr>
          <p:spPr bwMode="auto">
            <a:xfrm>
              <a:off x="1649747" y="5292526"/>
              <a:ext cx="288246" cy="151134"/>
            </a:xfrm>
            <a:custGeom>
              <a:avLst/>
              <a:gdLst/>
              <a:ahLst/>
              <a:cxnLst>
                <a:cxn ang="0">
                  <a:pos x="88" y="7"/>
                </a:cxn>
                <a:cxn ang="0">
                  <a:pos x="63" y="15"/>
                </a:cxn>
                <a:cxn ang="0">
                  <a:pos x="55" y="26"/>
                </a:cxn>
                <a:cxn ang="0">
                  <a:pos x="44" y="37"/>
                </a:cxn>
                <a:cxn ang="0">
                  <a:pos x="48" y="56"/>
                </a:cxn>
                <a:cxn ang="0">
                  <a:pos x="63" y="70"/>
                </a:cxn>
                <a:cxn ang="0">
                  <a:pos x="88" y="85"/>
                </a:cxn>
                <a:cxn ang="0">
                  <a:pos x="129" y="96"/>
                </a:cxn>
                <a:cxn ang="0">
                  <a:pos x="188" y="107"/>
                </a:cxn>
                <a:cxn ang="0">
                  <a:pos x="96" y="107"/>
                </a:cxn>
                <a:cxn ang="0">
                  <a:pos x="59" y="96"/>
                </a:cxn>
                <a:cxn ang="0">
                  <a:pos x="40" y="92"/>
                </a:cxn>
                <a:cxn ang="0">
                  <a:pos x="29" y="81"/>
                </a:cxn>
                <a:cxn ang="0">
                  <a:pos x="26" y="78"/>
                </a:cxn>
                <a:cxn ang="0">
                  <a:pos x="3" y="56"/>
                </a:cxn>
                <a:cxn ang="0">
                  <a:pos x="0" y="41"/>
                </a:cxn>
                <a:cxn ang="0">
                  <a:pos x="3" y="26"/>
                </a:cxn>
                <a:cxn ang="0">
                  <a:pos x="18" y="15"/>
                </a:cxn>
                <a:cxn ang="0">
                  <a:pos x="44" y="0"/>
                </a:cxn>
                <a:cxn ang="0">
                  <a:pos x="88" y="7"/>
                </a:cxn>
              </a:cxnLst>
              <a:rect l="0" t="0" r="0" b="0"/>
              <a:pathLst>
                <a:path w="188" h="107">
                  <a:moveTo>
                    <a:pt x="88" y="7"/>
                  </a:moveTo>
                  <a:lnTo>
                    <a:pt x="63" y="15"/>
                  </a:lnTo>
                  <a:lnTo>
                    <a:pt x="55" y="26"/>
                  </a:lnTo>
                  <a:lnTo>
                    <a:pt x="44" y="37"/>
                  </a:lnTo>
                  <a:lnTo>
                    <a:pt x="48" y="56"/>
                  </a:lnTo>
                  <a:lnTo>
                    <a:pt x="63" y="70"/>
                  </a:lnTo>
                  <a:lnTo>
                    <a:pt x="88" y="85"/>
                  </a:lnTo>
                  <a:lnTo>
                    <a:pt x="129" y="96"/>
                  </a:lnTo>
                  <a:lnTo>
                    <a:pt x="188" y="107"/>
                  </a:lnTo>
                  <a:lnTo>
                    <a:pt x="96" y="107"/>
                  </a:lnTo>
                  <a:lnTo>
                    <a:pt x="59" y="96"/>
                  </a:lnTo>
                  <a:lnTo>
                    <a:pt x="40" y="92"/>
                  </a:lnTo>
                  <a:lnTo>
                    <a:pt x="29" y="81"/>
                  </a:lnTo>
                  <a:lnTo>
                    <a:pt x="26" y="78"/>
                  </a:lnTo>
                  <a:lnTo>
                    <a:pt x="3" y="56"/>
                  </a:lnTo>
                  <a:lnTo>
                    <a:pt x="0" y="41"/>
                  </a:lnTo>
                  <a:lnTo>
                    <a:pt x="3" y="26"/>
                  </a:lnTo>
                  <a:lnTo>
                    <a:pt x="18" y="15"/>
                  </a:lnTo>
                  <a:lnTo>
                    <a:pt x="44" y="0"/>
                  </a:lnTo>
                  <a:lnTo>
                    <a:pt x="88" y="7"/>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02" name="図形 101"/>
            <p:cNvSpPr>
              <a:spLocks/>
            </p:cNvSpPr>
            <p:nvPr/>
          </p:nvSpPr>
          <p:spPr bwMode="auto">
            <a:xfrm>
              <a:off x="1162183" y="5188003"/>
              <a:ext cx="617889" cy="255657"/>
            </a:xfrm>
            <a:custGeom>
              <a:avLst/>
              <a:gdLst/>
              <a:ahLst/>
              <a:cxnLst>
                <a:cxn ang="0">
                  <a:pos x="44" y="81"/>
                </a:cxn>
                <a:cxn ang="0">
                  <a:pos x="52" y="89"/>
                </a:cxn>
                <a:cxn ang="0">
                  <a:pos x="55" y="104"/>
                </a:cxn>
                <a:cxn ang="0">
                  <a:pos x="70" y="122"/>
                </a:cxn>
                <a:cxn ang="0">
                  <a:pos x="100" y="137"/>
                </a:cxn>
                <a:cxn ang="0">
                  <a:pos x="129" y="144"/>
                </a:cxn>
                <a:cxn ang="0">
                  <a:pos x="192" y="159"/>
                </a:cxn>
                <a:cxn ang="0">
                  <a:pos x="222" y="166"/>
                </a:cxn>
                <a:cxn ang="0">
                  <a:pos x="225" y="166"/>
                </a:cxn>
                <a:cxn ang="0">
                  <a:pos x="288" y="170"/>
                </a:cxn>
                <a:cxn ang="0">
                  <a:pos x="381" y="174"/>
                </a:cxn>
                <a:cxn ang="0">
                  <a:pos x="403" y="181"/>
                </a:cxn>
                <a:cxn ang="0">
                  <a:pos x="392" y="181"/>
                </a:cxn>
                <a:cxn ang="0">
                  <a:pos x="303" y="174"/>
                </a:cxn>
                <a:cxn ang="0">
                  <a:pos x="218" y="170"/>
                </a:cxn>
                <a:cxn ang="0">
                  <a:pos x="125" y="155"/>
                </a:cxn>
                <a:cxn ang="0">
                  <a:pos x="70" y="141"/>
                </a:cxn>
                <a:cxn ang="0">
                  <a:pos x="29" y="122"/>
                </a:cxn>
                <a:cxn ang="0">
                  <a:pos x="11" y="111"/>
                </a:cxn>
                <a:cxn ang="0">
                  <a:pos x="0" y="96"/>
                </a:cxn>
                <a:cxn ang="0">
                  <a:pos x="0" y="74"/>
                </a:cxn>
                <a:cxn ang="0">
                  <a:pos x="15" y="56"/>
                </a:cxn>
                <a:cxn ang="0">
                  <a:pos x="22" y="44"/>
                </a:cxn>
                <a:cxn ang="0">
                  <a:pos x="44" y="30"/>
                </a:cxn>
                <a:cxn ang="0">
                  <a:pos x="66" y="19"/>
                </a:cxn>
                <a:cxn ang="0">
                  <a:pos x="92" y="11"/>
                </a:cxn>
                <a:cxn ang="0">
                  <a:pos x="129" y="4"/>
                </a:cxn>
                <a:cxn ang="0">
                  <a:pos x="177" y="0"/>
                </a:cxn>
                <a:cxn ang="0">
                  <a:pos x="177" y="11"/>
                </a:cxn>
                <a:cxn ang="0">
                  <a:pos x="140" y="11"/>
                </a:cxn>
                <a:cxn ang="0">
                  <a:pos x="107" y="19"/>
                </a:cxn>
                <a:cxn ang="0">
                  <a:pos x="81" y="30"/>
                </a:cxn>
                <a:cxn ang="0">
                  <a:pos x="66" y="44"/>
                </a:cxn>
                <a:cxn ang="0">
                  <a:pos x="55" y="56"/>
                </a:cxn>
                <a:cxn ang="0">
                  <a:pos x="52" y="70"/>
                </a:cxn>
                <a:cxn ang="0">
                  <a:pos x="44" y="81"/>
                </a:cxn>
              </a:cxnLst>
              <a:rect l="0" t="0" r="0" b="0"/>
              <a:pathLst>
                <a:path w="403" h="181">
                  <a:moveTo>
                    <a:pt x="44" y="81"/>
                  </a:moveTo>
                  <a:lnTo>
                    <a:pt x="52" y="89"/>
                  </a:lnTo>
                  <a:lnTo>
                    <a:pt x="55" y="104"/>
                  </a:lnTo>
                  <a:lnTo>
                    <a:pt x="70" y="122"/>
                  </a:lnTo>
                  <a:lnTo>
                    <a:pt x="100" y="137"/>
                  </a:lnTo>
                  <a:lnTo>
                    <a:pt x="129" y="144"/>
                  </a:lnTo>
                  <a:lnTo>
                    <a:pt x="192" y="159"/>
                  </a:lnTo>
                  <a:lnTo>
                    <a:pt x="222" y="166"/>
                  </a:lnTo>
                  <a:lnTo>
                    <a:pt x="225" y="166"/>
                  </a:lnTo>
                  <a:lnTo>
                    <a:pt x="288" y="170"/>
                  </a:lnTo>
                  <a:lnTo>
                    <a:pt x="381" y="174"/>
                  </a:lnTo>
                  <a:lnTo>
                    <a:pt x="403" y="181"/>
                  </a:lnTo>
                  <a:lnTo>
                    <a:pt x="392" y="181"/>
                  </a:lnTo>
                  <a:lnTo>
                    <a:pt x="303" y="174"/>
                  </a:lnTo>
                  <a:lnTo>
                    <a:pt x="218" y="170"/>
                  </a:lnTo>
                  <a:lnTo>
                    <a:pt x="125" y="155"/>
                  </a:lnTo>
                  <a:lnTo>
                    <a:pt x="70" y="141"/>
                  </a:lnTo>
                  <a:lnTo>
                    <a:pt x="29" y="122"/>
                  </a:lnTo>
                  <a:lnTo>
                    <a:pt x="11" y="111"/>
                  </a:lnTo>
                  <a:lnTo>
                    <a:pt x="0" y="96"/>
                  </a:lnTo>
                  <a:lnTo>
                    <a:pt x="0" y="74"/>
                  </a:lnTo>
                  <a:lnTo>
                    <a:pt x="15" y="56"/>
                  </a:lnTo>
                  <a:lnTo>
                    <a:pt x="22" y="44"/>
                  </a:lnTo>
                  <a:lnTo>
                    <a:pt x="44" y="30"/>
                  </a:lnTo>
                  <a:lnTo>
                    <a:pt x="66" y="19"/>
                  </a:lnTo>
                  <a:lnTo>
                    <a:pt x="92" y="11"/>
                  </a:lnTo>
                  <a:lnTo>
                    <a:pt x="129" y="4"/>
                  </a:lnTo>
                  <a:lnTo>
                    <a:pt x="177" y="0"/>
                  </a:lnTo>
                  <a:lnTo>
                    <a:pt x="177" y="11"/>
                  </a:lnTo>
                  <a:lnTo>
                    <a:pt x="140" y="11"/>
                  </a:lnTo>
                  <a:lnTo>
                    <a:pt x="107" y="19"/>
                  </a:lnTo>
                  <a:lnTo>
                    <a:pt x="81" y="30"/>
                  </a:lnTo>
                  <a:lnTo>
                    <a:pt x="66" y="44"/>
                  </a:lnTo>
                  <a:lnTo>
                    <a:pt x="55" y="56"/>
                  </a:lnTo>
                  <a:lnTo>
                    <a:pt x="52" y="70"/>
                  </a:lnTo>
                  <a:lnTo>
                    <a:pt x="44" y="81"/>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03" name="図形 102"/>
            <p:cNvSpPr>
              <a:spLocks/>
            </p:cNvSpPr>
            <p:nvPr/>
          </p:nvSpPr>
          <p:spPr bwMode="auto">
            <a:xfrm>
              <a:off x="1416698" y="5250152"/>
              <a:ext cx="294379" cy="152547"/>
            </a:xfrm>
            <a:custGeom>
              <a:avLst/>
              <a:gdLst/>
              <a:ahLst/>
              <a:cxnLst>
                <a:cxn ang="0">
                  <a:pos x="192" y="30"/>
                </a:cxn>
                <a:cxn ang="0">
                  <a:pos x="159" y="45"/>
                </a:cxn>
                <a:cxn ang="0">
                  <a:pos x="152" y="56"/>
                </a:cxn>
                <a:cxn ang="0">
                  <a:pos x="144" y="71"/>
                </a:cxn>
                <a:cxn ang="0">
                  <a:pos x="152" y="86"/>
                </a:cxn>
                <a:cxn ang="0">
                  <a:pos x="166" y="108"/>
                </a:cxn>
                <a:cxn ang="0">
                  <a:pos x="67" y="82"/>
                </a:cxn>
                <a:cxn ang="0">
                  <a:pos x="41" y="78"/>
                </a:cxn>
                <a:cxn ang="0">
                  <a:pos x="11" y="60"/>
                </a:cxn>
                <a:cxn ang="0">
                  <a:pos x="0" y="52"/>
                </a:cxn>
                <a:cxn ang="0">
                  <a:pos x="0" y="41"/>
                </a:cxn>
                <a:cxn ang="0">
                  <a:pos x="4" y="37"/>
                </a:cxn>
                <a:cxn ang="0">
                  <a:pos x="11" y="26"/>
                </a:cxn>
                <a:cxn ang="0">
                  <a:pos x="30" y="15"/>
                </a:cxn>
                <a:cxn ang="0">
                  <a:pos x="59" y="8"/>
                </a:cxn>
                <a:cxn ang="0">
                  <a:pos x="59" y="0"/>
                </a:cxn>
                <a:cxn ang="0">
                  <a:pos x="122" y="23"/>
                </a:cxn>
                <a:cxn ang="0">
                  <a:pos x="192" y="30"/>
                </a:cxn>
              </a:cxnLst>
              <a:rect l="0" t="0" r="0" b="0"/>
              <a:pathLst>
                <a:path w="192" h="108">
                  <a:moveTo>
                    <a:pt x="192" y="30"/>
                  </a:moveTo>
                  <a:lnTo>
                    <a:pt x="159" y="45"/>
                  </a:lnTo>
                  <a:lnTo>
                    <a:pt x="152" y="56"/>
                  </a:lnTo>
                  <a:lnTo>
                    <a:pt x="144" y="71"/>
                  </a:lnTo>
                  <a:lnTo>
                    <a:pt x="152" y="86"/>
                  </a:lnTo>
                  <a:lnTo>
                    <a:pt x="166" y="108"/>
                  </a:lnTo>
                  <a:lnTo>
                    <a:pt x="67" y="82"/>
                  </a:lnTo>
                  <a:lnTo>
                    <a:pt x="41" y="78"/>
                  </a:lnTo>
                  <a:lnTo>
                    <a:pt x="11" y="60"/>
                  </a:lnTo>
                  <a:lnTo>
                    <a:pt x="0" y="52"/>
                  </a:lnTo>
                  <a:lnTo>
                    <a:pt x="0" y="41"/>
                  </a:lnTo>
                  <a:lnTo>
                    <a:pt x="4" y="37"/>
                  </a:lnTo>
                  <a:lnTo>
                    <a:pt x="11" y="26"/>
                  </a:lnTo>
                  <a:lnTo>
                    <a:pt x="30" y="15"/>
                  </a:lnTo>
                  <a:lnTo>
                    <a:pt x="59" y="8"/>
                  </a:lnTo>
                  <a:lnTo>
                    <a:pt x="59" y="0"/>
                  </a:lnTo>
                  <a:lnTo>
                    <a:pt x="122" y="23"/>
                  </a:lnTo>
                  <a:lnTo>
                    <a:pt x="192" y="30"/>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04" name="図形 103"/>
            <p:cNvSpPr>
              <a:spLocks/>
            </p:cNvSpPr>
            <p:nvPr/>
          </p:nvSpPr>
          <p:spPr bwMode="auto">
            <a:xfrm>
              <a:off x="1332370" y="5245914"/>
              <a:ext cx="384839" cy="176559"/>
            </a:xfrm>
            <a:custGeom>
              <a:avLst/>
              <a:gdLst/>
              <a:ahLst/>
              <a:cxnLst>
                <a:cxn ang="0">
                  <a:pos x="99" y="0"/>
                </a:cxn>
                <a:cxn ang="0">
                  <a:pos x="114" y="3"/>
                </a:cxn>
                <a:cxn ang="0">
                  <a:pos x="81" y="18"/>
                </a:cxn>
                <a:cxn ang="0">
                  <a:pos x="59" y="29"/>
                </a:cxn>
                <a:cxn ang="0">
                  <a:pos x="51" y="44"/>
                </a:cxn>
                <a:cxn ang="0">
                  <a:pos x="55" y="55"/>
                </a:cxn>
                <a:cxn ang="0">
                  <a:pos x="59" y="63"/>
                </a:cxn>
                <a:cxn ang="0">
                  <a:pos x="96" y="85"/>
                </a:cxn>
                <a:cxn ang="0">
                  <a:pos x="122" y="89"/>
                </a:cxn>
                <a:cxn ang="0">
                  <a:pos x="225" y="114"/>
                </a:cxn>
                <a:cxn ang="0">
                  <a:pos x="233" y="118"/>
                </a:cxn>
                <a:cxn ang="0">
                  <a:pos x="251" y="125"/>
                </a:cxn>
                <a:cxn ang="0">
                  <a:pos x="196" y="118"/>
                </a:cxn>
                <a:cxn ang="0">
                  <a:pos x="125" y="111"/>
                </a:cxn>
                <a:cxn ang="0">
                  <a:pos x="55" y="96"/>
                </a:cxn>
                <a:cxn ang="0">
                  <a:pos x="26" y="81"/>
                </a:cxn>
                <a:cxn ang="0">
                  <a:pos x="11" y="70"/>
                </a:cxn>
                <a:cxn ang="0">
                  <a:pos x="0" y="48"/>
                </a:cxn>
                <a:cxn ang="0">
                  <a:pos x="3" y="44"/>
                </a:cxn>
                <a:cxn ang="0">
                  <a:pos x="18" y="26"/>
                </a:cxn>
                <a:cxn ang="0">
                  <a:pos x="29" y="15"/>
                </a:cxn>
                <a:cxn ang="0">
                  <a:pos x="51" y="11"/>
                </a:cxn>
                <a:cxn ang="0">
                  <a:pos x="70" y="3"/>
                </a:cxn>
                <a:cxn ang="0">
                  <a:pos x="99" y="0"/>
                </a:cxn>
              </a:cxnLst>
              <a:rect l="0" t="0" r="0" b="0"/>
              <a:pathLst>
                <a:path w="251" h="125">
                  <a:moveTo>
                    <a:pt x="99" y="0"/>
                  </a:moveTo>
                  <a:lnTo>
                    <a:pt x="114" y="3"/>
                  </a:lnTo>
                  <a:lnTo>
                    <a:pt x="81" y="18"/>
                  </a:lnTo>
                  <a:lnTo>
                    <a:pt x="59" y="29"/>
                  </a:lnTo>
                  <a:lnTo>
                    <a:pt x="51" y="44"/>
                  </a:lnTo>
                  <a:lnTo>
                    <a:pt x="55" y="55"/>
                  </a:lnTo>
                  <a:lnTo>
                    <a:pt x="59" y="63"/>
                  </a:lnTo>
                  <a:lnTo>
                    <a:pt x="96" y="85"/>
                  </a:lnTo>
                  <a:lnTo>
                    <a:pt x="122" y="89"/>
                  </a:lnTo>
                  <a:lnTo>
                    <a:pt x="225" y="114"/>
                  </a:lnTo>
                  <a:lnTo>
                    <a:pt x="233" y="118"/>
                  </a:lnTo>
                  <a:lnTo>
                    <a:pt x="251" y="125"/>
                  </a:lnTo>
                  <a:lnTo>
                    <a:pt x="196" y="118"/>
                  </a:lnTo>
                  <a:lnTo>
                    <a:pt x="125" y="111"/>
                  </a:lnTo>
                  <a:lnTo>
                    <a:pt x="55" y="96"/>
                  </a:lnTo>
                  <a:lnTo>
                    <a:pt x="26" y="81"/>
                  </a:lnTo>
                  <a:lnTo>
                    <a:pt x="11" y="70"/>
                  </a:lnTo>
                  <a:lnTo>
                    <a:pt x="0" y="48"/>
                  </a:lnTo>
                  <a:lnTo>
                    <a:pt x="3" y="44"/>
                  </a:lnTo>
                  <a:lnTo>
                    <a:pt x="18" y="26"/>
                  </a:lnTo>
                  <a:lnTo>
                    <a:pt x="29" y="15"/>
                  </a:lnTo>
                  <a:lnTo>
                    <a:pt x="51" y="11"/>
                  </a:lnTo>
                  <a:lnTo>
                    <a:pt x="70" y="3"/>
                  </a:lnTo>
                  <a:lnTo>
                    <a:pt x="99" y="0"/>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05" name="図形 104"/>
            <p:cNvSpPr>
              <a:spLocks/>
            </p:cNvSpPr>
            <p:nvPr/>
          </p:nvSpPr>
          <p:spPr bwMode="auto">
            <a:xfrm>
              <a:off x="1280241" y="5224727"/>
              <a:ext cx="459967" cy="209046"/>
            </a:xfrm>
            <a:custGeom>
              <a:avLst/>
              <a:gdLst/>
              <a:ahLst/>
              <a:cxnLst>
                <a:cxn ang="0">
                  <a:pos x="115" y="0"/>
                </a:cxn>
                <a:cxn ang="0">
                  <a:pos x="130" y="7"/>
                </a:cxn>
                <a:cxn ang="0">
                  <a:pos x="100" y="15"/>
                </a:cxn>
                <a:cxn ang="0">
                  <a:pos x="78" y="18"/>
                </a:cxn>
                <a:cxn ang="0">
                  <a:pos x="60" y="30"/>
                </a:cxn>
                <a:cxn ang="0">
                  <a:pos x="48" y="41"/>
                </a:cxn>
                <a:cxn ang="0">
                  <a:pos x="34" y="59"/>
                </a:cxn>
                <a:cxn ang="0">
                  <a:pos x="34" y="63"/>
                </a:cxn>
                <a:cxn ang="0">
                  <a:pos x="34" y="74"/>
                </a:cxn>
                <a:cxn ang="0">
                  <a:pos x="37" y="85"/>
                </a:cxn>
                <a:cxn ang="0">
                  <a:pos x="60" y="100"/>
                </a:cxn>
                <a:cxn ang="0">
                  <a:pos x="93" y="115"/>
                </a:cxn>
                <a:cxn ang="0">
                  <a:pos x="178" y="133"/>
                </a:cxn>
                <a:cxn ang="0">
                  <a:pos x="255" y="144"/>
                </a:cxn>
                <a:cxn ang="0">
                  <a:pos x="289" y="144"/>
                </a:cxn>
                <a:cxn ang="0">
                  <a:pos x="300" y="148"/>
                </a:cxn>
                <a:cxn ang="0">
                  <a:pos x="204" y="140"/>
                </a:cxn>
                <a:cxn ang="0">
                  <a:pos x="148" y="133"/>
                </a:cxn>
                <a:cxn ang="0">
                  <a:pos x="100" y="126"/>
                </a:cxn>
                <a:cxn ang="0">
                  <a:pos x="63" y="115"/>
                </a:cxn>
                <a:cxn ang="0">
                  <a:pos x="19" y="89"/>
                </a:cxn>
                <a:cxn ang="0">
                  <a:pos x="4" y="74"/>
                </a:cxn>
                <a:cxn ang="0">
                  <a:pos x="0" y="63"/>
                </a:cxn>
                <a:cxn ang="0">
                  <a:pos x="4" y="44"/>
                </a:cxn>
                <a:cxn ang="0">
                  <a:pos x="15" y="30"/>
                </a:cxn>
                <a:cxn ang="0">
                  <a:pos x="37" y="15"/>
                </a:cxn>
                <a:cxn ang="0">
                  <a:pos x="71" y="4"/>
                </a:cxn>
                <a:cxn ang="0">
                  <a:pos x="115" y="0"/>
                </a:cxn>
              </a:cxnLst>
              <a:rect l="0" t="0" r="0" b="0"/>
              <a:pathLst>
                <a:path w="300" h="148">
                  <a:moveTo>
                    <a:pt x="115" y="0"/>
                  </a:moveTo>
                  <a:lnTo>
                    <a:pt x="130" y="7"/>
                  </a:lnTo>
                  <a:lnTo>
                    <a:pt x="100" y="15"/>
                  </a:lnTo>
                  <a:lnTo>
                    <a:pt x="78" y="18"/>
                  </a:lnTo>
                  <a:lnTo>
                    <a:pt x="60" y="30"/>
                  </a:lnTo>
                  <a:lnTo>
                    <a:pt x="48" y="41"/>
                  </a:lnTo>
                  <a:lnTo>
                    <a:pt x="34" y="59"/>
                  </a:lnTo>
                  <a:lnTo>
                    <a:pt x="34" y="63"/>
                  </a:lnTo>
                  <a:lnTo>
                    <a:pt x="34" y="74"/>
                  </a:lnTo>
                  <a:lnTo>
                    <a:pt x="37" y="85"/>
                  </a:lnTo>
                  <a:lnTo>
                    <a:pt x="60" y="100"/>
                  </a:lnTo>
                  <a:lnTo>
                    <a:pt x="93" y="115"/>
                  </a:lnTo>
                  <a:lnTo>
                    <a:pt x="178" y="133"/>
                  </a:lnTo>
                  <a:lnTo>
                    <a:pt x="255" y="144"/>
                  </a:lnTo>
                  <a:lnTo>
                    <a:pt x="289" y="144"/>
                  </a:lnTo>
                  <a:lnTo>
                    <a:pt x="300" y="148"/>
                  </a:lnTo>
                  <a:lnTo>
                    <a:pt x="204" y="140"/>
                  </a:lnTo>
                  <a:lnTo>
                    <a:pt x="148" y="133"/>
                  </a:lnTo>
                  <a:lnTo>
                    <a:pt x="100" y="126"/>
                  </a:lnTo>
                  <a:lnTo>
                    <a:pt x="63" y="115"/>
                  </a:lnTo>
                  <a:lnTo>
                    <a:pt x="19" y="89"/>
                  </a:lnTo>
                  <a:lnTo>
                    <a:pt x="4" y="74"/>
                  </a:lnTo>
                  <a:lnTo>
                    <a:pt x="0" y="63"/>
                  </a:lnTo>
                  <a:lnTo>
                    <a:pt x="4" y="44"/>
                  </a:lnTo>
                  <a:lnTo>
                    <a:pt x="15" y="30"/>
                  </a:lnTo>
                  <a:lnTo>
                    <a:pt x="37" y="15"/>
                  </a:lnTo>
                  <a:lnTo>
                    <a:pt x="71" y="4"/>
                  </a:lnTo>
                  <a:lnTo>
                    <a:pt x="115" y="0"/>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06" name="図形 105"/>
            <p:cNvSpPr>
              <a:spLocks/>
            </p:cNvSpPr>
            <p:nvPr/>
          </p:nvSpPr>
          <p:spPr bwMode="auto">
            <a:xfrm>
              <a:off x="1241910" y="5203540"/>
              <a:ext cx="225384" cy="209046"/>
            </a:xfrm>
            <a:custGeom>
              <a:avLst/>
              <a:gdLst/>
              <a:ahLst/>
              <a:cxnLst>
                <a:cxn ang="0">
                  <a:pos x="129" y="0"/>
                </a:cxn>
                <a:cxn ang="0">
                  <a:pos x="133" y="8"/>
                </a:cxn>
                <a:cxn ang="0">
                  <a:pos x="133" y="15"/>
                </a:cxn>
                <a:cxn ang="0">
                  <a:pos x="88" y="15"/>
                </a:cxn>
                <a:cxn ang="0">
                  <a:pos x="59" y="22"/>
                </a:cxn>
                <a:cxn ang="0">
                  <a:pos x="33" y="41"/>
                </a:cxn>
                <a:cxn ang="0">
                  <a:pos x="25" y="59"/>
                </a:cxn>
                <a:cxn ang="0">
                  <a:pos x="18" y="78"/>
                </a:cxn>
                <a:cxn ang="0">
                  <a:pos x="25" y="89"/>
                </a:cxn>
                <a:cxn ang="0">
                  <a:pos x="40" y="104"/>
                </a:cxn>
                <a:cxn ang="0">
                  <a:pos x="77" y="126"/>
                </a:cxn>
                <a:cxn ang="0">
                  <a:pos x="147" y="148"/>
                </a:cxn>
                <a:cxn ang="0">
                  <a:pos x="110" y="141"/>
                </a:cxn>
                <a:cxn ang="0">
                  <a:pos x="55" y="126"/>
                </a:cxn>
                <a:cxn ang="0">
                  <a:pos x="33" y="115"/>
                </a:cxn>
                <a:cxn ang="0">
                  <a:pos x="18" y="100"/>
                </a:cxn>
                <a:cxn ang="0">
                  <a:pos x="3" y="85"/>
                </a:cxn>
                <a:cxn ang="0">
                  <a:pos x="0" y="70"/>
                </a:cxn>
                <a:cxn ang="0">
                  <a:pos x="3" y="59"/>
                </a:cxn>
                <a:cxn ang="0">
                  <a:pos x="7" y="48"/>
                </a:cxn>
                <a:cxn ang="0">
                  <a:pos x="14" y="33"/>
                </a:cxn>
                <a:cxn ang="0">
                  <a:pos x="25" y="22"/>
                </a:cxn>
                <a:cxn ang="0">
                  <a:pos x="48" y="15"/>
                </a:cxn>
                <a:cxn ang="0">
                  <a:pos x="85" y="4"/>
                </a:cxn>
                <a:cxn ang="0">
                  <a:pos x="129" y="0"/>
                </a:cxn>
              </a:cxnLst>
              <a:rect l="0" t="0" r="0" b="0"/>
              <a:pathLst>
                <a:path w="147" h="148">
                  <a:moveTo>
                    <a:pt x="129" y="0"/>
                  </a:moveTo>
                  <a:lnTo>
                    <a:pt x="133" y="8"/>
                  </a:lnTo>
                  <a:lnTo>
                    <a:pt x="133" y="15"/>
                  </a:lnTo>
                  <a:lnTo>
                    <a:pt x="88" y="15"/>
                  </a:lnTo>
                  <a:lnTo>
                    <a:pt x="59" y="22"/>
                  </a:lnTo>
                  <a:lnTo>
                    <a:pt x="33" y="41"/>
                  </a:lnTo>
                  <a:lnTo>
                    <a:pt x="25" y="59"/>
                  </a:lnTo>
                  <a:lnTo>
                    <a:pt x="18" y="78"/>
                  </a:lnTo>
                  <a:lnTo>
                    <a:pt x="25" y="89"/>
                  </a:lnTo>
                  <a:lnTo>
                    <a:pt x="40" y="104"/>
                  </a:lnTo>
                  <a:lnTo>
                    <a:pt x="77" y="126"/>
                  </a:lnTo>
                  <a:lnTo>
                    <a:pt x="147" y="148"/>
                  </a:lnTo>
                  <a:lnTo>
                    <a:pt x="110" y="141"/>
                  </a:lnTo>
                  <a:lnTo>
                    <a:pt x="55" y="126"/>
                  </a:lnTo>
                  <a:lnTo>
                    <a:pt x="33" y="115"/>
                  </a:lnTo>
                  <a:lnTo>
                    <a:pt x="18" y="100"/>
                  </a:lnTo>
                  <a:lnTo>
                    <a:pt x="3" y="85"/>
                  </a:lnTo>
                  <a:lnTo>
                    <a:pt x="0" y="70"/>
                  </a:lnTo>
                  <a:lnTo>
                    <a:pt x="3" y="59"/>
                  </a:lnTo>
                  <a:lnTo>
                    <a:pt x="7" y="48"/>
                  </a:lnTo>
                  <a:lnTo>
                    <a:pt x="14" y="33"/>
                  </a:lnTo>
                  <a:lnTo>
                    <a:pt x="25" y="22"/>
                  </a:lnTo>
                  <a:lnTo>
                    <a:pt x="48" y="15"/>
                  </a:lnTo>
                  <a:lnTo>
                    <a:pt x="85" y="4"/>
                  </a:lnTo>
                  <a:lnTo>
                    <a:pt x="129" y="0"/>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07" name="図形 106"/>
            <p:cNvSpPr>
              <a:spLocks/>
            </p:cNvSpPr>
            <p:nvPr/>
          </p:nvSpPr>
          <p:spPr bwMode="auto">
            <a:xfrm>
              <a:off x="2175643" y="4827823"/>
              <a:ext cx="205452" cy="199158"/>
            </a:xfrm>
            <a:custGeom>
              <a:avLst/>
              <a:gdLst/>
              <a:ahLst/>
              <a:cxnLst>
                <a:cxn ang="0">
                  <a:pos x="126" y="41"/>
                </a:cxn>
                <a:cxn ang="0">
                  <a:pos x="134" y="59"/>
                </a:cxn>
                <a:cxn ang="0">
                  <a:pos x="126" y="74"/>
                </a:cxn>
                <a:cxn ang="0">
                  <a:pos x="119" y="89"/>
                </a:cxn>
                <a:cxn ang="0">
                  <a:pos x="104" y="111"/>
                </a:cxn>
                <a:cxn ang="0">
                  <a:pos x="71" y="118"/>
                </a:cxn>
                <a:cxn ang="0">
                  <a:pos x="0" y="141"/>
                </a:cxn>
                <a:cxn ang="0">
                  <a:pos x="52" y="126"/>
                </a:cxn>
                <a:cxn ang="0">
                  <a:pos x="71" y="111"/>
                </a:cxn>
                <a:cxn ang="0">
                  <a:pos x="89" y="89"/>
                </a:cxn>
                <a:cxn ang="0">
                  <a:pos x="97" y="63"/>
                </a:cxn>
                <a:cxn ang="0">
                  <a:pos x="93" y="44"/>
                </a:cxn>
                <a:cxn ang="0">
                  <a:pos x="78" y="26"/>
                </a:cxn>
                <a:cxn ang="0">
                  <a:pos x="56" y="15"/>
                </a:cxn>
                <a:cxn ang="0">
                  <a:pos x="26" y="0"/>
                </a:cxn>
                <a:cxn ang="0">
                  <a:pos x="67" y="7"/>
                </a:cxn>
                <a:cxn ang="0">
                  <a:pos x="97" y="19"/>
                </a:cxn>
                <a:cxn ang="0">
                  <a:pos x="119" y="30"/>
                </a:cxn>
                <a:cxn ang="0">
                  <a:pos x="126" y="41"/>
                </a:cxn>
              </a:cxnLst>
              <a:rect l="0" t="0" r="0" b="0"/>
              <a:pathLst>
                <a:path w="134" h="141">
                  <a:moveTo>
                    <a:pt x="126" y="41"/>
                  </a:moveTo>
                  <a:lnTo>
                    <a:pt x="134" y="59"/>
                  </a:lnTo>
                  <a:lnTo>
                    <a:pt x="126" y="74"/>
                  </a:lnTo>
                  <a:lnTo>
                    <a:pt x="119" y="89"/>
                  </a:lnTo>
                  <a:lnTo>
                    <a:pt x="104" y="111"/>
                  </a:lnTo>
                  <a:lnTo>
                    <a:pt x="71" y="118"/>
                  </a:lnTo>
                  <a:lnTo>
                    <a:pt x="0" y="141"/>
                  </a:lnTo>
                  <a:lnTo>
                    <a:pt x="52" y="126"/>
                  </a:lnTo>
                  <a:lnTo>
                    <a:pt x="71" y="111"/>
                  </a:lnTo>
                  <a:lnTo>
                    <a:pt x="89" y="89"/>
                  </a:lnTo>
                  <a:lnTo>
                    <a:pt x="97" y="63"/>
                  </a:lnTo>
                  <a:lnTo>
                    <a:pt x="93" y="44"/>
                  </a:lnTo>
                  <a:lnTo>
                    <a:pt x="78" y="26"/>
                  </a:lnTo>
                  <a:lnTo>
                    <a:pt x="56" y="15"/>
                  </a:lnTo>
                  <a:lnTo>
                    <a:pt x="26" y="0"/>
                  </a:lnTo>
                  <a:lnTo>
                    <a:pt x="67" y="7"/>
                  </a:lnTo>
                  <a:lnTo>
                    <a:pt x="97" y="19"/>
                  </a:lnTo>
                  <a:lnTo>
                    <a:pt x="119" y="30"/>
                  </a:lnTo>
                  <a:lnTo>
                    <a:pt x="126" y="41"/>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08" name="図形 107"/>
            <p:cNvSpPr>
              <a:spLocks/>
            </p:cNvSpPr>
            <p:nvPr/>
          </p:nvSpPr>
          <p:spPr bwMode="auto">
            <a:xfrm>
              <a:off x="2102048" y="4827823"/>
              <a:ext cx="216184" cy="209046"/>
            </a:xfrm>
            <a:custGeom>
              <a:avLst/>
              <a:gdLst/>
              <a:ahLst/>
              <a:cxnLst>
                <a:cxn ang="0">
                  <a:pos x="45" y="0"/>
                </a:cxn>
                <a:cxn ang="0">
                  <a:pos x="85" y="7"/>
                </a:cxn>
                <a:cxn ang="0">
                  <a:pos x="115" y="26"/>
                </a:cxn>
                <a:cxn ang="0">
                  <a:pos x="130" y="41"/>
                </a:cxn>
                <a:cxn ang="0">
                  <a:pos x="137" y="44"/>
                </a:cxn>
                <a:cxn ang="0">
                  <a:pos x="141" y="63"/>
                </a:cxn>
                <a:cxn ang="0">
                  <a:pos x="137" y="85"/>
                </a:cxn>
                <a:cxn ang="0">
                  <a:pos x="119" y="100"/>
                </a:cxn>
                <a:cxn ang="0">
                  <a:pos x="104" y="115"/>
                </a:cxn>
                <a:cxn ang="0">
                  <a:pos x="67" y="133"/>
                </a:cxn>
                <a:cxn ang="0">
                  <a:pos x="15" y="144"/>
                </a:cxn>
                <a:cxn ang="0">
                  <a:pos x="0" y="148"/>
                </a:cxn>
                <a:cxn ang="0">
                  <a:pos x="26" y="141"/>
                </a:cxn>
                <a:cxn ang="0">
                  <a:pos x="56" y="118"/>
                </a:cxn>
                <a:cxn ang="0">
                  <a:pos x="82" y="96"/>
                </a:cxn>
                <a:cxn ang="0">
                  <a:pos x="89" y="78"/>
                </a:cxn>
                <a:cxn ang="0">
                  <a:pos x="96" y="63"/>
                </a:cxn>
                <a:cxn ang="0">
                  <a:pos x="96" y="59"/>
                </a:cxn>
                <a:cxn ang="0">
                  <a:pos x="85" y="41"/>
                </a:cxn>
                <a:cxn ang="0">
                  <a:pos x="82" y="26"/>
                </a:cxn>
                <a:cxn ang="0">
                  <a:pos x="67" y="15"/>
                </a:cxn>
                <a:cxn ang="0">
                  <a:pos x="41" y="4"/>
                </a:cxn>
                <a:cxn ang="0">
                  <a:pos x="11" y="0"/>
                </a:cxn>
                <a:cxn ang="0">
                  <a:pos x="45" y="0"/>
                </a:cxn>
              </a:cxnLst>
              <a:rect l="0" t="0" r="0" b="0"/>
              <a:pathLst>
                <a:path w="141" h="148">
                  <a:moveTo>
                    <a:pt x="45" y="0"/>
                  </a:moveTo>
                  <a:lnTo>
                    <a:pt x="85" y="7"/>
                  </a:lnTo>
                  <a:lnTo>
                    <a:pt x="115" y="26"/>
                  </a:lnTo>
                  <a:lnTo>
                    <a:pt x="130" y="41"/>
                  </a:lnTo>
                  <a:lnTo>
                    <a:pt x="137" y="44"/>
                  </a:lnTo>
                  <a:lnTo>
                    <a:pt x="141" y="63"/>
                  </a:lnTo>
                  <a:lnTo>
                    <a:pt x="137" y="85"/>
                  </a:lnTo>
                  <a:lnTo>
                    <a:pt x="119" y="100"/>
                  </a:lnTo>
                  <a:lnTo>
                    <a:pt x="104" y="115"/>
                  </a:lnTo>
                  <a:lnTo>
                    <a:pt x="67" y="133"/>
                  </a:lnTo>
                  <a:lnTo>
                    <a:pt x="15" y="144"/>
                  </a:lnTo>
                  <a:lnTo>
                    <a:pt x="0" y="148"/>
                  </a:lnTo>
                  <a:lnTo>
                    <a:pt x="26" y="141"/>
                  </a:lnTo>
                  <a:lnTo>
                    <a:pt x="56" y="118"/>
                  </a:lnTo>
                  <a:lnTo>
                    <a:pt x="82" y="96"/>
                  </a:lnTo>
                  <a:lnTo>
                    <a:pt x="89" y="78"/>
                  </a:lnTo>
                  <a:lnTo>
                    <a:pt x="96" y="63"/>
                  </a:lnTo>
                  <a:lnTo>
                    <a:pt x="96" y="59"/>
                  </a:lnTo>
                  <a:lnTo>
                    <a:pt x="85" y="41"/>
                  </a:lnTo>
                  <a:lnTo>
                    <a:pt x="82" y="26"/>
                  </a:lnTo>
                  <a:lnTo>
                    <a:pt x="67" y="15"/>
                  </a:lnTo>
                  <a:lnTo>
                    <a:pt x="41" y="4"/>
                  </a:lnTo>
                  <a:lnTo>
                    <a:pt x="11" y="0"/>
                  </a:lnTo>
                  <a:lnTo>
                    <a:pt x="45" y="0"/>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09" name="図形 108"/>
            <p:cNvSpPr>
              <a:spLocks/>
            </p:cNvSpPr>
            <p:nvPr/>
          </p:nvSpPr>
          <p:spPr bwMode="auto">
            <a:xfrm>
              <a:off x="1994723" y="4827823"/>
              <a:ext cx="243782" cy="218933"/>
            </a:xfrm>
            <a:custGeom>
              <a:avLst/>
              <a:gdLst/>
              <a:ahLst/>
              <a:cxnLst>
                <a:cxn ang="0">
                  <a:pos x="33" y="0"/>
                </a:cxn>
                <a:cxn ang="0">
                  <a:pos x="59" y="0"/>
                </a:cxn>
                <a:cxn ang="0">
                  <a:pos x="100" y="4"/>
                </a:cxn>
                <a:cxn ang="0">
                  <a:pos x="126" y="15"/>
                </a:cxn>
                <a:cxn ang="0">
                  <a:pos x="144" y="30"/>
                </a:cxn>
                <a:cxn ang="0">
                  <a:pos x="155" y="41"/>
                </a:cxn>
                <a:cxn ang="0">
                  <a:pos x="159" y="59"/>
                </a:cxn>
                <a:cxn ang="0">
                  <a:pos x="159" y="63"/>
                </a:cxn>
                <a:cxn ang="0">
                  <a:pos x="155" y="85"/>
                </a:cxn>
                <a:cxn ang="0">
                  <a:pos x="144" y="100"/>
                </a:cxn>
                <a:cxn ang="0">
                  <a:pos x="111" y="129"/>
                </a:cxn>
                <a:cxn ang="0">
                  <a:pos x="74" y="144"/>
                </a:cxn>
                <a:cxn ang="0">
                  <a:pos x="59" y="148"/>
                </a:cxn>
                <a:cxn ang="0">
                  <a:pos x="15" y="155"/>
                </a:cxn>
                <a:cxn ang="0">
                  <a:pos x="59" y="133"/>
                </a:cxn>
                <a:cxn ang="0">
                  <a:pos x="74" y="118"/>
                </a:cxn>
                <a:cxn ang="0">
                  <a:pos x="89" y="100"/>
                </a:cxn>
                <a:cxn ang="0">
                  <a:pos x="96" y="78"/>
                </a:cxn>
                <a:cxn ang="0">
                  <a:pos x="89" y="63"/>
                </a:cxn>
                <a:cxn ang="0">
                  <a:pos x="70" y="33"/>
                </a:cxn>
                <a:cxn ang="0">
                  <a:pos x="41" y="15"/>
                </a:cxn>
                <a:cxn ang="0">
                  <a:pos x="0" y="0"/>
                </a:cxn>
                <a:cxn ang="0">
                  <a:pos x="33" y="0"/>
                </a:cxn>
              </a:cxnLst>
              <a:rect l="0" t="0" r="0" b="0"/>
              <a:pathLst>
                <a:path w="159" h="155">
                  <a:moveTo>
                    <a:pt x="33" y="0"/>
                  </a:moveTo>
                  <a:lnTo>
                    <a:pt x="59" y="0"/>
                  </a:lnTo>
                  <a:lnTo>
                    <a:pt x="100" y="4"/>
                  </a:lnTo>
                  <a:lnTo>
                    <a:pt x="126" y="15"/>
                  </a:lnTo>
                  <a:lnTo>
                    <a:pt x="144" y="30"/>
                  </a:lnTo>
                  <a:lnTo>
                    <a:pt x="155" y="41"/>
                  </a:lnTo>
                  <a:lnTo>
                    <a:pt x="159" y="59"/>
                  </a:lnTo>
                  <a:lnTo>
                    <a:pt x="159" y="63"/>
                  </a:lnTo>
                  <a:lnTo>
                    <a:pt x="155" y="85"/>
                  </a:lnTo>
                  <a:lnTo>
                    <a:pt x="144" y="100"/>
                  </a:lnTo>
                  <a:lnTo>
                    <a:pt x="111" y="129"/>
                  </a:lnTo>
                  <a:lnTo>
                    <a:pt x="74" y="144"/>
                  </a:lnTo>
                  <a:lnTo>
                    <a:pt x="59" y="148"/>
                  </a:lnTo>
                  <a:lnTo>
                    <a:pt x="15" y="155"/>
                  </a:lnTo>
                  <a:lnTo>
                    <a:pt x="59" y="133"/>
                  </a:lnTo>
                  <a:lnTo>
                    <a:pt x="74" y="118"/>
                  </a:lnTo>
                  <a:lnTo>
                    <a:pt x="89" y="100"/>
                  </a:lnTo>
                  <a:lnTo>
                    <a:pt x="96" y="78"/>
                  </a:lnTo>
                  <a:lnTo>
                    <a:pt x="89" y="63"/>
                  </a:lnTo>
                  <a:lnTo>
                    <a:pt x="70" y="33"/>
                  </a:lnTo>
                  <a:lnTo>
                    <a:pt x="41" y="15"/>
                  </a:lnTo>
                  <a:lnTo>
                    <a:pt x="0" y="0"/>
                  </a:lnTo>
                  <a:lnTo>
                    <a:pt x="33" y="0"/>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10" name="図形 109"/>
            <p:cNvSpPr>
              <a:spLocks/>
            </p:cNvSpPr>
            <p:nvPr/>
          </p:nvSpPr>
          <p:spPr bwMode="auto">
            <a:xfrm>
              <a:off x="1864399" y="4827823"/>
              <a:ext cx="266781" cy="240120"/>
            </a:xfrm>
            <a:custGeom>
              <a:avLst/>
              <a:gdLst/>
              <a:ahLst/>
              <a:cxnLst>
                <a:cxn ang="0">
                  <a:pos x="70" y="0"/>
                </a:cxn>
                <a:cxn ang="0">
                  <a:pos x="96" y="4"/>
                </a:cxn>
                <a:cxn ang="0">
                  <a:pos x="115" y="15"/>
                </a:cxn>
                <a:cxn ang="0">
                  <a:pos x="152" y="33"/>
                </a:cxn>
                <a:cxn ang="0">
                  <a:pos x="166" y="56"/>
                </a:cxn>
                <a:cxn ang="0">
                  <a:pos x="170" y="63"/>
                </a:cxn>
                <a:cxn ang="0">
                  <a:pos x="174" y="78"/>
                </a:cxn>
                <a:cxn ang="0">
                  <a:pos x="170" y="100"/>
                </a:cxn>
                <a:cxn ang="0">
                  <a:pos x="155" y="118"/>
                </a:cxn>
                <a:cxn ang="0">
                  <a:pos x="133" y="141"/>
                </a:cxn>
                <a:cxn ang="0">
                  <a:pos x="89" y="159"/>
                </a:cxn>
                <a:cxn ang="0">
                  <a:pos x="0" y="170"/>
                </a:cxn>
                <a:cxn ang="0">
                  <a:pos x="59" y="144"/>
                </a:cxn>
                <a:cxn ang="0">
                  <a:pos x="100" y="129"/>
                </a:cxn>
                <a:cxn ang="0">
                  <a:pos x="115" y="118"/>
                </a:cxn>
                <a:cxn ang="0">
                  <a:pos x="130" y="104"/>
                </a:cxn>
                <a:cxn ang="0">
                  <a:pos x="133" y="89"/>
                </a:cxn>
                <a:cxn ang="0">
                  <a:pos x="130" y="70"/>
                </a:cxn>
                <a:cxn ang="0">
                  <a:pos x="126" y="63"/>
                </a:cxn>
                <a:cxn ang="0">
                  <a:pos x="104" y="41"/>
                </a:cxn>
                <a:cxn ang="0">
                  <a:pos x="70" y="15"/>
                </a:cxn>
                <a:cxn ang="0">
                  <a:pos x="48" y="4"/>
                </a:cxn>
                <a:cxn ang="0">
                  <a:pos x="19" y="0"/>
                </a:cxn>
                <a:cxn ang="0">
                  <a:pos x="70" y="0"/>
                </a:cxn>
              </a:cxnLst>
              <a:rect l="0" t="0" r="0" b="0"/>
              <a:pathLst>
                <a:path w="174" h="170">
                  <a:moveTo>
                    <a:pt x="70" y="0"/>
                  </a:moveTo>
                  <a:lnTo>
                    <a:pt x="96" y="4"/>
                  </a:lnTo>
                  <a:lnTo>
                    <a:pt x="115" y="15"/>
                  </a:lnTo>
                  <a:lnTo>
                    <a:pt x="152" y="33"/>
                  </a:lnTo>
                  <a:lnTo>
                    <a:pt x="166" y="56"/>
                  </a:lnTo>
                  <a:lnTo>
                    <a:pt x="170" y="63"/>
                  </a:lnTo>
                  <a:lnTo>
                    <a:pt x="174" y="78"/>
                  </a:lnTo>
                  <a:lnTo>
                    <a:pt x="170" y="100"/>
                  </a:lnTo>
                  <a:lnTo>
                    <a:pt x="155" y="118"/>
                  </a:lnTo>
                  <a:lnTo>
                    <a:pt x="133" y="141"/>
                  </a:lnTo>
                  <a:lnTo>
                    <a:pt x="89" y="159"/>
                  </a:lnTo>
                  <a:lnTo>
                    <a:pt x="0" y="170"/>
                  </a:lnTo>
                  <a:lnTo>
                    <a:pt x="59" y="144"/>
                  </a:lnTo>
                  <a:lnTo>
                    <a:pt x="100" y="129"/>
                  </a:lnTo>
                  <a:lnTo>
                    <a:pt x="115" y="118"/>
                  </a:lnTo>
                  <a:lnTo>
                    <a:pt x="130" y="104"/>
                  </a:lnTo>
                  <a:lnTo>
                    <a:pt x="133" y="89"/>
                  </a:lnTo>
                  <a:lnTo>
                    <a:pt x="130" y="70"/>
                  </a:lnTo>
                  <a:lnTo>
                    <a:pt x="126" y="63"/>
                  </a:lnTo>
                  <a:lnTo>
                    <a:pt x="104" y="41"/>
                  </a:lnTo>
                  <a:lnTo>
                    <a:pt x="70" y="15"/>
                  </a:lnTo>
                  <a:lnTo>
                    <a:pt x="48" y="4"/>
                  </a:lnTo>
                  <a:lnTo>
                    <a:pt x="19" y="0"/>
                  </a:lnTo>
                  <a:lnTo>
                    <a:pt x="70" y="0"/>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11" name="図形 110"/>
            <p:cNvSpPr>
              <a:spLocks/>
            </p:cNvSpPr>
            <p:nvPr/>
          </p:nvSpPr>
          <p:spPr bwMode="auto">
            <a:xfrm>
              <a:off x="1609884" y="4827823"/>
              <a:ext cx="453834" cy="240120"/>
            </a:xfrm>
            <a:custGeom>
              <a:avLst/>
              <a:gdLst/>
              <a:ahLst/>
              <a:cxnLst>
                <a:cxn ang="0">
                  <a:pos x="174" y="0"/>
                </a:cxn>
                <a:cxn ang="0">
                  <a:pos x="207" y="4"/>
                </a:cxn>
                <a:cxn ang="0">
                  <a:pos x="229" y="15"/>
                </a:cxn>
                <a:cxn ang="0">
                  <a:pos x="266" y="41"/>
                </a:cxn>
                <a:cxn ang="0">
                  <a:pos x="284" y="63"/>
                </a:cxn>
                <a:cxn ang="0">
                  <a:pos x="296" y="74"/>
                </a:cxn>
                <a:cxn ang="0">
                  <a:pos x="296" y="89"/>
                </a:cxn>
                <a:cxn ang="0">
                  <a:pos x="292" y="100"/>
                </a:cxn>
                <a:cxn ang="0">
                  <a:pos x="277" y="115"/>
                </a:cxn>
                <a:cxn ang="0">
                  <a:pos x="262" y="129"/>
                </a:cxn>
                <a:cxn ang="0">
                  <a:pos x="214" y="144"/>
                </a:cxn>
                <a:cxn ang="0">
                  <a:pos x="159" y="166"/>
                </a:cxn>
                <a:cxn ang="0">
                  <a:pos x="159" y="170"/>
                </a:cxn>
                <a:cxn ang="0">
                  <a:pos x="100" y="170"/>
                </a:cxn>
                <a:cxn ang="0">
                  <a:pos x="137" y="155"/>
                </a:cxn>
                <a:cxn ang="0">
                  <a:pos x="151" y="144"/>
                </a:cxn>
                <a:cxn ang="0">
                  <a:pos x="155" y="133"/>
                </a:cxn>
                <a:cxn ang="0">
                  <a:pos x="166" y="115"/>
                </a:cxn>
                <a:cxn ang="0">
                  <a:pos x="159" y="100"/>
                </a:cxn>
                <a:cxn ang="0">
                  <a:pos x="155" y="78"/>
                </a:cxn>
                <a:cxn ang="0">
                  <a:pos x="144" y="59"/>
                </a:cxn>
                <a:cxn ang="0">
                  <a:pos x="125" y="44"/>
                </a:cxn>
                <a:cxn ang="0">
                  <a:pos x="85" y="26"/>
                </a:cxn>
                <a:cxn ang="0">
                  <a:pos x="40" y="7"/>
                </a:cxn>
                <a:cxn ang="0">
                  <a:pos x="0" y="0"/>
                </a:cxn>
                <a:cxn ang="0">
                  <a:pos x="174" y="0"/>
                </a:cxn>
              </a:cxnLst>
              <a:rect l="0" t="0" r="0" b="0"/>
              <a:pathLst>
                <a:path w="296" h="170">
                  <a:moveTo>
                    <a:pt x="174" y="0"/>
                  </a:moveTo>
                  <a:lnTo>
                    <a:pt x="207" y="4"/>
                  </a:lnTo>
                  <a:lnTo>
                    <a:pt x="229" y="15"/>
                  </a:lnTo>
                  <a:lnTo>
                    <a:pt x="266" y="41"/>
                  </a:lnTo>
                  <a:lnTo>
                    <a:pt x="284" y="63"/>
                  </a:lnTo>
                  <a:lnTo>
                    <a:pt x="296" y="74"/>
                  </a:lnTo>
                  <a:lnTo>
                    <a:pt x="296" y="89"/>
                  </a:lnTo>
                  <a:lnTo>
                    <a:pt x="292" y="100"/>
                  </a:lnTo>
                  <a:lnTo>
                    <a:pt x="277" y="115"/>
                  </a:lnTo>
                  <a:lnTo>
                    <a:pt x="262" y="129"/>
                  </a:lnTo>
                  <a:lnTo>
                    <a:pt x="214" y="144"/>
                  </a:lnTo>
                  <a:lnTo>
                    <a:pt x="159" y="166"/>
                  </a:lnTo>
                  <a:lnTo>
                    <a:pt x="159" y="170"/>
                  </a:lnTo>
                  <a:lnTo>
                    <a:pt x="100" y="170"/>
                  </a:lnTo>
                  <a:lnTo>
                    <a:pt x="137" y="155"/>
                  </a:lnTo>
                  <a:lnTo>
                    <a:pt x="151" y="144"/>
                  </a:lnTo>
                  <a:lnTo>
                    <a:pt x="155" y="133"/>
                  </a:lnTo>
                  <a:lnTo>
                    <a:pt x="166" y="115"/>
                  </a:lnTo>
                  <a:lnTo>
                    <a:pt x="159" y="100"/>
                  </a:lnTo>
                  <a:lnTo>
                    <a:pt x="155" y="78"/>
                  </a:lnTo>
                  <a:lnTo>
                    <a:pt x="144" y="59"/>
                  </a:lnTo>
                  <a:lnTo>
                    <a:pt x="125" y="44"/>
                  </a:lnTo>
                  <a:lnTo>
                    <a:pt x="85" y="26"/>
                  </a:lnTo>
                  <a:lnTo>
                    <a:pt x="40" y="7"/>
                  </a:lnTo>
                  <a:lnTo>
                    <a:pt x="0" y="0"/>
                  </a:lnTo>
                  <a:lnTo>
                    <a:pt x="174" y="0"/>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12" name="図形 111"/>
            <p:cNvSpPr>
              <a:spLocks/>
            </p:cNvSpPr>
            <p:nvPr/>
          </p:nvSpPr>
          <p:spPr bwMode="auto">
            <a:xfrm>
              <a:off x="1433563" y="4827823"/>
              <a:ext cx="420103" cy="255657"/>
            </a:xfrm>
            <a:custGeom>
              <a:avLst/>
              <a:gdLst/>
              <a:ahLst/>
              <a:cxnLst>
                <a:cxn ang="0">
                  <a:pos x="78" y="0"/>
                </a:cxn>
                <a:cxn ang="0">
                  <a:pos x="118" y="4"/>
                </a:cxn>
                <a:cxn ang="0">
                  <a:pos x="174" y="15"/>
                </a:cxn>
                <a:cxn ang="0">
                  <a:pos x="204" y="26"/>
                </a:cxn>
                <a:cxn ang="0">
                  <a:pos x="229" y="41"/>
                </a:cxn>
                <a:cxn ang="0">
                  <a:pos x="252" y="59"/>
                </a:cxn>
                <a:cxn ang="0">
                  <a:pos x="270" y="78"/>
                </a:cxn>
                <a:cxn ang="0">
                  <a:pos x="274" y="100"/>
                </a:cxn>
                <a:cxn ang="0">
                  <a:pos x="274" y="115"/>
                </a:cxn>
                <a:cxn ang="0">
                  <a:pos x="270" y="133"/>
                </a:cxn>
                <a:cxn ang="0">
                  <a:pos x="259" y="144"/>
                </a:cxn>
                <a:cxn ang="0">
                  <a:pos x="240" y="155"/>
                </a:cxn>
                <a:cxn ang="0">
                  <a:pos x="218" y="166"/>
                </a:cxn>
                <a:cxn ang="0">
                  <a:pos x="196" y="174"/>
                </a:cxn>
                <a:cxn ang="0">
                  <a:pos x="189" y="174"/>
                </a:cxn>
                <a:cxn ang="0">
                  <a:pos x="130" y="181"/>
                </a:cxn>
                <a:cxn ang="0">
                  <a:pos x="148" y="166"/>
                </a:cxn>
                <a:cxn ang="0">
                  <a:pos x="170" y="148"/>
                </a:cxn>
                <a:cxn ang="0">
                  <a:pos x="189" y="129"/>
                </a:cxn>
                <a:cxn ang="0">
                  <a:pos x="196" y="104"/>
                </a:cxn>
                <a:cxn ang="0">
                  <a:pos x="189" y="85"/>
                </a:cxn>
                <a:cxn ang="0">
                  <a:pos x="181" y="70"/>
                </a:cxn>
                <a:cxn ang="0">
                  <a:pos x="155" y="48"/>
                </a:cxn>
                <a:cxn ang="0">
                  <a:pos x="126" y="33"/>
                </a:cxn>
                <a:cxn ang="0">
                  <a:pos x="89" y="19"/>
                </a:cxn>
                <a:cxn ang="0">
                  <a:pos x="48" y="7"/>
                </a:cxn>
                <a:cxn ang="0">
                  <a:pos x="0" y="0"/>
                </a:cxn>
                <a:cxn ang="0">
                  <a:pos x="78" y="0"/>
                </a:cxn>
              </a:cxnLst>
              <a:rect l="0" t="0" r="0" b="0"/>
              <a:pathLst>
                <a:path w="274" h="181">
                  <a:moveTo>
                    <a:pt x="78" y="0"/>
                  </a:moveTo>
                  <a:lnTo>
                    <a:pt x="118" y="4"/>
                  </a:lnTo>
                  <a:lnTo>
                    <a:pt x="174" y="15"/>
                  </a:lnTo>
                  <a:lnTo>
                    <a:pt x="204" y="26"/>
                  </a:lnTo>
                  <a:lnTo>
                    <a:pt x="229" y="41"/>
                  </a:lnTo>
                  <a:lnTo>
                    <a:pt x="252" y="59"/>
                  </a:lnTo>
                  <a:lnTo>
                    <a:pt x="270" y="78"/>
                  </a:lnTo>
                  <a:lnTo>
                    <a:pt x="274" y="100"/>
                  </a:lnTo>
                  <a:lnTo>
                    <a:pt x="274" y="115"/>
                  </a:lnTo>
                  <a:lnTo>
                    <a:pt x="270" y="133"/>
                  </a:lnTo>
                  <a:lnTo>
                    <a:pt x="259" y="144"/>
                  </a:lnTo>
                  <a:lnTo>
                    <a:pt x="240" y="155"/>
                  </a:lnTo>
                  <a:lnTo>
                    <a:pt x="218" y="166"/>
                  </a:lnTo>
                  <a:lnTo>
                    <a:pt x="196" y="174"/>
                  </a:lnTo>
                  <a:lnTo>
                    <a:pt x="189" y="174"/>
                  </a:lnTo>
                  <a:lnTo>
                    <a:pt x="130" y="181"/>
                  </a:lnTo>
                  <a:lnTo>
                    <a:pt x="148" y="166"/>
                  </a:lnTo>
                  <a:lnTo>
                    <a:pt x="170" y="148"/>
                  </a:lnTo>
                  <a:lnTo>
                    <a:pt x="189" y="129"/>
                  </a:lnTo>
                  <a:lnTo>
                    <a:pt x="196" y="104"/>
                  </a:lnTo>
                  <a:lnTo>
                    <a:pt x="189" y="85"/>
                  </a:lnTo>
                  <a:lnTo>
                    <a:pt x="181" y="70"/>
                  </a:lnTo>
                  <a:lnTo>
                    <a:pt x="155" y="48"/>
                  </a:lnTo>
                  <a:lnTo>
                    <a:pt x="126" y="33"/>
                  </a:lnTo>
                  <a:lnTo>
                    <a:pt x="89" y="19"/>
                  </a:lnTo>
                  <a:lnTo>
                    <a:pt x="48" y="7"/>
                  </a:lnTo>
                  <a:lnTo>
                    <a:pt x="0" y="0"/>
                  </a:lnTo>
                  <a:lnTo>
                    <a:pt x="78" y="0"/>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13" name="図形 112"/>
            <p:cNvSpPr>
              <a:spLocks/>
            </p:cNvSpPr>
            <p:nvPr/>
          </p:nvSpPr>
          <p:spPr bwMode="auto">
            <a:xfrm>
              <a:off x="1359968" y="4827823"/>
              <a:ext cx="363374" cy="261307"/>
            </a:xfrm>
            <a:custGeom>
              <a:avLst/>
              <a:gdLst/>
              <a:ahLst/>
              <a:cxnLst>
                <a:cxn ang="0">
                  <a:pos x="33" y="0"/>
                </a:cxn>
                <a:cxn ang="0">
                  <a:pos x="26" y="0"/>
                </a:cxn>
                <a:cxn ang="0">
                  <a:pos x="81" y="7"/>
                </a:cxn>
                <a:cxn ang="0">
                  <a:pos x="126" y="26"/>
                </a:cxn>
                <a:cxn ang="0">
                  <a:pos x="174" y="41"/>
                </a:cxn>
                <a:cxn ang="0">
                  <a:pos x="203" y="56"/>
                </a:cxn>
                <a:cxn ang="0">
                  <a:pos x="222" y="70"/>
                </a:cxn>
                <a:cxn ang="0">
                  <a:pos x="237" y="89"/>
                </a:cxn>
                <a:cxn ang="0">
                  <a:pos x="237" y="104"/>
                </a:cxn>
                <a:cxn ang="0">
                  <a:pos x="237" y="118"/>
                </a:cxn>
                <a:cxn ang="0">
                  <a:pos x="233" y="129"/>
                </a:cxn>
                <a:cxn ang="0">
                  <a:pos x="207" y="148"/>
                </a:cxn>
                <a:cxn ang="0">
                  <a:pos x="181" y="170"/>
                </a:cxn>
                <a:cxn ang="0">
                  <a:pos x="166" y="181"/>
                </a:cxn>
                <a:cxn ang="0">
                  <a:pos x="137" y="185"/>
                </a:cxn>
                <a:cxn ang="0">
                  <a:pos x="174" y="159"/>
                </a:cxn>
                <a:cxn ang="0">
                  <a:pos x="189" y="144"/>
                </a:cxn>
                <a:cxn ang="0">
                  <a:pos x="196" y="126"/>
                </a:cxn>
                <a:cxn ang="0">
                  <a:pos x="192" y="100"/>
                </a:cxn>
                <a:cxn ang="0">
                  <a:pos x="178" y="70"/>
                </a:cxn>
                <a:cxn ang="0">
                  <a:pos x="122" y="41"/>
                </a:cxn>
                <a:cxn ang="0">
                  <a:pos x="67" y="19"/>
                </a:cxn>
                <a:cxn ang="0">
                  <a:pos x="0" y="0"/>
                </a:cxn>
                <a:cxn ang="0">
                  <a:pos x="33" y="0"/>
                </a:cxn>
              </a:cxnLst>
              <a:rect l="0" t="0" r="0" b="0"/>
              <a:pathLst>
                <a:path w="237" h="185">
                  <a:moveTo>
                    <a:pt x="33" y="0"/>
                  </a:moveTo>
                  <a:lnTo>
                    <a:pt x="26" y="0"/>
                  </a:lnTo>
                  <a:lnTo>
                    <a:pt x="81" y="7"/>
                  </a:lnTo>
                  <a:lnTo>
                    <a:pt x="126" y="26"/>
                  </a:lnTo>
                  <a:lnTo>
                    <a:pt x="174" y="41"/>
                  </a:lnTo>
                  <a:lnTo>
                    <a:pt x="203" y="56"/>
                  </a:lnTo>
                  <a:lnTo>
                    <a:pt x="222" y="70"/>
                  </a:lnTo>
                  <a:lnTo>
                    <a:pt x="237" y="89"/>
                  </a:lnTo>
                  <a:lnTo>
                    <a:pt x="237" y="104"/>
                  </a:lnTo>
                  <a:lnTo>
                    <a:pt x="237" y="118"/>
                  </a:lnTo>
                  <a:lnTo>
                    <a:pt x="233" y="129"/>
                  </a:lnTo>
                  <a:lnTo>
                    <a:pt x="207" y="148"/>
                  </a:lnTo>
                  <a:lnTo>
                    <a:pt x="181" y="170"/>
                  </a:lnTo>
                  <a:lnTo>
                    <a:pt x="166" y="181"/>
                  </a:lnTo>
                  <a:lnTo>
                    <a:pt x="137" y="185"/>
                  </a:lnTo>
                  <a:lnTo>
                    <a:pt x="174" y="159"/>
                  </a:lnTo>
                  <a:lnTo>
                    <a:pt x="189" y="144"/>
                  </a:lnTo>
                  <a:lnTo>
                    <a:pt x="196" y="126"/>
                  </a:lnTo>
                  <a:lnTo>
                    <a:pt x="192" y="100"/>
                  </a:lnTo>
                  <a:lnTo>
                    <a:pt x="178" y="70"/>
                  </a:lnTo>
                  <a:lnTo>
                    <a:pt x="122" y="41"/>
                  </a:lnTo>
                  <a:lnTo>
                    <a:pt x="67" y="19"/>
                  </a:lnTo>
                  <a:lnTo>
                    <a:pt x="0" y="0"/>
                  </a:lnTo>
                  <a:lnTo>
                    <a:pt x="33" y="0"/>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14" name="図形 113"/>
            <p:cNvSpPr>
              <a:spLocks/>
            </p:cNvSpPr>
            <p:nvPr/>
          </p:nvSpPr>
          <p:spPr bwMode="auto">
            <a:xfrm>
              <a:off x="985862" y="4827823"/>
              <a:ext cx="668485" cy="673748"/>
            </a:xfrm>
            <a:custGeom>
              <a:avLst/>
              <a:gdLst/>
              <a:ahLst/>
              <a:cxnLst>
                <a:cxn ang="0">
                  <a:pos x="222" y="0"/>
                </a:cxn>
                <a:cxn ang="0">
                  <a:pos x="255" y="4"/>
                </a:cxn>
                <a:cxn ang="0">
                  <a:pos x="292" y="15"/>
                </a:cxn>
                <a:cxn ang="0">
                  <a:pos x="355" y="41"/>
                </a:cxn>
                <a:cxn ang="0">
                  <a:pos x="422" y="74"/>
                </a:cxn>
                <a:cxn ang="0">
                  <a:pos x="433" y="100"/>
                </a:cxn>
                <a:cxn ang="0">
                  <a:pos x="436" y="126"/>
                </a:cxn>
                <a:cxn ang="0">
                  <a:pos x="433" y="141"/>
                </a:cxn>
                <a:cxn ang="0">
                  <a:pos x="422" y="144"/>
                </a:cxn>
                <a:cxn ang="0">
                  <a:pos x="403" y="170"/>
                </a:cxn>
                <a:cxn ang="0">
                  <a:pos x="370" y="189"/>
                </a:cxn>
                <a:cxn ang="0">
                  <a:pos x="337" y="200"/>
                </a:cxn>
                <a:cxn ang="0">
                  <a:pos x="314" y="211"/>
                </a:cxn>
                <a:cxn ang="0">
                  <a:pos x="266" y="229"/>
                </a:cxn>
                <a:cxn ang="0">
                  <a:pos x="207" y="240"/>
                </a:cxn>
                <a:cxn ang="0">
                  <a:pos x="144" y="251"/>
                </a:cxn>
                <a:cxn ang="0">
                  <a:pos x="96" y="266"/>
                </a:cxn>
                <a:cxn ang="0">
                  <a:pos x="59" y="281"/>
                </a:cxn>
                <a:cxn ang="0">
                  <a:pos x="45" y="296"/>
                </a:cxn>
                <a:cxn ang="0">
                  <a:pos x="33" y="307"/>
                </a:cxn>
                <a:cxn ang="0">
                  <a:pos x="30" y="329"/>
                </a:cxn>
                <a:cxn ang="0">
                  <a:pos x="30" y="336"/>
                </a:cxn>
                <a:cxn ang="0">
                  <a:pos x="41" y="366"/>
                </a:cxn>
                <a:cxn ang="0">
                  <a:pos x="48" y="392"/>
                </a:cxn>
                <a:cxn ang="0">
                  <a:pos x="74" y="410"/>
                </a:cxn>
                <a:cxn ang="0">
                  <a:pos x="104" y="421"/>
                </a:cxn>
                <a:cxn ang="0">
                  <a:pos x="159" y="436"/>
                </a:cxn>
                <a:cxn ang="0">
                  <a:pos x="185" y="440"/>
                </a:cxn>
                <a:cxn ang="0">
                  <a:pos x="311" y="462"/>
                </a:cxn>
                <a:cxn ang="0">
                  <a:pos x="425" y="477"/>
                </a:cxn>
                <a:cxn ang="0">
                  <a:pos x="381" y="477"/>
                </a:cxn>
                <a:cxn ang="0">
                  <a:pos x="322" y="466"/>
                </a:cxn>
                <a:cxn ang="0">
                  <a:pos x="255" y="462"/>
                </a:cxn>
                <a:cxn ang="0">
                  <a:pos x="185" y="447"/>
                </a:cxn>
                <a:cxn ang="0">
                  <a:pos x="115" y="436"/>
                </a:cxn>
                <a:cxn ang="0">
                  <a:pos x="48" y="410"/>
                </a:cxn>
                <a:cxn ang="0">
                  <a:pos x="33" y="396"/>
                </a:cxn>
                <a:cxn ang="0">
                  <a:pos x="15" y="377"/>
                </a:cxn>
                <a:cxn ang="0">
                  <a:pos x="4" y="355"/>
                </a:cxn>
                <a:cxn ang="0">
                  <a:pos x="0" y="336"/>
                </a:cxn>
                <a:cxn ang="0">
                  <a:pos x="0" y="322"/>
                </a:cxn>
                <a:cxn ang="0">
                  <a:pos x="4" y="311"/>
                </a:cxn>
                <a:cxn ang="0">
                  <a:pos x="19" y="296"/>
                </a:cxn>
                <a:cxn ang="0">
                  <a:pos x="33" y="274"/>
                </a:cxn>
                <a:cxn ang="0">
                  <a:pos x="56" y="259"/>
                </a:cxn>
                <a:cxn ang="0">
                  <a:pos x="89" y="251"/>
                </a:cxn>
                <a:cxn ang="0">
                  <a:pos x="141" y="240"/>
                </a:cxn>
                <a:cxn ang="0">
                  <a:pos x="170" y="237"/>
                </a:cxn>
                <a:cxn ang="0">
                  <a:pos x="229" y="226"/>
                </a:cxn>
                <a:cxn ang="0">
                  <a:pos x="266" y="214"/>
                </a:cxn>
                <a:cxn ang="0">
                  <a:pos x="307" y="200"/>
                </a:cxn>
                <a:cxn ang="0">
                  <a:pos x="337" y="185"/>
                </a:cxn>
                <a:cxn ang="0">
                  <a:pos x="366" y="159"/>
                </a:cxn>
                <a:cxn ang="0">
                  <a:pos x="370" y="141"/>
                </a:cxn>
                <a:cxn ang="0">
                  <a:pos x="377" y="115"/>
                </a:cxn>
                <a:cxn ang="0">
                  <a:pos x="370" y="85"/>
                </a:cxn>
                <a:cxn ang="0">
                  <a:pos x="351" y="59"/>
                </a:cxn>
                <a:cxn ang="0">
                  <a:pos x="333" y="41"/>
                </a:cxn>
                <a:cxn ang="0">
                  <a:pos x="296" y="26"/>
                </a:cxn>
                <a:cxn ang="0">
                  <a:pos x="255" y="15"/>
                </a:cxn>
                <a:cxn ang="0">
                  <a:pos x="244" y="7"/>
                </a:cxn>
                <a:cxn ang="0">
                  <a:pos x="207" y="0"/>
                </a:cxn>
                <a:cxn ang="0">
                  <a:pos x="222" y="0"/>
                </a:cxn>
              </a:cxnLst>
              <a:rect l="0" t="0" r="0" b="0"/>
              <a:pathLst>
                <a:path w="436" h="477">
                  <a:moveTo>
                    <a:pt x="222" y="0"/>
                  </a:moveTo>
                  <a:lnTo>
                    <a:pt x="255" y="4"/>
                  </a:lnTo>
                  <a:lnTo>
                    <a:pt x="292" y="15"/>
                  </a:lnTo>
                  <a:lnTo>
                    <a:pt x="355" y="41"/>
                  </a:lnTo>
                  <a:lnTo>
                    <a:pt x="422" y="74"/>
                  </a:lnTo>
                  <a:lnTo>
                    <a:pt x="433" y="100"/>
                  </a:lnTo>
                  <a:lnTo>
                    <a:pt x="436" y="126"/>
                  </a:lnTo>
                  <a:lnTo>
                    <a:pt x="433" y="141"/>
                  </a:lnTo>
                  <a:lnTo>
                    <a:pt x="422" y="144"/>
                  </a:lnTo>
                  <a:lnTo>
                    <a:pt x="403" y="170"/>
                  </a:lnTo>
                  <a:lnTo>
                    <a:pt x="370" y="189"/>
                  </a:lnTo>
                  <a:lnTo>
                    <a:pt x="337" y="200"/>
                  </a:lnTo>
                  <a:lnTo>
                    <a:pt x="314" y="211"/>
                  </a:lnTo>
                  <a:lnTo>
                    <a:pt x="266" y="229"/>
                  </a:lnTo>
                  <a:lnTo>
                    <a:pt x="207" y="240"/>
                  </a:lnTo>
                  <a:lnTo>
                    <a:pt x="144" y="251"/>
                  </a:lnTo>
                  <a:lnTo>
                    <a:pt x="96" y="266"/>
                  </a:lnTo>
                  <a:lnTo>
                    <a:pt x="59" y="281"/>
                  </a:lnTo>
                  <a:lnTo>
                    <a:pt x="45" y="296"/>
                  </a:lnTo>
                  <a:lnTo>
                    <a:pt x="33" y="307"/>
                  </a:lnTo>
                  <a:lnTo>
                    <a:pt x="30" y="329"/>
                  </a:lnTo>
                  <a:lnTo>
                    <a:pt x="30" y="336"/>
                  </a:lnTo>
                  <a:lnTo>
                    <a:pt x="41" y="366"/>
                  </a:lnTo>
                  <a:lnTo>
                    <a:pt x="48" y="392"/>
                  </a:lnTo>
                  <a:lnTo>
                    <a:pt x="74" y="410"/>
                  </a:lnTo>
                  <a:lnTo>
                    <a:pt x="104" y="421"/>
                  </a:lnTo>
                  <a:lnTo>
                    <a:pt x="159" y="436"/>
                  </a:lnTo>
                  <a:lnTo>
                    <a:pt x="185" y="440"/>
                  </a:lnTo>
                  <a:lnTo>
                    <a:pt x="311" y="462"/>
                  </a:lnTo>
                  <a:lnTo>
                    <a:pt x="425" y="477"/>
                  </a:lnTo>
                  <a:lnTo>
                    <a:pt x="381" y="477"/>
                  </a:lnTo>
                  <a:lnTo>
                    <a:pt x="322" y="466"/>
                  </a:lnTo>
                  <a:lnTo>
                    <a:pt x="255" y="462"/>
                  </a:lnTo>
                  <a:lnTo>
                    <a:pt x="185" y="447"/>
                  </a:lnTo>
                  <a:lnTo>
                    <a:pt x="115" y="436"/>
                  </a:lnTo>
                  <a:lnTo>
                    <a:pt x="48" y="410"/>
                  </a:lnTo>
                  <a:lnTo>
                    <a:pt x="33" y="396"/>
                  </a:lnTo>
                  <a:lnTo>
                    <a:pt x="15" y="377"/>
                  </a:lnTo>
                  <a:lnTo>
                    <a:pt x="4" y="355"/>
                  </a:lnTo>
                  <a:lnTo>
                    <a:pt x="0" y="336"/>
                  </a:lnTo>
                  <a:lnTo>
                    <a:pt x="0" y="322"/>
                  </a:lnTo>
                  <a:lnTo>
                    <a:pt x="4" y="311"/>
                  </a:lnTo>
                  <a:lnTo>
                    <a:pt x="19" y="296"/>
                  </a:lnTo>
                  <a:lnTo>
                    <a:pt x="33" y="274"/>
                  </a:lnTo>
                  <a:lnTo>
                    <a:pt x="56" y="259"/>
                  </a:lnTo>
                  <a:lnTo>
                    <a:pt x="89" y="251"/>
                  </a:lnTo>
                  <a:lnTo>
                    <a:pt x="141" y="240"/>
                  </a:lnTo>
                  <a:lnTo>
                    <a:pt x="170" y="237"/>
                  </a:lnTo>
                  <a:lnTo>
                    <a:pt x="229" y="226"/>
                  </a:lnTo>
                  <a:lnTo>
                    <a:pt x="266" y="214"/>
                  </a:lnTo>
                  <a:lnTo>
                    <a:pt x="307" y="200"/>
                  </a:lnTo>
                  <a:lnTo>
                    <a:pt x="337" y="185"/>
                  </a:lnTo>
                  <a:lnTo>
                    <a:pt x="366" y="159"/>
                  </a:lnTo>
                  <a:lnTo>
                    <a:pt x="370" y="141"/>
                  </a:lnTo>
                  <a:lnTo>
                    <a:pt x="377" y="115"/>
                  </a:lnTo>
                  <a:lnTo>
                    <a:pt x="370" y="85"/>
                  </a:lnTo>
                  <a:lnTo>
                    <a:pt x="351" y="59"/>
                  </a:lnTo>
                  <a:lnTo>
                    <a:pt x="333" y="41"/>
                  </a:lnTo>
                  <a:lnTo>
                    <a:pt x="296" y="26"/>
                  </a:lnTo>
                  <a:lnTo>
                    <a:pt x="255" y="15"/>
                  </a:lnTo>
                  <a:lnTo>
                    <a:pt x="244" y="7"/>
                  </a:lnTo>
                  <a:lnTo>
                    <a:pt x="207" y="0"/>
                  </a:lnTo>
                  <a:lnTo>
                    <a:pt x="222" y="0"/>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15" name="図形 114"/>
            <p:cNvSpPr>
              <a:spLocks/>
            </p:cNvSpPr>
            <p:nvPr/>
          </p:nvSpPr>
          <p:spPr bwMode="auto">
            <a:xfrm>
              <a:off x="662352" y="5147041"/>
              <a:ext cx="884670" cy="360180"/>
            </a:xfrm>
            <a:custGeom>
              <a:avLst/>
              <a:gdLst/>
              <a:ahLst/>
              <a:cxnLst>
                <a:cxn ang="0">
                  <a:pos x="0" y="110"/>
                </a:cxn>
                <a:cxn ang="0">
                  <a:pos x="0" y="99"/>
                </a:cxn>
                <a:cxn ang="0">
                  <a:pos x="4" y="88"/>
                </a:cxn>
                <a:cxn ang="0">
                  <a:pos x="19" y="73"/>
                </a:cxn>
                <a:cxn ang="0">
                  <a:pos x="49" y="55"/>
                </a:cxn>
                <a:cxn ang="0">
                  <a:pos x="111" y="33"/>
                </a:cxn>
                <a:cxn ang="0">
                  <a:pos x="196" y="14"/>
                </a:cxn>
                <a:cxn ang="0">
                  <a:pos x="293" y="0"/>
                </a:cxn>
                <a:cxn ang="0">
                  <a:pos x="226" y="14"/>
                </a:cxn>
                <a:cxn ang="0">
                  <a:pos x="156" y="40"/>
                </a:cxn>
                <a:cxn ang="0">
                  <a:pos x="119" y="55"/>
                </a:cxn>
                <a:cxn ang="0">
                  <a:pos x="97" y="70"/>
                </a:cxn>
                <a:cxn ang="0">
                  <a:pos x="74" y="96"/>
                </a:cxn>
                <a:cxn ang="0">
                  <a:pos x="63" y="118"/>
                </a:cxn>
                <a:cxn ang="0">
                  <a:pos x="63" y="125"/>
                </a:cxn>
                <a:cxn ang="0">
                  <a:pos x="71" y="133"/>
                </a:cxn>
                <a:cxn ang="0">
                  <a:pos x="86" y="151"/>
                </a:cxn>
                <a:cxn ang="0">
                  <a:pos x="126" y="170"/>
                </a:cxn>
                <a:cxn ang="0">
                  <a:pos x="189" y="195"/>
                </a:cxn>
                <a:cxn ang="0">
                  <a:pos x="285" y="221"/>
                </a:cxn>
                <a:cxn ang="0">
                  <a:pos x="448" y="236"/>
                </a:cxn>
                <a:cxn ang="0">
                  <a:pos x="522" y="244"/>
                </a:cxn>
                <a:cxn ang="0">
                  <a:pos x="577" y="251"/>
                </a:cxn>
                <a:cxn ang="0">
                  <a:pos x="525" y="255"/>
                </a:cxn>
                <a:cxn ang="0">
                  <a:pos x="511" y="251"/>
                </a:cxn>
                <a:cxn ang="0">
                  <a:pos x="507" y="251"/>
                </a:cxn>
                <a:cxn ang="0">
                  <a:pos x="448" y="251"/>
                </a:cxn>
                <a:cxn ang="0">
                  <a:pos x="378" y="240"/>
                </a:cxn>
                <a:cxn ang="0">
                  <a:pos x="226" y="214"/>
                </a:cxn>
                <a:cxn ang="0">
                  <a:pos x="141" y="195"/>
                </a:cxn>
                <a:cxn ang="0">
                  <a:pos x="71" y="170"/>
                </a:cxn>
                <a:cxn ang="0">
                  <a:pos x="41" y="155"/>
                </a:cxn>
                <a:cxn ang="0">
                  <a:pos x="19" y="140"/>
                </a:cxn>
                <a:cxn ang="0">
                  <a:pos x="4" y="125"/>
                </a:cxn>
                <a:cxn ang="0">
                  <a:pos x="0" y="110"/>
                </a:cxn>
              </a:cxnLst>
              <a:rect l="0" t="0" r="0" b="0"/>
              <a:pathLst>
                <a:path w="577" h="255">
                  <a:moveTo>
                    <a:pt x="0" y="110"/>
                  </a:moveTo>
                  <a:lnTo>
                    <a:pt x="0" y="99"/>
                  </a:lnTo>
                  <a:lnTo>
                    <a:pt x="4" y="88"/>
                  </a:lnTo>
                  <a:lnTo>
                    <a:pt x="19" y="73"/>
                  </a:lnTo>
                  <a:lnTo>
                    <a:pt x="49" y="55"/>
                  </a:lnTo>
                  <a:lnTo>
                    <a:pt x="111" y="33"/>
                  </a:lnTo>
                  <a:lnTo>
                    <a:pt x="196" y="14"/>
                  </a:lnTo>
                  <a:lnTo>
                    <a:pt x="293" y="0"/>
                  </a:lnTo>
                  <a:lnTo>
                    <a:pt x="226" y="14"/>
                  </a:lnTo>
                  <a:lnTo>
                    <a:pt x="156" y="40"/>
                  </a:lnTo>
                  <a:lnTo>
                    <a:pt x="119" y="55"/>
                  </a:lnTo>
                  <a:lnTo>
                    <a:pt x="97" y="70"/>
                  </a:lnTo>
                  <a:lnTo>
                    <a:pt x="74" y="96"/>
                  </a:lnTo>
                  <a:lnTo>
                    <a:pt x="63" y="118"/>
                  </a:lnTo>
                  <a:lnTo>
                    <a:pt x="63" y="125"/>
                  </a:lnTo>
                  <a:lnTo>
                    <a:pt x="71" y="133"/>
                  </a:lnTo>
                  <a:lnTo>
                    <a:pt x="86" y="151"/>
                  </a:lnTo>
                  <a:lnTo>
                    <a:pt x="126" y="170"/>
                  </a:lnTo>
                  <a:lnTo>
                    <a:pt x="189" y="195"/>
                  </a:lnTo>
                  <a:lnTo>
                    <a:pt x="285" y="221"/>
                  </a:lnTo>
                  <a:lnTo>
                    <a:pt x="448" y="236"/>
                  </a:lnTo>
                  <a:lnTo>
                    <a:pt x="522" y="244"/>
                  </a:lnTo>
                  <a:lnTo>
                    <a:pt x="577" y="251"/>
                  </a:lnTo>
                  <a:lnTo>
                    <a:pt x="525" y="255"/>
                  </a:lnTo>
                  <a:lnTo>
                    <a:pt x="511" y="251"/>
                  </a:lnTo>
                  <a:lnTo>
                    <a:pt x="507" y="251"/>
                  </a:lnTo>
                  <a:lnTo>
                    <a:pt x="448" y="251"/>
                  </a:lnTo>
                  <a:lnTo>
                    <a:pt x="378" y="240"/>
                  </a:lnTo>
                  <a:lnTo>
                    <a:pt x="226" y="214"/>
                  </a:lnTo>
                  <a:lnTo>
                    <a:pt x="141" y="195"/>
                  </a:lnTo>
                  <a:lnTo>
                    <a:pt x="71" y="170"/>
                  </a:lnTo>
                  <a:lnTo>
                    <a:pt x="41" y="155"/>
                  </a:lnTo>
                  <a:lnTo>
                    <a:pt x="19" y="140"/>
                  </a:lnTo>
                  <a:lnTo>
                    <a:pt x="4" y="125"/>
                  </a:lnTo>
                  <a:lnTo>
                    <a:pt x="0" y="110"/>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16" name="図形 115"/>
            <p:cNvSpPr>
              <a:spLocks/>
            </p:cNvSpPr>
            <p:nvPr/>
          </p:nvSpPr>
          <p:spPr bwMode="auto">
            <a:xfrm>
              <a:off x="578025" y="5135742"/>
              <a:ext cx="748213" cy="365830"/>
            </a:xfrm>
            <a:custGeom>
              <a:avLst/>
              <a:gdLst/>
              <a:ahLst/>
              <a:cxnLst>
                <a:cxn ang="0">
                  <a:pos x="174" y="207"/>
                </a:cxn>
                <a:cxn ang="0">
                  <a:pos x="96" y="189"/>
                </a:cxn>
                <a:cxn ang="0">
                  <a:pos x="41" y="167"/>
                </a:cxn>
                <a:cxn ang="0">
                  <a:pos x="11" y="141"/>
                </a:cxn>
                <a:cxn ang="0">
                  <a:pos x="0" y="122"/>
                </a:cxn>
                <a:cxn ang="0">
                  <a:pos x="0" y="111"/>
                </a:cxn>
                <a:cxn ang="0">
                  <a:pos x="0" y="96"/>
                </a:cxn>
                <a:cxn ang="0">
                  <a:pos x="4" y="93"/>
                </a:cxn>
                <a:cxn ang="0">
                  <a:pos x="19" y="78"/>
                </a:cxn>
                <a:cxn ang="0">
                  <a:pos x="33" y="63"/>
                </a:cxn>
                <a:cxn ang="0">
                  <a:pos x="85" y="41"/>
                </a:cxn>
                <a:cxn ang="0">
                  <a:pos x="141" y="26"/>
                </a:cxn>
                <a:cxn ang="0">
                  <a:pos x="200" y="19"/>
                </a:cxn>
                <a:cxn ang="0">
                  <a:pos x="307" y="8"/>
                </a:cxn>
                <a:cxn ang="0">
                  <a:pos x="348" y="8"/>
                </a:cxn>
                <a:cxn ang="0">
                  <a:pos x="377" y="0"/>
                </a:cxn>
                <a:cxn ang="0">
                  <a:pos x="362" y="0"/>
                </a:cxn>
                <a:cxn ang="0">
                  <a:pos x="251" y="19"/>
                </a:cxn>
                <a:cxn ang="0">
                  <a:pos x="166" y="37"/>
                </a:cxn>
                <a:cxn ang="0">
                  <a:pos x="111" y="56"/>
                </a:cxn>
                <a:cxn ang="0">
                  <a:pos x="74" y="78"/>
                </a:cxn>
                <a:cxn ang="0">
                  <a:pos x="55" y="96"/>
                </a:cxn>
                <a:cxn ang="0">
                  <a:pos x="48" y="107"/>
                </a:cxn>
                <a:cxn ang="0">
                  <a:pos x="48" y="118"/>
                </a:cxn>
                <a:cxn ang="0">
                  <a:pos x="55" y="133"/>
                </a:cxn>
                <a:cxn ang="0">
                  <a:pos x="67" y="148"/>
                </a:cxn>
                <a:cxn ang="0">
                  <a:pos x="85" y="163"/>
                </a:cxn>
                <a:cxn ang="0">
                  <a:pos x="104" y="174"/>
                </a:cxn>
                <a:cxn ang="0">
                  <a:pos x="170" y="196"/>
                </a:cxn>
                <a:cxn ang="0">
                  <a:pos x="240" y="218"/>
                </a:cxn>
                <a:cxn ang="0">
                  <a:pos x="381" y="244"/>
                </a:cxn>
                <a:cxn ang="0">
                  <a:pos x="488" y="259"/>
                </a:cxn>
                <a:cxn ang="0">
                  <a:pos x="447" y="259"/>
                </a:cxn>
                <a:cxn ang="0">
                  <a:pos x="447" y="252"/>
                </a:cxn>
                <a:cxn ang="0">
                  <a:pos x="348" y="244"/>
                </a:cxn>
                <a:cxn ang="0">
                  <a:pos x="266" y="229"/>
                </a:cxn>
                <a:cxn ang="0">
                  <a:pos x="174" y="207"/>
                </a:cxn>
              </a:cxnLst>
              <a:rect l="0" t="0" r="0" b="0"/>
              <a:pathLst>
                <a:path w="488" h="259">
                  <a:moveTo>
                    <a:pt x="174" y="207"/>
                  </a:moveTo>
                  <a:lnTo>
                    <a:pt x="96" y="189"/>
                  </a:lnTo>
                  <a:lnTo>
                    <a:pt x="41" y="167"/>
                  </a:lnTo>
                  <a:lnTo>
                    <a:pt x="11" y="141"/>
                  </a:lnTo>
                  <a:lnTo>
                    <a:pt x="0" y="122"/>
                  </a:lnTo>
                  <a:lnTo>
                    <a:pt x="0" y="111"/>
                  </a:lnTo>
                  <a:lnTo>
                    <a:pt x="0" y="96"/>
                  </a:lnTo>
                  <a:lnTo>
                    <a:pt x="4" y="93"/>
                  </a:lnTo>
                  <a:lnTo>
                    <a:pt x="19" y="78"/>
                  </a:lnTo>
                  <a:lnTo>
                    <a:pt x="33" y="63"/>
                  </a:lnTo>
                  <a:lnTo>
                    <a:pt x="85" y="41"/>
                  </a:lnTo>
                  <a:lnTo>
                    <a:pt x="141" y="26"/>
                  </a:lnTo>
                  <a:lnTo>
                    <a:pt x="200" y="19"/>
                  </a:lnTo>
                  <a:lnTo>
                    <a:pt x="307" y="8"/>
                  </a:lnTo>
                  <a:lnTo>
                    <a:pt x="348" y="8"/>
                  </a:lnTo>
                  <a:lnTo>
                    <a:pt x="377" y="0"/>
                  </a:lnTo>
                  <a:lnTo>
                    <a:pt x="362" y="0"/>
                  </a:lnTo>
                  <a:lnTo>
                    <a:pt x="251" y="19"/>
                  </a:lnTo>
                  <a:lnTo>
                    <a:pt x="166" y="37"/>
                  </a:lnTo>
                  <a:lnTo>
                    <a:pt x="111" y="56"/>
                  </a:lnTo>
                  <a:lnTo>
                    <a:pt x="74" y="78"/>
                  </a:lnTo>
                  <a:lnTo>
                    <a:pt x="55" y="96"/>
                  </a:lnTo>
                  <a:lnTo>
                    <a:pt x="48" y="107"/>
                  </a:lnTo>
                  <a:lnTo>
                    <a:pt x="48" y="118"/>
                  </a:lnTo>
                  <a:lnTo>
                    <a:pt x="55" y="133"/>
                  </a:lnTo>
                  <a:lnTo>
                    <a:pt x="67" y="148"/>
                  </a:lnTo>
                  <a:lnTo>
                    <a:pt x="85" y="163"/>
                  </a:lnTo>
                  <a:lnTo>
                    <a:pt x="104" y="174"/>
                  </a:lnTo>
                  <a:lnTo>
                    <a:pt x="170" y="196"/>
                  </a:lnTo>
                  <a:lnTo>
                    <a:pt x="240" y="218"/>
                  </a:lnTo>
                  <a:lnTo>
                    <a:pt x="381" y="244"/>
                  </a:lnTo>
                  <a:lnTo>
                    <a:pt x="488" y="259"/>
                  </a:lnTo>
                  <a:lnTo>
                    <a:pt x="447" y="259"/>
                  </a:lnTo>
                  <a:lnTo>
                    <a:pt x="447" y="252"/>
                  </a:lnTo>
                  <a:lnTo>
                    <a:pt x="348" y="244"/>
                  </a:lnTo>
                  <a:lnTo>
                    <a:pt x="266" y="229"/>
                  </a:lnTo>
                  <a:lnTo>
                    <a:pt x="174" y="207"/>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17" name="図形 116"/>
            <p:cNvSpPr>
              <a:spLocks/>
            </p:cNvSpPr>
            <p:nvPr/>
          </p:nvSpPr>
          <p:spPr bwMode="auto">
            <a:xfrm>
              <a:off x="771211" y="4827823"/>
              <a:ext cx="781944" cy="637024"/>
            </a:xfrm>
            <a:custGeom>
              <a:avLst/>
              <a:gdLst/>
              <a:ahLst/>
              <a:cxnLst>
                <a:cxn ang="0">
                  <a:pos x="321" y="0"/>
                </a:cxn>
                <a:cxn ang="0">
                  <a:pos x="377" y="7"/>
                </a:cxn>
                <a:cxn ang="0">
                  <a:pos x="395" y="15"/>
                </a:cxn>
                <a:cxn ang="0">
                  <a:pos x="436" y="30"/>
                </a:cxn>
                <a:cxn ang="0">
                  <a:pos x="465" y="44"/>
                </a:cxn>
                <a:cxn ang="0">
                  <a:pos x="491" y="59"/>
                </a:cxn>
                <a:cxn ang="0">
                  <a:pos x="506" y="85"/>
                </a:cxn>
                <a:cxn ang="0">
                  <a:pos x="510" y="115"/>
                </a:cxn>
                <a:cxn ang="0">
                  <a:pos x="510" y="141"/>
                </a:cxn>
                <a:cxn ang="0">
                  <a:pos x="502" y="159"/>
                </a:cxn>
                <a:cxn ang="0">
                  <a:pos x="477" y="181"/>
                </a:cxn>
                <a:cxn ang="0">
                  <a:pos x="440" y="200"/>
                </a:cxn>
                <a:cxn ang="0">
                  <a:pos x="406" y="211"/>
                </a:cxn>
                <a:cxn ang="0">
                  <a:pos x="366" y="218"/>
                </a:cxn>
                <a:cxn ang="0">
                  <a:pos x="307" y="237"/>
                </a:cxn>
                <a:cxn ang="0">
                  <a:pos x="281" y="237"/>
                </a:cxn>
                <a:cxn ang="0">
                  <a:pos x="229" y="244"/>
                </a:cxn>
                <a:cxn ang="0">
                  <a:pos x="188" y="259"/>
                </a:cxn>
                <a:cxn ang="0">
                  <a:pos x="173" y="274"/>
                </a:cxn>
                <a:cxn ang="0">
                  <a:pos x="155" y="288"/>
                </a:cxn>
                <a:cxn ang="0">
                  <a:pos x="144" y="307"/>
                </a:cxn>
                <a:cxn ang="0">
                  <a:pos x="136" y="322"/>
                </a:cxn>
                <a:cxn ang="0">
                  <a:pos x="136" y="336"/>
                </a:cxn>
                <a:cxn ang="0">
                  <a:pos x="140" y="355"/>
                </a:cxn>
                <a:cxn ang="0">
                  <a:pos x="151" y="377"/>
                </a:cxn>
                <a:cxn ang="0">
                  <a:pos x="170" y="396"/>
                </a:cxn>
                <a:cxn ang="0">
                  <a:pos x="185" y="410"/>
                </a:cxn>
                <a:cxn ang="0">
                  <a:pos x="244" y="436"/>
                </a:cxn>
                <a:cxn ang="0">
                  <a:pos x="310" y="451"/>
                </a:cxn>
                <a:cxn ang="0">
                  <a:pos x="214" y="440"/>
                </a:cxn>
                <a:cxn ang="0">
                  <a:pos x="151" y="425"/>
                </a:cxn>
                <a:cxn ang="0">
                  <a:pos x="88" y="407"/>
                </a:cxn>
                <a:cxn ang="0">
                  <a:pos x="48" y="392"/>
                </a:cxn>
                <a:cxn ang="0">
                  <a:pos x="26" y="377"/>
                </a:cxn>
                <a:cxn ang="0">
                  <a:pos x="11" y="366"/>
                </a:cxn>
                <a:cxn ang="0">
                  <a:pos x="0" y="355"/>
                </a:cxn>
                <a:cxn ang="0">
                  <a:pos x="0" y="344"/>
                </a:cxn>
                <a:cxn ang="0">
                  <a:pos x="3" y="325"/>
                </a:cxn>
                <a:cxn ang="0">
                  <a:pos x="15" y="311"/>
                </a:cxn>
                <a:cxn ang="0">
                  <a:pos x="29" y="296"/>
                </a:cxn>
                <a:cxn ang="0">
                  <a:pos x="48" y="285"/>
                </a:cxn>
                <a:cxn ang="0">
                  <a:pos x="96" y="266"/>
                </a:cxn>
                <a:cxn ang="0">
                  <a:pos x="144" y="251"/>
                </a:cxn>
                <a:cxn ang="0">
                  <a:pos x="236" y="229"/>
                </a:cxn>
                <a:cxn ang="0">
                  <a:pos x="281" y="226"/>
                </a:cxn>
                <a:cxn ang="0">
                  <a:pos x="336" y="214"/>
                </a:cxn>
                <a:cxn ang="0">
                  <a:pos x="380" y="200"/>
                </a:cxn>
                <a:cxn ang="0">
                  <a:pos x="417" y="181"/>
                </a:cxn>
                <a:cxn ang="0">
                  <a:pos x="436" y="155"/>
                </a:cxn>
                <a:cxn ang="0">
                  <a:pos x="451" y="141"/>
                </a:cxn>
                <a:cxn ang="0">
                  <a:pos x="454" y="118"/>
                </a:cxn>
                <a:cxn ang="0">
                  <a:pos x="462" y="104"/>
                </a:cxn>
                <a:cxn ang="0">
                  <a:pos x="454" y="78"/>
                </a:cxn>
                <a:cxn ang="0">
                  <a:pos x="440" y="63"/>
                </a:cxn>
                <a:cxn ang="0">
                  <a:pos x="421" y="44"/>
                </a:cxn>
                <a:cxn ang="0">
                  <a:pos x="403" y="33"/>
                </a:cxn>
                <a:cxn ang="0">
                  <a:pos x="351" y="7"/>
                </a:cxn>
                <a:cxn ang="0">
                  <a:pos x="321" y="0"/>
                </a:cxn>
              </a:cxnLst>
              <a:rect l="0" t="0" r="0" b="0"/>
              <a:pathLst>
                <a:path w="510" h="451">
                  <a:moveTo>
                    <a:pt x="321" y="0"/>
                  </a:moveTo>
                  <a:lnTo>
                    <a:pt x="377" y="7"/>
                  </a:lnTo>
                  <a:lnTo>
                    <a:pt x="395" y="15"/>
                  </a:lnTo>
                  <a:lnTo>
                    <a:pt x="436" y="30"/>
                  </a:lnTo>
                  <a:lnTo>
                    <a:pt x="465" y="44"/>
                  </a:lnTo>
                  <a:lnTo>
                    <a:pt x="491" y="59"/>
                  </a:lnTo>
                  <a:lnTo>
                    <a:pt x="506" y="85"/>
                  </a:lnTo>
                  <a:lnTo>
                    <a:pt x="510" y="115"/>
                  </a:lnTo>
                  <a:lnTo>
                    <a:pt x="510" y="141"/>
                  </a:lnTo>
                  <a:lnTo>
                    <a:pt x="502" y="159"/>
                  </a:lnTo>
                  <a:lnTo>
                    <a:pt x="477" y="181"/>
                  </a:lnTo>
                  <a:lnTo>
                    <a:pt x="440" y="200"/>
                  </a:lnTo>
                  <a:lnTo>
                    <a:pt x="406" y="211"/>
                  </a:lnTo>
                  <a:lnTo>
                    <a:pt x="366" y="218"/>
                  </a:lnTo>
                  <a:lnTo>
                    <a:pt x="307" y="237"/>
                  </a:lnTo>
                  <a:lnTo>
                    <a:pt x="281" y="237"/>
                  </a:lnTo>
                  <a:lnTo>
                    <a:pt x="229" y="244"/>
                  </a:lnTo>
                  <a:lnTo>
                    <a:pt x="188" y="259"/>
                  </a:lnTo>
                  <a:lnTo>
                    <a:pt x="173" y="274"/>
                  </a:lnTo>
                  <a:lnTo>
                    <a:pt x="155" y="288"/>
                  </a:lnTo>
                  <a:lnTo>
                    <a:pt x="144" y="307"/>
                  </a:lnTo>
                  <a:lnTo>
                    <a:pt x="136" y="322"/>
                  </a:lnTo>
                  <a:lnTo>
                    <a:pt x="136" y="336"/>
                  </a:lnTo>
                  <a:lnTo>
                    <a:pt x="140" y="355"/>
                  </a:lnTo>
                  <a:lnTo>
                    <a:pt x="151" y="377"/>
                  </a:lnTo>
                  <a:lnTo>
                    <a:pt x="170" y="396"/>
                  </a:lnTo>
                  <a:lnTo>
                    <a:pt x="185" y="410"/>
                  </a:lnTo>
                  <a:lnTo>
                    <a:pt x="244" y="436"/>
                  </a:lnTo>
                  <a:lnTo>
                    <a:pt x="310" y="451"/>
                  </a:lnTo>
                  <a:lnTo>
                    <a:pt x="214" y="440"/>
                  </a:lnTo>
                  <a:lnTo>
                    <a:pt x="151" y="425"/>
                  </a:lnTo>
                  <a:lnTo>
                    <a:pt x="88" y="407"/>
                  </a:lnTo>
                  <a:lnTo>
                    <a:pt x="48" y="392"/>
                  </a:lnTo>
                  <a:lnTo>
                    <a:pt x="26" y="377"/>
                  </a:lnTo>
                  <a:lnTo>
                    <a:pt x="11" y="366"/>
                  </a:lnTo>
                  <a:lnTo>
                    <a:pt x="0" y="355"/>
                  </a:lnTo>
                  <a:lnTo>
                    <a:pt x="0" y="344"/>
                  </a:lnTo>
                  <a:lnTo>
                    <a:pt x="3" y="325"/>
                  </a:lnTo>
                  <a:lnTo>
                    <a:pt x="15" y="311"/>
                  </a:lnTo>
                  <a:lnTo>
                    <a:pt x="29" y="296"/>
                  </a:lnTo>
                  <a:lnTo>
                    <a:pt x="48" y="285"/>
                  </a:lnTo>
                  <a:lnTo>
                    <a:pt x="96" y="266"/>
                  </a:lnTo>
                  <a:lnTo>
                    <a:pt x="144" y="251"/>
                  </a:lnTo>
                  <a:lnTo>
                    <a:pt x="236" y="229"/>
                  </a:lnTo>
                  <a:lnTo>
                    <a:pt x="281" y="226"/>
                  </a:lnTo>
                  <a:lnTo>
                    <a:pt x="336" y="214"/>
                  </a:lnTo>
                  <a:lnTo>
                    <a:pt x="380" y="200"/>
                  </a:lnTo>
                  <a:lnTo>
                    <a:pt x="417" y="181"/>
                  </a:lnTo>
                  <a:lnTo>
                    <a:pt x="436" y="155"/>
                  </a:lnTo>
                  <a:lnTo>
                    <a:pt x="451" y="141"/>
                  </a:lnTo>
                  <a:lnTo>
                    <a:pt x="454" y="118"/>
                  </a:lnTo>
                  <a:lnTo>
                    <a:pt x="462" y="104"/>
                  </a:lnTo>
                  <a:lnTo>
                    <a:pt x="454" y="78"/>
                  </a:lnTo>
                  <a:lnTo>
                    <a:pt x="440" y="63"/>
                  </a:lnTo>
                  <a:lnTo>
                    <a:pt x="421" y="44"/>
                  </a:lnTo>
                  <a:lnTo>
                    <a:pt x="403" y="33"/>
                  </a:lnTo>
                  <a:lnTo>
                    <a:pt x="351" y="7"/>
                  </a:lnTo>
                  <a:lnTo>
                    <a:pt x="321" y="0"/>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18" name="図形 117"/>
            <p:cNvSpPr>
              <a:spLocks/>
            </p:cNvSpPr>
            <p:nvPr/>
          </p:nvSpPr>
          <p:spPr bwMode="auto">
            <a:xfrm>
              <a:off x="1139184" y="4827823"/>
              <a:ext cx="328110" cy="319218"/>
            </a:xfrm>
            <a:custGeom>
              <a:avLst/>
              <a:gdLst/>
              <a:ahLst/>
              <a:cxnLst>
                <a:cxn ang="0">
                  <a:pos x="59" y="0"/>
                </a:cxn>
                <a:cxn ang="0">
                  <a:pos x="85" y="4"/>
                </a:cxn>
                <a:cxn ang="0">
                  <a:pos x="137" y="26"/>
                </a:cxn>
                <a:cxn ang="0">
                  <a:pos x="166" y="41"/>
                </a:cxn>
                <a:cxn ang="0">
                  <a:pos x="192" y="59"/>
                </a:cxn>
                <a:cxn ang="0">
                  <a:pos x="207" y="78"/>
                </a:cxn>
                <a:cxn ang="0">
                  <a:pos x="214" y="104"/>
                </a:cxn>
                <a:cxn ang="0">
                  <a:pos x="214" y="118"/>
                </a:cxn>
                <a:cxn ang="0">
                  <a:pos x="207" y="141"/>
                </a:cxn>
                <a:cxn ang="0">
                  <a:pos x="196" y="155"/>
                </a:cxn>
                <a:cxn ang="0">
                  <a:pos x="170" y="174"/>
                </a:cxn>
                <a:cxn ang="0">
                  <a:pos x="140" y="196"/>
                </a:cxn>
                <a:cxn ang="0">
                  <a:pos x="96" y="211"/>
                </a:cxn>
                <a:cxn ang="0">
                  <a:pos x="41" y="218"/>
                </a:cxn>
                <a:cxn ang="0">
                  <a:pos x="0" y="226"/>
                </a:cxn>
                <a:cxn ang="0">
                  <a:pos x="55" y="211"/>
                </a:cxn>
                <a:cxn ang="0">
                  <a:pos x="85" y="200"/>
                </a:cxn>
                <a:cxn ang="0">
                  <a:pos x="111" y="181"/>
                </a:cxn>
                <a:cxn ang="0">
                  <a:pos x="129" y="166"/>
                </a:cxn>
                <a:cxn ang="0">
                  <a:pos x="140" y="144"/>
                </a:cxn>
                <a:cxn ang="0">
                  <a:pos x="144" y="133"/>
                </a:cxn>
                <a:cxn ang="0">
                  <a:pos x="144" y="115"/>
                </a:cxn>
                <a:cxn ang="0">
                  <a:pos x="140" y="96"/>
                </a:cxn>
                <a:cxn ang="0">
                  <a:pos x="129" y="74"/>
                </a:cxn>
                <a:cxn ang="0">
                  <a:pos x="92" y="44"/>
                </a:cxn>
                <a:cxn ang="0">
                  <a:pos x="52" y="19"/>
                </a:cxn>
                <a:cxn ang="0">
                  <a:pos x="0" y="0"/>
                </a:cxn>
                <a:cxn ang="0">
                  <a:pos x="59" y="0"/>
                </a:cxn>
              </a:cxnLst>
              <a:rect l="0" t="0" r="0" b="0"/>
              <a:pathLst>
                <a:path w="214" h="226">
                  <a:moveTo>
                    <a:pt x="59" y="0"/>
                  </a:moveTo>
                  <a:lnTo>
                    <a:pt x="85" y="4"/>
                  </a:lnTo>
                  <a:lnTo>
                    <a:pt x="137" y="26"/>
                  </a:lnTo>
                  <a:lnTo>
                    <a:pt x="166" y="41"/>
                  </a:lnTo>
                  <a:lnTo>
                    <a:pt x="192" y="59"/>
                  </a:lnTo>
                  <a:lnTo>
                    <a:pt x="207" y="78"/>
                  </a:lnTo>
                  <a:lnTo>
                    <a:pt x="214" y="104"/>
                  </a:lnTo>
                  <a:lnTo>
                    <a:pt x="214" y="118"/>
                  </a:lnTo>
                  <a:lnTo>
                    <a:pt x="207" y="141"/>
                  </a:lnTo>
                  <a:lnTo>
                    <a:pt x="196" y="155"/>
                  </a:lnTo>
                  <a:lnTo>
                    <a:pt x="170" y="174"/>
                  </a:lnTo>
                  <a:lnTo>
                    <a:pt x="140" y="196"/>
                  </a:lnTo>
                  <a:lnTo>
                    <a:pt x="96" y="211"/>
                  </a:lnTo>
                  <a:lnTo>
                    <a:pt x="41" y="218"/>
                  </a:lnTo>
                  <a:lnTo>
                    <a:pt x="0" y="226"/>
                  </a:lnTo>
                  <a:lnTo>
                    <a:pt x="55" y="211"/>
                  </a:lnTo>
                  <a:lnTo>
                    <a:pt x="85" y="200"/>
                  </a:lnTo>
                  <a:lnTo>
                    <a:pt x="111" y="181"/>
                  </a:lnTo>
                  <a:lnTo>
                    <a:pt x="129" y="166"/>
                  </a:lnTo>
                  <a:lnTo>
                    <a:pt x="140" y="144"/>
                  </a:lnTo>
                  <a:lnTo>
                    <a:pt x="144" y="133"/>
                  </a:lnTo>
                  <a:lnTo>
                    <a:pt x="144" y="115"/>
                  </a:lnTo>
                  <a:lnTo>
                    <a:pt x="140" y="96"/>
                  </a:lnTo>
                  <a:lnTo>
                    <a:pt x="129" y="74"/>
                  </a:lnTo>
                  <a:lnTo>
                    <a:pt x="92" y="44"/>
                  </a:lnTo>
                  <a:lnTo>
                    <a:pt x="52" y="19"/>
                  </a:lnTo>
                  <a:lnTo>
                    <a:pt x="0" y="0"/>
                  </a:lnTo>
                  <a:lnTo>
                    <a:pt x="59" y="0"/>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19" name="図形 118"/>
            <p:cNvSpPr>
              <a:spLocks/>
            </p:cNvSpPr>
            <p:nvPr/>
          </p:nvSpPr>
          <p:spPr bwMode="auto">
            <a:xfrm>
              <a:off x="470699" y="4889972"/>
              <a:ext cx="243782" cy="261307"/>
            </a:xfrm>
            <a:custGeom>
              <a:avLst/>
              <a:gdLst/>
              <a:ahLst/>
              <a:cxnLst>
                <a:cxn ang="0">
                  <a:pos x="59" y="182"/>
                </a:cxn>
                <a:cxn ang="0">
                  <a:pos x="29" y="185"/>
                </a:cxn>
                <a:cxn ang="0">
                  <a:pos x="70" y="159"/>
                </a:cxn>
                <a:cxn ang="0">
                  <a:pos x="96" y="145"/>
                </a:cxn>
                <a:cxn ang="0">
                  <a:pos x="111" y="122"/>
                </a:cxn>
                <a:cxn ang="0">
                  <a:pos x="114" y="97"/>
                </a:cxn>
                <a:cxn ang="0">
                  <a:pos x="114" y="74"/>
                </a:cxn>
                <a:cxn ang="0">
                  <a:pos x="103" y="67"/>
                </a:cxn>
                <a:cxn ang="0">
                  <a:pos x="85" y="45"/>
                </a:cxn>
                <a:cxn ang="0">
                  <a:pos x="48" y="19"/>
                </a:cxn>
                <a:cxn ang="0">
                  <a:pos x="29" y="12"/>
                </a:cxn>
                <a:cxn ang="0">
                  <a:pos x="0" y="0"/>
                </a:cxn>
                <a:cxn ang="0">
                  <a:pos x="33" y="0"/>
                </a:cxn>
                <a:cxn ang="0">
                  <a:pos x="55" y="4"/>
                </a:cxn>
                <a:cxn ang="0">
                  <a:pos x="100" y="19"/>
                </a:cxn>
                <a:cxn ang="0">
                  <a:pos x="125" y="34"/>
                </a:cxn>
                <a:cxn ang="0">
                  <a:pos x="144" y="52"/>
                </a:cxn>
                <a:cxn ang="0">
                  <a:pos x="155" y="74"/>
                </a:cxn>
                <a:cxn ang="0">
                  <a:pos x="159" y="100"/>
                </a:cxn>
                <a:cxn ang="0">
                  <a:pos x="155" y="111"/>
                </a:cxn>
                <a:cxn ang="0">
                  <a:pos x="140" y="137"/>
                </a:cxn>
                <a:cxn ang="0">
                  <a:pos x="125" y="152"/>
                </a:cxn>
                <a:cxn ang="0">
                  <a:pos x="111" y="167"/>
                </a:cxn>
                <a:cxn ang="0">
                  <a:pos x="89" y="174"/>
                </a:cxn>
                <a:cxn ang="0">
                  <a:pos x="59" y="182"/>
                </a:cxn>
              </a:cxnLst>
              <a:rect l="0" t="0" r="0" b="0"/>
              <a:pathLst>
                <a:path w="159" h="185">
                  <a:moveTo>
                    <a:pt x="59" y="182"/>
                  </a:moveTo>
                  <a:lnTo>
                    <a:pt x="29" y="185"/>
                  </a:lnTo>
                  <a:lnTo>
                    <a:pt x="70" y="159"/>
                  </a:lnTo>
                  <a:lnTo>
                    <a:pt x="96" y="145"/>
                  </a:lnTo>
                  <a:lnTo>
                    <a:pt x="111" y="122"/>
                  </a:lnTo>
                  <a:lnTo>
                    <a:pt x="114" y="97"/>
                  </a:lnTo>
                  <a:lnTo>
                    <a:pt x="114" y="74"/>
                  </a:lnTo>
                  <a:lnTo>
                    <a:pt x="103" y="67"/>
                  </a:lnTo>
                  <a:lnTo>
                    <a:pt x="85" y="45"/>
                  </a:lnTo>
                  <a:lnTo>
                    <a:pt x="48" y="19"/>
                  </a:lnTo>
                  <a:lnTo>
                    <a:pt x="29" y="12"/>
                  </a:lnTo>
                  <a:lnTo>
                    <a:pt x="0" y="0"/>
                  </a:lnTo>
                  <a:lnTo>
                    <a:pt x="33" y="0"/>
                  </a:lnTo>
                  <a:lnTo>
                    <a:pt x="55" y="4"/>
                  </a:lnTo>
                  <a:lnTo>
                    <a:pt x="100" y="19"/>
                  </a:lnTo>
                  <a:lnTo>
                    <a:pt x="125" y="34"/>
                  </a:lnTo>
                  <a:lnTo>
                    <a:pt x="144" y="52"/>
                  </a:lnTo>
                  <a:lnTo>
                    <a:pt x="155" y="74"/>
                  </a:lnTo>
                  <a:lnTo>
                    <a:pt x="159" y="100"/>
                  </a:lnTo>
                  <a:lnTo>
                    <a:pt x="155" y="111"/>
                  </a:lnTo>
                  <a:lnTo>
                    <a:pt x="140" y="137"/>
                  </a:lnTo>
                  <a:lnTo>
                    <a:pt x="125" y="152"/>
                  </a:lnTo>
                  <a:lnTo>
                    <a:pt x="111" y="167"/>
                  </a:lnTo>
                  <a:lnTo>
                    <a:pt x="89" y="174"/>
                  </a:lnTo>
                  <a:lnTo>
                    <a:pt x="59" y="182"/>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20" name="図形 119"/>
            <p:cNvSpPr>
              <a:spLocks/>
            </p:cNvSpPr>
            <p:nvPr/>
          </p:nvSpPr>
          <p:spPr bwMode="auto">
            <a:xfrm>
              <a:off x="617888" y="4911159"/>
              <a:ext cx="277513" cy="224583"/>
            </a:xfrm>
            <a:custGeom>
              <a:avLst/>
              <a:gdLst/>
              <a:ahLst/>
              <a:cxnLst>
                <a:cxn ang="0">
                  <a:pos x="118" y="144"/>
                </a:cxn>
                <a:cxn ang="0">
                  <a:pos x="78" y="152"/>
                </a:cxn>
                <a:cxn ang="0">
                  <a:pos x="0" y="159"/>
                </a:cxn>
                <a:cxn ang="0">
                  <a:pos x="33" y="141"/>
                </a:cxn>
                <a:cxn ang="0">
                  <a:pos x="55" y="115"/>
                </a:cxn>
                <a:cxn ang="0">
                  <a:pos x="70" y="85"/>
                </a:cxn>
                <a:cxn ang="0">
                  <a:pos x="63" y="59"/>
                </a:cxn>
                <a:cxn ang="0">
                  <a:pos x="55" y="37"/>
                </a:cxn>
                <a:cxn ang="0">
                  <a:pos x="33" y="15"/>
                </a:cxn>
                <a:cxn ang="0">
                  <a:pos x="7" y="0"/>
                </a:cxn>
                <a:cxn ang="0">
                  <a:pos x="74" y="15"/>
                </a:cxn>
                <a:cxn ang="0">
                  <a:pos x="115" y="26"/>
                </a:cxn>
                <a:cxn ang="0">
                  <a:pos x="140" y="41"/>
                </a:cxn>
                <a:cxn ang="0">
                  <a:pos x="144" y="45"/>
                </a:cxn>
                <a:cxn ang="0">
                  <a:pos x="170" y="67"/>
                </a:cxn>
                <a:cxn ang="0">
                  <a:pos x="174" y="82"/>
                </a:cxn>
                <a:cxn ang="0">
                  <a:pos x="181" y="85"/>
                </a:cxn>
                <a:cxn ang="0">
                  <a:pos x="170" y="107"/>
                </a:cxn>
                <a:cxn ang="0">
                  <a:pos x="148" y="126"/>
                </a:cxn>
                <a:cxn ang="0">
                  <a:pos x="118" y="144"/>
                </a:cxn>
              </a:cxnLst>
              <a:rect l="0" t="0" r="0" b="0"/>
              <a:pathLst>
                <a:path w="181" h="159">
                  <a:moveTo>
                    <a:pt x="118" y="144"/>
                  </a:moveTo>
                  <a:lnTo>
                    <a:pt x="78" y="152"/>
                  </a:lnTo>
                  <a:lnTo>
                    <a:pt x="0" y="159"/>
                  </a:lnTo>
                  <a:lnTo>
                    <a:pt x="33" y="141"/>
                  </a:lnTo>
                  <a:lnTo>
                    <a:pt x="55" y="115"/>
                  </a:lnTo>
                  <a:lnTo>
                    <a:pt x="70" y="85"/>
                  </a:lnTo>
                  <a:lnTo>
                    <a:pt x="63" y="59"/>
                  </a:lnTo>
                  <a:lnTo>
                    <a:pt x="55" y="37"/>
                  </a:lnTo>
                  <a:lnTo>
                    <a:pt x="33" y="15"/>
                  </a:lnTo>
                  <a:lnTo>
                    <a:pt x="7" y="0"/>
                  </a:lnTo>
                  <a:lnTo>
                    <a:pt x="74" y="15"/>
                  </a:lnTo>
                  <a:lnTo>
                    <a:pt x="115" y="26"/>
                  </a:lnTo>
                  <a:lnTo>
                    <a:pt x="140" y="41"/>
                  </a:lnTo>
                  <a:lnTo>
                    <a:pt x="144" y="45"/>
                  </a:lnTo>
                  <a:lnTo>
                    <a:pt x="170" y="67"/>
                  </a:lnTo>
                  <a:lnTo>
                    <a:pt x="174" y="82"/>
                  </a:lnTo>
                  <a:lnTo>
                    <a:pt x="181" y="85"/>
                  </a:lnTo>
                  <a:lnTo>
                    <a:pt x="170" y="107"/>
                  </a:lnTo>
                  <a:lnTo>
                    <a:pt x="148" y="126"/>
                  </a:lnTo>
                  <a:lnTo>
                    <a:pt x="118" y="144"/>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21" name="図形 120"/>
            <p:cNvSpPr>
              <a:spLocks/>
            </p:cNvSpPr>
            <p:nvPr/>
          </p:nvSpPr>
          <p:spPr bwMode="auto">
            <a:xfrm>
              <a:off x="538161" y="4885735"/>
              <a:ext cx="441568" cy="224583"/>
            </a:xfrm>
            <a:custGeom>
              <a:avLst/>
              <a:gdLst/>
              <a:ahLst/>
              <a:cxnLst>
                <a:cxn ang="0">
                  <a:pos x="277" y="59"/>
                </a:cxn>
                <a:cxn ang="0">
                  <a:pos x="281" y="70"/>
                </a:cxn>
                <a:cxn ang="0">
                  <a:pos x="288" y="85"/>
                </a:cxn>
                <a:cxn ang="0">
                  <a:pos x="288" y="92"/>
                </a:cxn>
                <a:cxn ang="0">
                  <a:pos x="281" y="103"/>
                </a:cxn>
                <a:cxn ang="0">
                  <a:pos x="277" y="114"/>
                </a:cxn>
                <a:cxn ang="0">
                  <a:pos x="252" y="140"/>
                </a:cxn>
                <a:cxn ang="0">
                  <a:pos x="218" y="155"/>
                </a:cxn>
                <a:cxn ang="0">
                  <a:pos x="181" y="159"/>
                </a:cxn>
                <a:cxn ang="0">
                  <a:pos x="211" y="140"/>
                </a:cxn>
                <a:cxn ang="0">
                  <a:pos x="226" y="125"/>
                </a:cxn>
                <a:cxn ang="0">
                  <a:pos x="233" y="103"/>
                </a:cxn>
                <a:cxn ang="0">
                  <a:pos x="233" y="92"/>
                </a:cxn>
                <a:cxn ang="0">
                  <a:pos x="226" y="85"/>
                </a:cxn>
                <a:cxn ang="0">
                  <a:pos x="200" y="59"/>
                </a:cxn>
                <a:cxn ang="0">
                  <a:pos x="192" y="55"/>
                </a:cxn>
                <a:cxn ang="0">
                  <a:pos x="167" y="44"/>
                </a:cxn>
                <a:cxn ang="0">
                  <a:pos x="122" y="29"/>
                </a:cxn>
                <a:cxn ang="0">
                  <a:pos x="52" y="18"/>
                </a:cxn>
                <a:cxn ang="0">
                  <a:pos x="0" y="3"/>
                </a:cxn>
                <a:cxn ang="0">
                  <a:pos x="37" y="0"/>
                </a:cxn>
                <a:cxn ang="0">
                  <a:pos x="67" y="0"/>
                </a:cxn>
                <a:cxn ang="0">
                  <a:pos x="155" y="7"/>
                </a:cxn>
                <a:cxn ang="0">
                  <a:pos x="218" y="18"/>
                </a:cxn>
                <a:cxn ang="0">
                  <a:pos x="255" y="37"/>
                </a:cxn>
                <a:cxn ang="0">
                  <a:pos x="277" y="59"/>
                </a:cxn>
              </a:cxnLst>
              <a:rect l="0" t="0" r="0" b="0"/>
              <a:pathLst>
                <a:path w="288" h="159">
                  <a:moveTo>
                    <a:pt x="277" y="59"/>
                  </a:moveTo>
                  <a:lnTo>
                    <a:pt x="281" y="70"/>
                  </a:lnTo>
                  <a:lnTo>
                    <a:pt x="288" y="85"/>
                  </a:lnTo>
                  <a:lnTo>
                    <a:pt x="288" y="92"/>
                  </a:lnTo>
                  <a:lnTo>
                    <a:pt x="281" y="103"/>
                  </a:lnTo>
                  <a:lnTo>
                    <a:pt x="277" y="114"/>
                  </a:lnTo>
                  <a:lnTo>
                    <a:pt x="252" y="140"/>
                  </a:lnTo>
                  <a:lnTo>
                    <a:pt x="218" y="155"/>
                  </a:lnTo>
                  <a:lnTo>
                    <a:pt x="181" y="159"/>
                  </a:lnTo>
                  <a:lnTo>
                    <a:pt x="211" y="140"/>
                  </a:lnTo>
                  <a:lnTo>
                    <a:pt x="226" y="125"/>
                  </a:lnTo>
                  <a:lnTo>
                    <a:pt x="233" y="103"/>
                  </a:lnTo>
                  <a:lnTo>
                    <a:pt x="233" y="92"/>
                  </a:lnTo>
                  <a:lnTo>
                    <a:pt x="226" y="85"/>
                  </a:lnTo>
                  <a:lnTo>
                    <a:pt x="200" y="59"/>
                  </a:lnTo>
                  <a:lnTo>
                    <a:pt x="192" y="55"/>
                  </a:lnTo>
                  <a:lnTo>
                    <a:pt x="167" y="44"/>
                  </a:lnTo>
                  <a:lnTo>
                    <a:pt x="122" y="29"/>
                  </a:lnTo>
                  <a:lnTo>
                    <a:pt x="52" y="18"/>
                  </a:lnTo>
                  <a:lnTo>
                    <a:pt x="0" y="3"/>
                  </a:lnTo>
                  <a:lnTo>
                    <a:pt x="37" y="0"/>
                  </a:lnTo>
                  <a:lnTo>
                    <a:pt x="67" y="0"/>
                  </a:lnTo>
                  <a:lnTo>
                    <a:pt x="155" y="7"/>
                  </a:lnTo>
                  <a:lnTo>
                    <a:pt x="218" y="18"/>
                  </a:lnTo>
                  <a:lnTo>
                    <a:pt x="255" y="37"/>
                  </a:lnTo>
                  <a:lnTo>
                    <a:pt x="277" y="59"/>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22" name="図形 121"/>
            <p:cNvSpPr>
              <a:spLocks/>
            </p:cNvSpPr>
            <p:nvPr/>
          </p:nvSpPr>
          <p:spPr bwMode="auto">
            <a:xfrm>
              <a:off x="680751" y="4885735"/>
              <a:ext cx="10733" cy="1412"/>
            </a:xfrm>
            <a:custGeom>
              <a:avLst/>
              <a:gdLst/>
              <a:ahLst/>
              <a:cxnLst>
                <a:cxn ang="0">
                  <a:pos x="0" y="0"/>
                </a:cxn>
                <a:cxn ang="0">
                  <a:pos x="7" y="0"/>
                </a:cxn>
                <a:cxn ang="0">
                  <a:pos x="0" y="0"/>
                </a:cxn>
              </a:cxnLst>
              <a:rect l="0" t="0" r="0" b="0"/>
              <a:pathLst>
                <a:path w="7">
                  <a:moveTo>
                    <a:pt x="0" y="0"/>
                  </a:moveTo>
                  <a:lnTo>
                    <a:pt x="7" y="0"/>
                  </a:lnTo>
                  <a:lnTo>
                    <a:pt x="0" y="0"/>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23" name="図形 122"/>
            <p:cNvSpPr>
              <a:spLocks/>
            </p:cNvSpPr>
            <p:nvPr/>
          </p:nvSpPr>
          <p:spPr bwMode="auto">
            <a:xfrm>
              <a:off x="628621" y="4827823"/>
              <a:ext cx="102726" cy="46612"/>
            </a:xfrm>
            <a:custGeom>
              <a:avLst/>
              <a:gdLst/>
              <a:ahLst/>
              <a:cxnLst>
                <a:cxn ang="0">
                  <a:pos x="52" y="33"/>
                </a:cxn>
                <a:cxn ang="0">
                  <a:pos x="8" y="33"/>
                </a:cxn>
                <a:cxn ang="0">
                  <a:pos x="22" y="30"/>
                </a:cxn>
                <a:cxn ang="0">
                  <a:pos x="26" y="19"/>
                </a:cxn>
                <a:cxn ang="0">
                  <a:pos x="22" y="7"/>
                </a:cxn>
                <a:cxn ang="0">
                  <a:pos x="0" y="0"/>
                </a:cxn>
                <a:cxn ang="0">
                  <a:pos x="41" y="0"/>
                </a:cxn>
                <a:cxn ang="0">
                  <a:pos x="41" y="4"/>
                </a:cxn>
                <a:cxn ang="0">
                  <a:pos x="63" y="7"/>
                </a:cxn>
                <a:cxn ang="0">
                  <a:pos x="67" y="15"/>
                </a:cxn>
                <a:cxn ang="0">
                  <a:pos x="63" y="26"/>
                </a:cxn>
                <a:cxn ang="0">
                  <a:pos x="52" y="33"/>
                </a:cxn>
              </a:cxnLst>
              <a:rect l="0" t="0" r="0" b="0"/>
              <a:pathLst>
                <a:path w="67" h="33">
                  <a:moveTo>
                    <a:pt x="52" y="33"/>
                  </a:moveTo>
                  <a:lnTo>
                    <a:pt x="8" y="33"/>
                  </a:lnTo>
                  <a:lnTo>
                    <a:pt x="22" y="30"/>
                  </a:lnTo>
                  <a:lnTo>
                    <a:pt x="26" y="19"/>
                  </a:lnTo>
                  <a:lnTo>
                    <a:pt x="22" y="7"/>
                  </a:lnTo>
                  <a:lnTo>
                    <a:pt x="0" y="0"/>
                  </a:lnTo>
                  <a:lnTo>
                    <a:pt x="41" y="0"/>
                  </a:lnTo>
                  <a:lnTo>
                    <a:pt x="41" y="4"/>
                  </a:lnTo>
                  <a:lnTo>
                    <a:pt x="63" y="7"/>
                  </a:lnTo>
                  <a:lnTo>
                    <a:pt x="67" y="15"/>
                  </a:lnTo>
                  <a:lnTo>
                    <a:pt x="63" y="26"/>
                  </a:lnTo>
                  <a:lnTo>
                    <a:pt x="52" y="33"/>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24" name="図形 123"/>
            <p:cNvSpPr>
              <a:spLocks/>
            </p:cNvSpPr>
            <p:nvPr/>
          </p:nvSpPr>
          <p:spPr bwMode="auto">
            <a:xfrm>
              <a:off x="708349" y="4827823"/>
              <a:ext cx="90460" cy="46612"/>
            </a:xfrm>
            <a:custGeom>
              <a:avLst/>
              <a:gdLst/>
              <a:ahLst/>
              <a:cxnLst>
                <a:cxn ang="0">
                  <a:pos x="33" y="30"/>
                </a:cxn>
                <a:cxn ang="0">
                  <a:pos x="4" y="33"/>
                </a:cxn>
                <a:cxn ang="0">
                  <a:pos x="15" y="26"/>
                </a:cxn>
                <a:cxn ang="0">
                  <a:pos x="19" y="15"/>
                </a:cxn>
                <a:cxn ang="0">
                  <a:pos x="15" y="7"/>
                </a:cxn>
                <a:cxn ang="0">
                  <a:pos x="0" y="0"/>
                </a:cxn>
                <a:cxn ang="0">
                  <a:pos x="30" y="0"/>
                </a:cxn>
                <a:cxn ang="0">
                  <a:pos x="52" y="7"/>
                </a:cxn>
                <a:cxn ang="0">
                  <a:pos x="59" y="15"/>
                </a:cxn>
                <a:cxn ang="0">
                  <a:pos x="56" y="26"/>
                </a:cxn>
                <a:cxn ang="0">
                  <a:pos x="33" y="30"/>
                </a:cxn>
              </a:cxnLst>
              <a:rect l="0" t="0" r="0" b="0"/>
              <a:pathLst>
                <a:path w="59" h="33">
                  <a:moveTo>
                    <a:pt x="33" y="30"/>
                  </a:moveTo>
                  <a:lnTo>
                    <a:pt x="4" y="33"/>
                  </a:lnTo>
                  <a:lnTo>
                    <a:pt x="15" y="26"/>
                  </a:lnTo>
                  <a:lnTo>
                    <a:pt x="19" y="15"/>
                  </a:lnTo>
                  <a:lnTo>
                    <a:pt x="15" y="7"/>
                  </a:lnTo>
                  <a:lnTo>
                    <a:pt x="0" y="0"/>
                  </a:lnTo>
                  <a:lnTo>
                    <a:pt x="30" y="0"/>
                  </a:lnTo>
                  <a:lnTo>
                    <a:pt x="52" y="7"/>
                  </a:lnTo>
                  <a:lnTo>
                    <a:pt x="59" y="15"/>
                  </a:lnTo>
                  <a:lnTo>
                    <a:pt x="56" y="26"/>
                  </a:lnTo>
                  <a:lnTo>
                    <a:pt x="33" y="30"/>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25" name="図形 124"/>
            <p:cNvSpPr>
              <a:spLocks/>
            </p:cNvSpPr>
            <p:nvPr/>
          </p:nvSpPr>
          <p:spPr bwMode="auto">
            <a:xfrm>
              <a:off x="153322" y="5188003"/>
              <a:ext cx="617889" cy="276844"/>
            </a:xfrm>
            <a:custGeom>
              <a:avLst/>
              <a:gdLst/>
              <a:ahLst/>
              <a:cxnLst>
                <a:cxn ang="0">
                  <a:pos x="7" y="100"/>
                </a:cxn>
                <a:cxn ang="0">
                  <a:pos x="0" y="89"/>
                </a:cxn>
                <a:cxn ang="0">
                  <a:pos x="7" y="74"/>
                </a:cxn>
                <a:cxn ang="0">
                  <a:pos x="11" y="67"/>
                </a:cxn>
                <a:cxn ang="0">
                  <a:pos x="26" y="44"/>
                </a:cxn>
                <a:cxn ang="0">
                  <a:pos x="55" y="30"/>
                </a:cxn>
                <a:cxn ang="0">
                  <a:pos x="100" y="11"/>
                </a:cxn>
                <a:cxn ang="0">
                  <a:pos x="166" y="0"/>
                </a:cxn>
                <a:cxn ang="0">
                  <a:pos x="196" y="0"/>
                </a:cxn>
                <a:cxn ang="0">
                  <a:pos x="122" y="19"/>
                </a:cxn>
                <a:cxn ang="0">
                  <a:pos x="96" y="30"/>
                </a:cxn>
                <a:cxn ang="0">
                  <a:pos x="59" y="44"/>
                </a:cxn>
                <a:cxn ang="0">
                  <a:pos x="52" y="59"/>
                </a:cxn>
                <a:cxn ang="0">
                  <a:pos x="44" y="70"/>
                </a:cxn>
                <a:cxn ang="0">
                  <a:pos x="52" y="89"/>
                </a:cxn>
                <a:cxn ang="0">
                  <a:pos x="59" y="104"/>
                </a:cxn>
                <a:cxn ang="0">
                  <a:pos x="77" y="122"/>
                </a:cxn>
                <a:cxn ang="0">
                  <a:pos x="96" y="137"/>
                </a:cxn>
                <a:cxn ang="0">
                  <a:pos x="129" y="152"/>
                </a:cxn>
                <a:cxn ang="0">
                  <a:pos x="222" y="174"/>
                </a:cxn>
                <a:cxn ang="0">
                  <a:pos x="321" y="192"/>
                </a:cxn>
                <a:cxn ang="0">
                  <a:pos x="403" y="196"/>
                </a:cxn>
                <a:cxn ang="0">
                  <a:pos x="318" y="192"/>
                </a:cxn>
                <a:cxn ang="0">
                  <a:pos x="185" y="181"/>
                </a:cxn>
                <a:cxn ang="0">
                  <a:pos x="122" y="166"/>
                </a:cxn>
                <a:cxn ang="0">
                  <a:pos x="66" y="152"/>
                </a:cxn>
                <a:cxn ang="0">
                  <a:pos x="26" y="126"/>
                </a:cxn>
                <a:cxn ang="0">
                  <a:pos x="11" y="115"/>
                </a:cxn>
                <a:cxn ang="0">
                  <a:pos x="7" y="100"/>
                </a:cxn>
              </a:cxnLst>
              <a:rect l="0" t="0" r="0" b="0"/>
              <a:pathLst>
                <a:path w="403" h="196">
                  <a:moveTo>
                    <a:pt x="7" y="100"/>
                  </a:moveTo>
                  <a:lnTo>
                    <a:pt x="0" y="89"/>
                  </a:lnTo>
                  <a:lnTo>
                    <a:pt x="7" y="74"/>
                  </a:lnTo>
                  <a:lnTo>
                    <a:pt x="11" y="67"/>
                  </a:lnTo>
                  <a:lnTo>
                    <a:pt x="26" y="44"/>
                  </a:lnTo>
                  <a:lnTo>
                    <a:pt x="55" y="30"/>
                  </a:lnTo>
                  <a:lnTo>
                    <a:pt x="100" y="11"/>
                  </a:lnTo>
                  <a:lnTo>
                    <a:pt x="166" y="0"/>
                  </a:lnTo>
                  <a:lnTo>
                    <a:pt x="196" y="0"/>
                  </a:lnTo>
                  <a:lnTo>
                    <a:pt x="122" y="19"/>
                  </a:lnTo>
                  <a:lnTo>
                    <a:pt x="96" y="30"/>
                  </a:lnTo>
                  <a:lnTo>
                    <a:pt x="59" y="44"/>
                  </a:lnTo>
                  <a:lnTo>
                    <a:pt x="52" y="59"/>
                  </a:lnTo>
                  <a:lnTo>
                    <a:pt x="44" y="70"/>
                  </a:lnTo>
                  <a:lnTo>
                    <a:pt x="52" y="89"/>
                  </a:lnTo>
                  <a:lnTo>
                    <a:pt x="59" y="104"/>
                  </a:lnTo>
                  <a:lnTo>
                    <a:pt x="77" y="122"/>
                  </a:lnTo>
                  <a:lnTo>
                    <a:pt x="96" y="137"/>
                  </a:lnTo>
                  <a:lnTo>
                    <a:pt x="129" y="152"/>
                  </a:lnTo>
                  <a:lnTo>
                    <a:pt x="222" y="174"/>
                  </a:lnTo>
                  <a:lnTo>
                    <a:pt x="321" y="192"/>
                  </a:lnTo>
                  <a:lnTo>
                    <a:pt x="403" y="196"/>
                  </a:lnTo>
                  <a:lnTo>
                    <a:pt x="318" y="192"/>
                  </a:lnTo>
                  <a:lnTo>
                    <a:pt x="185" y="181"/>
                  </a:lnTo>
                  <a:lnTo>
                    <a:pt x="122" y="166"/>
                  </a:lnTo>
                  <a:lnTo>
                    <a:pt x="66" y="152"/>
                  </a:lnTo>
                  <a:lnTo>
                    <a:pt x="26" y="126"/>
                  </a:lnTo>
                  <a:lnTo>
                    <a:pt x="11" y="115"/>
                  </a:lnTo>
                  <a:lnTo>
                    <a:pt x="7" y="100"/>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26" name="図形 125"/>
            <p:cNvSpPr>
              <a:spLocks/>
            </p:cNvSpPr>
            <p:nvPr/>
          </p:nvSpPr>
          <p:spPr bwMode="auto">
            <a:xfrm>
              <a:off x="233049" y="4827823"/>
              <a:ext cx="1126919" cy="673748"/>
            </a:xfrm>
            <a:custGeom>
              <a:avLst/>
              <a:gdLst/>
              <a:ahLst/>
              <a:cxnLst>
                <a:cxn ang="0">
                  <a:pos x="561" y="466"/>
                </a:cxn>
                <a:cxn ang="0">
                  <a:pos x="329" y="447"/>
                </a:cxn>
                <a:cxn ang="0">
                  <a:pos x="159" y="421"/>
                </a:cxn>
                <a:cxn ang="0">
                  <a:pos x="55" y="392"/>
                </a:cxn>
                <a:cxn ang="0">
                  <a:pos x="14" y="355"/>
                </a:cxn>
                <a:cxn ang="0">
                  <a:pos x="0" y="325"/>
                </a:cxn>
                <a:cxn ang="0">
                  <a:pos x="7" y="307"/>
                </a:cxn>
                <a:cxn ang="0">
                  <a:pos x="77" y="274"/>
                </a:cxn>
                <a:cxn ang="0">
                  <a:pos x="173" y="251"/>
                </a:cxn>
                <a:cxn ang="0">
                  <a:pos x="314" y="237"/>
                </a:cxn>
                <a:cxn ang="0">
                  <a:pos x="421" y="226"/>
                </a:cxn>
                <a:cxn ang="0">
                  <a:pos x="502" y="200"/>
                </a:cxn>
                <a:cxn ang="0">
                  <a:pos x="550" y="159"/>
                </a:cxn>
                <a:cxn ang="0">
                  <a:pos x="565" y="104"/>
                </a:cxn>
                <a:cxn ang="0">
                  <a:pos x="550" y="78"/>
                </a:cxn>
                <a:cxn ang="0">
                  <a:pos x="521" y="56"/>
                </a:cxn>
                <a:cxn ang="0">
                  <a:pos x="439" y="33"/>
                </a:cxn>
                <a:cxn ang="0">
                  <a:pos x="362" y="30"/>
                </a:cxn>
                <a:cxn ang="0">
                  <a:pos x="369" y="15"/>
                </a:cxn>
                <a:cxn ang="0">
                  <a:pos x="354" y="0"/>
                </a:cxn>
                <a:cxn ang="0">
                  <a:pos x="595" y="4"/>
                </a:cxn>
                <a:cxn ang="0">
                  <a:pos x="676" y="41"/>
                </a:cxn>
                <a:cxn ang="0">
                  <a:pos x="717" y="74"/>
                </a:cxn>
                <a:cxn ang="0">
                  <a:pos x="735" y="115"/>
                </a:cxn>
                <a:cxn ang="0">
                  <a:pos x="731" y="144"/>
                </a:cxn>
                <a:cxn ang="0">
                  <a:pos x="691" y="181"/>
                </a:cxn>
                <a:cxn ang="0">
                  <a:pos x="643" y="203"/>
                </a:cxn>
                <a:cxn ang="0">
                  <a:pos x="573" y="218"/>
                </a:cxn>
                <a:cxn ang="0">
                  <a:pos x="421" y="229"/>
                </a:cxn>
                <a:cxn ang="0">
                  <a:pos x="306" y="255"/>
                </a:cxn>
                <a:cxn ang="0">
                  <a:pos x="240" y="288"/>
                </a:cxn>
                <a:cxn ang="0">
                  <a:pos x="221" y="314"/>
                </a:cxn>
                <a:cxn ang="0">
                  <a:pos x="221" y="340"/>
                </a:cxn>
                <a:cxn ang="0">
                  <a:pos x="266" y="385"/>
                </a:cxn>
                <a:cxn ang="0">
                  <a:pos x="399" y="429"/>
                </a:cxn>
                <a:cxn ang="0">
                  <a:pos x="565" y="462"/>
                </a:cxn>
                <a:cxn ang="0">
                  <a:pos x="621" y="477"/>
                </a:cxn>
              </a:cxnLst>
              <a:rect l="0" t="0" r="0" b="0"/>
              <a:pathLst>
                <a:path w="735" h="477">
                  <a:moveTo>
                    <a:pt x="602" y="470"/>
                  </a:moveTo>
                  <a:lnTo>
                    <a:pt x="561" y="466"/>
                  </a:lnTo>
                  <a:lnTo>
                    <a:pt x="380" y="451"/>
                  </a:lnTo>
                  <a:lnTo>
                    <a:pt x="329" y="447"/>
                  </a:lnTo>
                  <a:lnTo>
                    <a:pt x="221" y="436"/>
                  </a:lnTo>
                  <a:lnTo>
                    <a:pt x="159" y="421"/>
                  </a:lnTo>
                  <a:lnTo>
                    <a:pt x="99" y="410"/>
                  </a:lnTo>
                  <a:lnTo>
                    <a:pt x="55" y="392"/>
                  </a:lnTo>
                  <a:lnTo>
                    <a:pt x="29" y="370"/>
                  </a:lnTo>
                  <a:lnTo>
                    <a:pt x="14" y="355"/>
                  </a:lnTo>
                  <a:lnTo>
                    <a:pt x="3" y="340"/>
                  </a:lnTo>
                  <a:lnTo>
                    <a:pt x="0" y="325"/>
                  </a:lnTo>
                  <a:lnTo>
                    <a:pt x="3" y="314"/>
                  </a:lnTo>
                  <a:lnTo>
                    <a:pt x="7" y="307"/>
                  </a:lnTo>
                  <a:lnTo>
                    <a:pt x="44" y="288"/>
                  </a:lnTo>
                  <a:lnTo>
                    <a:pt x="77" y="274"/>
                  </a:lnTo>
                  <a:lnTo>
                    <a:pt x="170" y="251"/>
                  </a:lnTo>
                  <a:lnTo>
                    <a:pt x="173" y="251"/>
                  </a:lnTo>
                  <a:lnTo>
                    <a:pt x="244" y="240"/>
                  </a:lnTo>
                  <a:lnTo>
                    <a:pt x="314" y="237"/>
                  </a:lnTo>
                  <a:lnTo>
                    <a:pt x="351" y="229"/>
                  </a:lnTo>
                  <a:lnTo>
                    <a:pt x="421" y="226"/>
                  </a:lnTo>
                  <a:lnTo>
                    <a:pt x="462" y="214"/>
                  </a:lnTo>
                  <a:lnTo>
                    <a:pt x="502" y="200"/>
                  </a:lnTo>
                  <a:lnTo>
                    <a:pt x="532" y="185"/>
                  </a:lnTo>
                  <a:lnTo>
                    <a:pt x="550" y="159"/>
                  </a:lnTo>
                  <a:lnTo>
                    <a:pt x="565" y="141"/>
                  </a:lnTo>
                  <a:lnTo>
                    <a:pt x="565" y="104"/>
                  </a:lnTo>
                  <a:lnTo>
                    <a:pt x="561" y="96"/>
                  </a:lnTo>
                  <a:lnTo>
                    <a:pt x="550" y="78"/>
                  </a:lnTo>
                  <a:lnTo>
                    <a:pt x="536" y="70"/>
                  </a:lnTo>
                  <a:lnTo>
                    <a:pt x="521" y="56"/>
                  </a:lnTo>
                  <a:lnTo>
                    <a:pt x="487" y="41"/>
                  </a:lnTo>
                  <a:lnTo>
                    <a:pt x="439" y="33"/>
                  </a:lnTo>
                  <a:lnTo>
                    <a:pt x="384" y="30"/>
                  </a:lnTo>
                  <a:lnTo>
                    <a:pt x="362" y="30"/>
                  </a:lnTo>
                  <a:lnTo>
                    <a:pt x="369" y="26"/>
                  </a:lnTo>
                  <a:lnTo>
                    <a:pt x="369" y="15"/>
                  </a:lnTo>
                  <a:lnTo>
                    <a:pt x="366" y="4"/>
                  </a:lnTo>
                  <a:lnTo>
                    <a:pt x="354" y="0"/>
                  </a:lnTo>
                  <a:lnTo>
                    <a:pt x="565" y="0"/>
                  </a:lnTo>
                  <a:lnTo>
                    <a:pt x="595" y="4"/>
                  </a:lnTo>
                  <a:lnTo>
                    <a:pt x="628" y="15"/>
                  </a:lnTo>
                  <a:lnTo>
                    <a:pt x="676" y="41"/>
                  </a:lnTo>
                  <a:lnTo>
                    <a:pt x="706" y="63"/>
                  </a:lnTo>
                  <a:lnTo>
                    <a:pt x="717" y="74"/>
                  </a:lnTo>
                  <a:lnTo>
                    <a:pt x="731" y="96"/>
                  </a:lnTo>
                  <a:lnTo>
                    <a:pt x="735" y="115"/>
                  </a:lnTo>
                  <a:lnTo>
                    <a:pt x="735" y="133"/>
                  </a:lnTo>
                  <a:lnTo>
                    <a:pt x="731" y="144"/>
                  </a:lnTo>
                  <a:lnTo>
                    <a:pt x="717" y="166"/>
                  </a:lnTo>
                  <a:lnTo>
                    <a:pt x="691" y="181"/>
                  </a:lnTo>
                  <a:lnTo>
                    <a:pt x="672" y="196"/>
                  </a:lnTo>
                  <a:lnTo>
                    <a:pt x="643" y="203"/>
                  </a:lnTo>
                  <a:lnTo>
                    <a:pt x="591" y="214"/>
                  </a:lnTo>
                  <a:lnTo>
                    <a:pt x="573" y="218"/>
                  </a:lnTo>
                  <a:lnTo>
                    <a:pt x="532" y="218"/>
                  </a:lnTo>
                  <a:lnTo>
                    <a:pt x="421" y="229"/>
                  </a:lnTo>
                  <a:lnTo>
                    <a:pt x="362" y="240"/>
                  </a:lnTo>
                  <a:lnTo>
                    <a:pt x="306" y="255"/>
                  </a:lnTo>
                  <a:lnTo>
                    <a:pt x="258" y="281"/>
                  </a:lnTo>
                  <a:lnTo>
                    <a:pt x="240" y="288"/>
                  </a:lnTo>
                  <a:lnTo>
                    <a:pt x="229" y="307"/>
                  </a:lnTo>
                  <a:lnTo>
                    <a:pt x="221" y="314"/>
                  </a:lnTo>
                  <a:lnTo>
                    <a:pt x="221" y="325"/>
                  </a:lnTo>
                  <a:lnTo>
                    <a:pt x="221" y="340"/>
                  </a:lnTo>
                  <a:lnTo>
                    <a:pt x="236" y="366"/>
                  </a:lnTo>
                  <a:lnTo>
                    <a:pt x="266" y="385"/>
                  </a:lnTo>
                  <a:lnTo>
                    <a:pt x="314" y="410"/>
                  </a:lnTo>
                  <a:lnTo>
                    <a:pt x="399" y="429"/>
                  </a:lnTo>
                  <a:lnTo>
                    <a:pt x="487" y="447"/>
                  </a:lnTo>
                  <a:lnTo>
                    <a:pt x="565" y="462"/>
                  </a:lnTo>
                  <a:lnTo>
                    <a:pt x="661" y="477"/>
                  </a:lnTo>
                  <a:lnTo>
                    <a:pt x="621" y="477"/>
                  </a:lnTo>
                  <a:lnTo>
                    <a:pt x="602" y="470"/>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27" name="図形 126"/>
            <p:cNvSpPr>
              <a:spLocks/>
            </p:cNvSpPr>
            <p:nvPr/>
          </p:nvSpPr>
          <p:spPr bwMode="auto">
            <a:xfrm>
              <a:off x="390971" y="5710617"/>
              <a:ext cx="720615" cy="313568"/>
            </a:xfrm>
            <a:custGeom>
              <a:avLst/>
              <a:gdLst/>
              <a:ahLst/>
              <a:cxnLst>
                <a:cxn ang="0">
                  <a:pos x="0" y="125"/>
                </a:cxn>
                <a:cxn ang="0">
                  <a:pos x="0" y="122"/>
                </a:cxn>
                <a:cxn ang="0">
                  <a:pos x="7" y="107"/>
                </a:cxn>
                <a:cxn ang="0">
                  <a:pos x="15" y="92"/>
                </a:cxn>
                <a:cxn ang="0">
                  <a:pos x="41" y="77"/>
                </a:cxn>
                <a:cxn ang="0">
                  <a:pos x="81" y="55"/>
                </a:cxn>
                <a:cxn ang="0">
                  <a:pos x="141" y="40"/>
                </a:cxn>
                <a:cxn ang="0">
                  <a:pos x="222" y="33"/>
                </a:cxn>
                <a:cxn ang="0">
                  <a:pos x="384" y="11"/>
                </a:cxn>
                <a:cxn ang="0">
                  <a:pos x="407" y="7"/>
                </a:cxn>
                <a:cxn ang="0">
                  <a:pos x="470" y="0"/>
                </a:cxn>
                <a:cxn ang="0">
                  <a:pos x="436" y="11"/>
                </a:cxn>
                <a:cxn ang="0">
                  <a:pos x="421" y="22"/>
                </a:cxn>
                <a:cxn ang="0">
                  <a:pos x="407" y="22"/>
                </a:cxn>
                <a:cxn ang="0">
                  <a:pos x="233" y="37"/>
                </a:cxn>
                <a:cxn ang="0">
                  <a:pos x="181" y="48"/>
                </a:cxn>
                <a:cxn ang="0">
                  <a:pos x="122" y="55"/>
                </a:cxn>
                <a:cxn ang="0">
                  <a:pos x="81" y="70"/>
                </a:cxn>
                <a:cxn ang="0">
                  <a:pos x="56" y="85"/>
                </a:cxn>
                <a:cxn ang="0">
                  <a:pos x="48" y="103"/>
                </a:cxn>
                <a:cxn ang="0">
                  <a:pos x="41" y="122"/>
                </a:cxn>
                <a:cxn ang="0">
                  <a:pos x="48" y="125"/>
                </a:cxn>
                <a:cxn ang="0">
                  <a:pos x="63" y="140"/>
                </a:cxn>
                <a:cxn ang="0">
                  <a:pos x="81" y="155"/>
                </a:cxn>
                <a:cxn ang="0">
                  <a:pos x="133" y="188"/>
                </a:cxn>
                <a:cxn ang="0">
                  <a:pos x="196" y="207"/>
                </a:cxn>
                <a:cxn ang="0">
                  <a:pos x="263" y="222"/>
                </a:cxn>
                <a:cxn ang="0">
                  <a:pos x="203" y="218"/>
                </a:cxn>
                <a:cxn ang="0">
                  <a:pos x="118" y="196"/>
                </a:cxn>
                <a:cxn ang="0">
                  <a:pos x="78" y="188"/>
                </a:cxn>
                <a:cxn ang="0">
                  <a:pos x="41" y="166"/>
                </a:cxn>
                <a:cxn ang="0">
                  <a:pos x="15" y="148"/>
                </a:cxn>
                <a:cxn ang="0">
                  <a:pos x="7" y="133"/>
                </a:cxn>
                <a:cxn ang="0">
                  <a:pos x="0" y="125"/>
                </a:cxn>
              </a:cxnLst>
              <a:rect l="0" t="0" r="0" b="0"/>
              <a:pathLst>
                <a:path w="470" h="222">
                  <a:moveTo>
                    <a:pt x="0" y="125"/>
                  </a:moveTo>
                  <a:lnTo>
                    <a:pt x="0" y="122"/>
                  </a:lnTo>
                  <a:lnTo>
                    <a:pt x="7" y="107"/>
                  </a:lnTo>
                  <a:lnTo>
                    <a:pt x="15" y="92"/>
                  </a:lnTo>
                  <a:lnTo>
                    <a:pt x="41" y="77"/>
                  </a:lnTo>
                  <a:lnTo>
                    <a:pt x="81" y="55"/>
                  </a:lnTo>
                  <a:lnTo>
                    <a:pt x="141" y="40"/>
                  </a:lnTo>
                  <a:lnTo>
                    <a:pt x="222" y="33"/>
                  </a:lnTo>
                  <a:lnTo>
                    <a:pt x="384" y="11"/>
                  </a:lnTo>
                  <a:lnTo>
                    <a:pt x="407" y="7"/>
                  </a:lnTo>
                  <a:lnTo>
                    <a:pt x="470" y="0"/>
                  </a:lnTo>
                  <a:lnTo>
                    <a:pt x="436" y="11"/>
                  </a:lnTo>
                  <a:lnTo>
                    <a:pt x="421" y="22"/>
                  </a:lnTo>
                  <a:lnTo>
                    <a:pt x="407" y="22"/>
                  </a:lnTo>
                  <a:lnTo>
                    <a:pt x="233" y="37"/>
                  </a:lnTo>
                  <a:lnTo>
                    <a:pt x="181" y="48"/>
                  </a:lnTo>
                  <a:lnTo>
                    <a:pt x="122" y="55"/>
                  </a:lnTo>
                  <a:lnTo>
                    <a:pt x="81" y="70"/>
                  </a:lnTo>
                  <a:lnTo>
                    <a:pt x="56" y="85"/>
                  </a:lnTo>
                  <a:lnTo>
                    <a:pt x="48" y="103"/>
                  </a:lnTo>
                  <a:lnTo>
                    <a:pt x="41" y="122"/>
                  </a:lnTo>
                  <a:lnTo>
                    <a:pt x="48" y="125"/>
                  </a:lnTo>
                  <a:lnTo>
                    <a:pt x="63" y="140"/>
                  </a:lnTo>
                  <a:lnTo>
                    <a:pt x="81" y="155"/>
                  </a:lnTo>
                  <a:lnTo>
                    <a:pt x="133" y="188"/>
                  </a:lnTo>
                  <a:lnTo>
                    <a:pt x="196" y="207"/>
                  </a:lnTo>
                  <a:lnTo>
                    <a:pt x="263" y="222"/>
                  </a:lnTo>
                  <a:lnTo>
                    <a:pt x="203" y="218"/>
                  </a:lnTo>
                  <a:lnTo>
                    <a:pt x="118" y="196"/>
                  </a:lnTo>
                  <a:lnTo>
                    <a:pt x="78" y="188"/>
                  </a:lnTo>
                  <a:lnTo>
                    <a:pt x="41" y="166"/>
                  </a:lnTo>
                  <a:lnTo>
                    <a:pt x="15" y="148"/>
                  </a:lnTo>
                  <a:lnTo>
                    <a:pt x="7" y="133"/>
                  </a:lnTo>
                  <a:lnTo>
                    <a:pt x="0" y="125"/>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28" name="図形 127"/>
            <p:cNvSpPr>
              <a:spLocks/>
            </p:cNvSpPr>
            <p:nvPr/>
          </p:nvSpPr>
          <p:spPr bwMode="auto">
            <a:xfrm>
              <a:off x="968996" y="5486034"/>
              <a:ext cx="311244" cy="218933"/>
            </a:xfrm>
            <a:custGeom>
              <a:avLst/>
              <a:gdLst/>
              <a:ahLst/>
              <a:cxnLst>
                <a:cxn ang="0">
                  <a:pos x="93" y="15"/>
                </a:cxn>
                <a:cxn ang="0">
                  <a:pos x="141" y="26"/>
                </a:cxn>
                <a:cxn ang="0">
                  <a:pos x="178" y="40"/>
                </a:cxn>
                <a:cxn ang="0">
                  <a:pos x="196" y="55"/>
                </a:cxn>
                <a:cxn ang="0">
                  <a:pos x="203" y="66"/>
                </a:cxn>
                <a:cxn ang="0">
                  <a:pos x="203" y="81"/>
                </a:cxn>
                <a:cxn ang="0">
                  <a:pos x="203" y="89"/>
                </a:cxn>
                <a:cxn ang="0">
                  <a:pos x="196" y="96"/>
                </a:cxn>
                <a:cxn ang="0">
                  <a:pos x="192" y="111"/>
                </a:cxn>
                <a:cxn ang="0">
                  <a:pos x="166" y="122"/>
                </a:cxn>
                <a:cxn ang="0">
                  <a:pos x="111" y="137"/>
                </a:cxn>
                <a:cxn ang="0">
                  <a:pos x="56" y="144"/>
                </a:cxn>
                <a:cxn ang="0">
                  <a:pos x="0" y="155"/>
                </a:cxn>
                <a:cxn ang="0">
                  <a:pos x="37" y="144"/>
                </a:cxn>
                <a:cxn ang="0">
                  <a:pos x="59" y="126"/>
                </a:cxn>
                <a:cxn ang="0">
                  <a:pos x="85" y="103"/>
                </a:cxn>
                <a:cxn ang="0">
                  <a:pos x="96" y="96"/>
                </a:cxn>
                <a:cxn ang="0">
                  <a:pos x="96" y="81"/>
                </a:cxn>
                <a:cxn ang="0">
                  <a:pos x="96" y="66"/>
                </a:cxn>
                <a:cxn ang="0">
                  <a:pos x="85" y="52"/>
                </a:cxn>
                <a:cxn ang="0">
                  <a:pos x="67" y="33"/>
                </a:cxn>
                <a:cxn ang="0">
                  <a:pos x="52" y="18"/>
                </a:cxn>
                <a:cxn ang="0">
                  <a:pos x="41" y="15"/>
                </a:cxn>
                <a:cxn ang="0">
                  <a:pos x="0" y="0"/>
                </a:cxn>
                <a:cxn ang="0">
                  <a:pos x="59" y="11"/>
                </a:cxn>
                <a:cxn ang="0">
                  <a:pos x="93" y="15"/>
                </a:cxn>
              </a:cxnLst>
              <a:rect l="0" t="0" r="0" b="0"/>
              <a:pathLst>
                <a:path w="203" h="155">
                  <a:moveTo>
                    <a:pt x="93" y="15"/>
                  </a:moveTo>
                  <a:lnTo>
                    <a:pt x="141" y="26"/>
                  </a:lnTo>
                  <a:lnTo>
                    <a:pt x="178" y="40"/>
                  </a:lnTo>
                  <a:lnTo>
                    <a:pt x="196" y="55"/>
                  </a:lnTo>
                  <a:lnTo>
                    <a:pt x="203" y="66"/>
                  </a:lnTo>
                  <a:lnTo>
                    <a:pt x="203" y="81"/>
                  </a:lnTo>
                  <a:lnTo>
                    <a:pt x="203" y="89"/>
                  </a:lnTo>
                  <a:lnTo>
                    <a:pt x="196" y="96"/>
                  </a:lnTo>
                  <a:lnTo>
                    <a:pt x="192" y="111"/>
                  </a:lnTo>
                  <a:lnTo>
                    <a:pt x="166" y="122"/>
                  </a:lnTo>
                  <a:lnTo>
                    <a:pt x="111" y="137"/>
                  </a:lnTo>
                  <a:lnTo>
                    <a:pt x="56" y="144"/>
                  </a:lnTo>
                  <a:lnTo>
                    <a:pt x="0" y="155"/>
                  </a:lnTo>
                  <a:lnTo>
                    <a:pt x="37" y="144"/>
                  </a:lnTo>
                  <a:lnTo>
                    <a:pt x="59" y="126"/>
                  </a:lnTo>
                  <a:lnTo>
                    <a:pt x="85" y="103"/>
                  </a:lnTo>
                  <a:lnTo>
                    <a:pt x="96" y="96"/>
                  </a:lnTo>
                  <a:lnTo>
                    <a:pt x="96" y="81"/>
                  </a:lnTo>
                  <a:lnTo>
                    <a:pt x="96" y="66"/>
                  </a:lnTo>
                  <a:lnTo>
                    <a:pt x="85" y="52"/>
                  </a:lnTo>
                  <a:lnTo>
                    <a:pt x="67" y="33"/>
                  </a:lnTo>
                  <a:lnTo>
                    <a:pt x="52" y="18"/>
                  </a:lnTo>
                  <a:lnTo>
                    <a:pt x="41" y="15"/>
                  </a:lnTo>
                  <a:lnTo>
                    <a:pt x="0" y="0"/>
                  </a:lnTo>
                  <a:lnTo>
                    <a:pt x="59" y="11"/>
                  </a:lnTo>
                  <a:lnTo>
                    <a:pt x="93" y="15"/>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29" name="図形 128"/>
            <p:cNvSpPr>
              <a:spLocks/>
            </p:cNvSpPr>
            <p:nvPr/>
          </p:nvSpPr>
          <p:spPr bwMode="auto">
            <a:xfrm>
              <a:off x="210051" y="5486034"/>
              <a:ext cx="906135" cy="521201"/>
            </a:xfrm>
            <a:custGeom>
              <a:avLst/>
              <a:gdLst/>
              <a:ahLst/>
              <a:cxnLst>
                <a:cxn ang="0">
                  <a:pos x="436" y="0"/>
                </a:cxn>
                <a:cxn ang="0">
                  <a:pos x="480" y="4"/>
                </a:cxn>
                <a:cxn ang="0">
                  <a:pos x="517" y="11"/>
                </a:cxn>
                <a:cxn ang="0">
                  <a:pos x="547" y="18"/>
                </a:cxn>
                <a:cxn ang="0">
                  <a:pos x="562" y="33"/>
                </a:cxn>
                <a:cxn ang="0">
                  <a:pos x="576" y="52"/>
                </a:cxn>
                <a:cxn ang="0">
                  <a:pos x="588" y="66"/>
                </a:cxn>
                <a:cxn ang="0">
                  <a:pos x="591" y="81"/>
                </a:cxn>
                <a:cxn ang="0">
                  <a:pos x="588" y="96"/>
                </a:cxn>
                <a:cxn ang="0">
                  <a:pos x="576" y="103"/>
                </a:cxn>
                <a:cxn ang="0">
                  <a:pos x="554" y="126"/>
                </a:cxn>
                <a:cxn ang="0">
                  <a:pos x="532" y="140"/>
                </a:cxn>
                <a:cxn ang="0">
                  <a:pos x="451" y="159"/>
                </a:cxn>
                <a:cxn ang="0">
                  <a:pos x="344" y="174"/>
                </a:cxn>
                <a:cxn ang="0">
                  <a:pos x="203" y="196"/>
                </a:cxn>
                <a:cxn ang="0">
                  <a:pos x="155" y="199"/>
                </a:cxn>
                <a:cxn ang="0">
                  <a:pos x="114" y="214"/>
                </a:cxn>
                <a:cxn ang="0">
                  <a:pos x="88" y="225"/>
                </a:cxn>
                <a:cxn ang="0">
                  <a:pos x="70" y="240"/>
                </a:cxn>
                <a:cxn ang="0">
                  <a:pos x="59" y="255"/>
                </a:cxn>
                <a:cxn ang="0">
                  <a:pos x="55" y="266"/>
                </a:cxn>
                <a:cxn ang="0">
                  <a:pos x="55" y="281"/>
                </a:cxn>
                <a:cxn ang="0">
                  <a:pos x="59" y="292"/>
                </a:cxn>
                <a:cxn ang="0">
                  <a:pos x="70" y="310"/>
                </a:cxn>
                <a:cxn ang="0">
                  <a:pos x="88" y="325"/>
                </a:cxn>
                <a:cxn ang="0">
                  <a:pos x="111" y="336"/>
                </a:cxn>
                <a:cxn ang="0">
                  <a:pos x="159" y="355"/>
                </a:cxn>
                <a:cxn ang="0">
                  <a:pos x="218" y="369"/>
                </a:cxn>
                <a:cxn ang="0">
                  <a:pos x="166" y="362"/>
                </a:cxn>
                <a:cxn ang="0">
                  <a:pos x="118" y="347"/>
                </a:cxn>
                <a:cxn ang="0">
                  <a:pos x="55" y="321"/>
                </a:cxn>
                <a:cxn ang="0">
                  <a:pos x="18" y="296"/>
                </a:cxn>
                <a:cxn ang="0">
                  <a:pos x="7" y="292"/>
                </a:cxn>
                <a:cxn ang="0">
                  <a:pos x="0" y="277"/>
                </a:cxn>
                <a:cxn ang="0">
                  <a:pos x="3" y="255"/>
                </a:cxn>
                <a:cxn ang="0">
                  <a:pos x="18" y="236"/>
                </a:cxn>
                <a:cxn ang="0">
                  <a:pos x="48" y="222"/>
                </a:cxn>
                <a:cxn ang="0">
                  <a:pos x="85" y="207"/>
                </a:cxn>
                <a:cxn ang="0">
                  <a:pos x="118" y="196"/>
                </a:cxn>
                <a:cxn ang="0">
                  <a:pos x="174" y="185"/>
                </a:cxn>
                <a:cxn ang="0">
                  <a:pos x="454" y="137"/>
                </a:cxn>
                <a:cxn ang="0">
                  <a:pos x="484" y="126"/>
                </a:cxn>
                <a:cxn ang="0">
                  <a:pos x="510" y="114"/>
                </a:cxn>
                <a:cxn ang="0">
                  <a:pos x="525" y="100"/>
                </a:cxn>
                <a:cxn ang="0">
                  <a:pos x="532" y="89"/>
                </a:cxn>
                <a:cxn ang="0">
                  <a:pos x="532" y="70"/>
                </a:cxn>
                <a:cxn ang="0">
                  <a:pos x="521" y="59"/>
                </a:cxn>
                <a:cxn ang="0">
                  <a:pos x="502" y="44"/>
                </a:cxn>
                <a:cxn ang="0">
                  <a:pos x="469" y="26"/>
                </a:cxn>
                <a:cxn ang="0">
                  <a:pos x="432" y="15"/>
                </a:cxn>
                <a:cxn ang="0">
                  <a:pos x="384" y="4"/>
                </a:cxn>
                <a:cxn ang="0">
                  <a:pos x="336" y="0"/>
                </a:cxn>
                <a:cxn ang="0">
                  <a:pos x="436" y="0"/>
                </a:cxn>
              </a:cxnLst>
              <a:rect l="0" t="0" r="0" b="0"/>
              <a:pathLst>
                <a:path w="591" h="369">
                  <a:moveTo>
                    <a:pt x="436" y="0"/>
                  </a:moveTo>
                  <a:lnTo>
                    <a:pt x="480" y="4"/>
                  </a:lnTo>
                  <a:lnTo>
                    <a:pt x="517" y="11"/>
                  </a:lnTo>
                  <a:lnTo>
                    <a:pt x="547" y="18"/>
                  </a:lnTo>
                  <a:lnTo>
                    <a:pt x="562" y="33"/>
                  </a:lnTo>
                  <a:lnTo>
                    <a:pt x="576" y="52"/>
                  </a:lnTo>
                  <a:lnTo>
                    <a:pt x="588" y="66"/>
                  </a:lnTo>
                  <a:lnTo>
                    <a:pt x="591" y="81"/>
                  </a:lnTo>
                  <a:lnTo>
                    <a:pt x="588" y="96"/>
                  </a:lnTo>
                  <a:lnTo>
                    <a:pt x="576" y="103"/>
                  </a:lnTo>
                  <a:lnTo>
                    <a:pt x="554" y="126"/>
                  </a:lnTo>
                  <a:lnTo>
                    <a:pt x="532" y="140"/>
                  </a:lnTo>
                  <a:lnTo>
                    <a:pt x="451" y="159"/>
                  </a:lnTo>
                  <a:lnTo>
                    <a:pt x="344" y="174"/>
                  </a:lnTo>
                  <a:lnTo>
                    <a:pt x="203" y="196"/>
                  </a:lnTo>
                  <a:lnTo>
                    <a:pt x="155" y="199"/>
                  </a:lnTo>
                  <a:lnTo>
                    <a:pt x="114" y="214"/>
                  </a:lnTo>
                  <a:lnTo>
                    <a:pt x="88" y="225"/>
                  </a:lnTo>
                  <a:lnTo>
                    <a:pt x="70" y="240"/>
                  </a:lnTo>
                  <a:lnTo>
                    <a:pt x="59" y="255"/>
                  </a:lnTo>
                  <a:lnTo>
                    <a:pt x="55" y="266"/>
                  </a:lnTo>
                  <a:lnTo>
                    <a:pt x="55" y="281"/>
                  </a:lnTo>
                  <a:lnTo>
                    <a:pt x="59" y="292"/>
                  </a:lnTo>
                  <a:lnTo>
                    <a:pt x="70" y="310"/>
                  </a:lnTo>
                  <a:lnTo>
                    <a:pt x="88" y="325"/>
                  </a:lnTo>
                  <a:lnTo>
                    <a:pt x="111" y="336"/>
                  </a:lnTo>
                  <a:lnTo>
                    <a:pt x="159" y="355"/>
                  </a:lnTo>
                  <a:lnTo>
                    <a:pt x="218" y="369"/>
                  </a:lnTo>
                  <a:lnTo>
                    <a:pt x="166" y="362"/>
                  </a:lnTo>
                  <a:lnTo>
                    <a:pt x="118" y="347"/>
                  </a:lnTo>
                  <a:lnTo>
                    <a:pt x="55" y="321"/>
                  </a:lnTo>
                  <a:lnTo>
                    <a:pt x="18" y="296"/>
                  </a:lnTo>
                  <a:lnTo>
                    <a:pt x="7" y="292"/>
                  </a:lnTo>
                  <a:lnTo>
                    <a:pt x="0" y="277"/>
                  </a:lnTo>
                  <a:lnTo>
                    <a:pt x="3" y="255"/>
                  </a:lnTo>
                  <a:lnTo>
                    <a:pt x="18" y="236"/>
                  </a:lnTo>
                  <a:lnTo>
                    <a:pt x="48" y="222"/>
                  </a:lnTo>
                  <a:lnTo>
                    <a:pt x="85" y="207"/>
                  </a:lnTo>
                  <a:lnTo>
                    <a:pt x="118" y="196"/>
                  </a:lnTo>
                  <a:lnTo>
                    <a:pt x="174" y="185"/>
                  </a:lnTo>
                  <a:lnTo>
                    <a:pt x="454" y="137"/>
                  </a:lnTo>
                  <a:lnTo>
                    <a:pt x="484" y="126"/>
                  </a:lnTo>
                  <a:lnTo>
                    <a:pt x="510" y="114"/>
                  </a:lnTo>
                  <a:lnTo>
                    <a:pt x="525" y="100"/>
                  </a:lnTo>
                  <a:lnTo>
                    <a:pt x="532" y="89"/>
                  </a:lnTo>
                  <a:lnTo>
                    <a:pt x="532" y="70"/>
                  </a:lnTo>
                  <a:lnTo>
                    <a:pt x="521" y="59"/>
                  </a:lnTo>
                  <a:lnTo>
                    <a:pt x="502" y="44"/>
                  </a:lnTo>
                  <a:lnTo>
                    <a:pt x="469" y="26"/>
                  </a:lnTo>
                  <a:lnTo>
                    <a:pt x="432" y="15"/>
                  </a:lnTo>
                  <a:lnTo>
                    <a:pt x="384" y="4"/>
                  </a:lnTo>
                  <a:lnTo>
                    <a:pt x="336" y="0"/>
                  </a:lnTo>
                  <a:lnTo>
                    <a:pt x="436" y="0"/>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30" name="図形 129"/>
            <p:cNvSpPr>
              <a:spLocks/>
            </p:cNvSpPr>
            <p:nvPr/>
          </p:nvSpPr>
          <p:spPr bwMode="auto">
            <a:xfrm>
              <a:off x="16865" y="5767116"/>
              <a:ext cx="22998" cy="1412"/>
            </a:xfrm>
            <a:custGeom>
              <a:avLst/>
              <a:gdLst/>
              <a:ahLst/>
              <a:cxnLst>
                <a:cxn ang="0">
                  <a:pos x="0" y="0"/>
                </a:cxn>
                <a:cxn ang="0">
                  <a:pos x="15" y="0"/>
                </a:cxn>
                <a:cxn ang="0">
                  <a:pos x="0" y="0"/>
                </a:cxn>
              </a:cxnLst>
              <a:rect l="0" t="0" r="0" b="0"/>
              <a:pathLst>
                <a:path w="15">
                  <a:moveTo>
                    <a:pt x="0" y="0"/>
                  </a:moveTo>
                  <a:lnTo>
                    <a:pt x="15" y="0"/>
                  </a:lnTo>
                  <a:lnTo>
                    <a:pt x="0" y="0"/>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31" name="図形 130"/>
            <p:cNvSpPr>
              <a:spLocks/>
            </p:cNvSpPr>
            <p:nvPr/>
          </p:nvSpPr>
          <p:spPr bwMode="auto">
            <a:xfrm>
              <a:off x="62862" y="5486034"/>
              <a:ext cx="447701" cy="276844"/>
            </a:xfrm>
            <a:custGeom>
              <a:avLst/>
              <a:gdLst/>
              <a:ahLst/>
              <a:cxnLst>
                <a:cxn ang="0">
                  <a:pos x="151" y="155"/>
                </a:cxn>
                <a:cxn ang="0">
                  <a:pos x="184" y="137"/>
                </a:cxn>
                <a:cxn ang="0">
                  <a:pos x="196" y="122"/>
                </a:cxn>
                <a:cxn ang="0">
                  <a:pos x="199" y="111"/>
                </a:cxn>
                <a:cxn ang="0">
                  <a:pos x="210" y="89"/>
                </a:cxn>
                <a:cxn ang="0">
                  <a:pos x="207" y="70"/>
                </a:cxn>
                <a:cxn ang="0">
                  <a:pos x="207" y="55"/>
                </a:cxn>
                <a:cxn ang="0">
                  <a:pos x="188" y="33"/>
                </a:cxn>
                <a:cxn ang="0">
                  <a:pos x="170" y="18"/>
                </a:cxn>
                <a:cxn ang="0">
                  <a:pos x="125" y="0"/>
                </a:cxn>
                <a:cxn ang="0">
                  <a:pos x="173" y="0"/>
                </a:cxn>
                <a:cxn ang="0">
                  <a:pos x="210" y="11"/>
                </a:cxn>
                <a:cxn ang="0">
                  <a:pos x="244" y="26"/>
                </a:cxn>
                <a:cxn ang="0">
                  <a:pos x="277" y="44"/>
                </a:cxn>
                <a:cxn ang="0">
                  <a:pos x="284" y="59"/>
                </a:cxn>
                <a:cxn ang="0">
                  <a:pos x="292" y="70"/>
                </a:cxn>
                <a:cxn ang="0">
                  <a:pos x="284" y="96"/>
                </a:cxn>
                <a:cxn ang="0">
                  <a:pos x="270" y="111"/>
                </a:cxn>
                <a:cxn ang="0">
                  <a:pos x="251" y="129"/>
                </a:cxn>
                <a:cxn ang="0">
                  <a:pos x="221" y="144"/>
                </a:cxn>
                <a:cxn ang="0">
                  <a:pos x="188" y="155"/>
                </a:cxn>
                <a:cxn ang="0">
                  <a:pos x="118" y="174"/>
                </a:cxn>
                <a:cxn ang="0">
                  <a:pos x="48" y="192"/>
                </a:cxn>
                <a:cxn ang="0">
                  <a:pos x="0" y="196"/>
                </a:cxn>
                <a:cxn ang="0">
                  <a:pos x="59" y="185"/>
                </a:cxn>
                <a:cxn ang="0">
                  <a:pos x="103" y="170"/>
                </a:cxn>
                <a:cxn ang="0">
                  <a:pos x="151" y="155"/>
                </a:cxn>
              </a:cxnLst>
              <a:rect l="0" t="0" r="0" b="0"/>
              <a:pathLst>
                <a:path w="292" h="196">
                  <a:moveTo>
                    <a:pt x="151" y="155"/>
                  </a:moveTo>
                  <a:lnTo>
                    <a:pt x="184" y="137"/>
                  </a:lnTo>
                  <a:lnTo>
                    <a:pt x="196" y="122"/>
                  </a:lnTo>
                  <a:lnTo>
                    <a:pt x="199" y="111"/>
                  </a:lnTo>
                  <a:lnTo>
                    <a:pt x="210" y="89"/>
                  </a:lnTo>
                  <a:lnTo>
                    <a:pt x="207" y="70"/>
                  </a:lnTo>
                  <a:lnTo>
                    <a:pt x="207" y="55"/>
                  </a:lnTo>
                  <a:lnTo>
                    <a:pt x="188" y="33"/>
                  </a:lnTo>
                  <a:lnTo>
                    <a:pt x="170" y="18"/>
                  </a:lnTo>
                  <a:lnTo>
                    <a:pt x="125" y="0"/>
                  </a:lnTo>
                  <a:lnTo>
                    <a:pt x="173" y="0"/>
                  </a:lnTo>
                  <a:lnTo>
                    <a:pt x="210" y="11"/>
                  </a:lnTo>
                  <a:lnTo>
                    <a:pt x="244" y="26"/>
                  </a:lnTo>
                  <a:lnTo>
                    <a:pt x="277" y="44"/>
                  </a:lnTo>
                  <a:lnTo>
                    <a:pt x="284" y="59"/>
                  </a:lnTo>
                  <a:lnTo>
                    <a:pt x="292" y="70"/>
                  </a:lnTo>
                  <a:lnTo>
                    <a:pt x="284" y="96"/>
                  </a:lnTo>
                  <a:lnTo>
                    <a:pt x="270" y="111"/>
                  </a:lnTo>
                  <a:lnTo>
                    <a:pt x="251" y="129"/>
                  </a:lnTo>
                  <a:lnTo>
                    <a:pt x="221" y="144"/>
                  </a:lnTo>
                  <a:lnTo>
                    <a:pt x="188" y="155"/>
                  </a:lnTo>
                  <a:lnTo>
                    <a:pt x="118" y="174"/>
                  </a:lnTo>
                  <a:lnTo>
                    <a:pt x="48" y="192"/>
                  </a:lnTo>
                  <a:lnTo>
                    <a:pt x="0" y="196"/>
                  </a:lnTo>
                  <a:lnTo>
                    <a:pt x="59" y="185"/>
                  </a:lnTo>
                  <a:lnTo>
                    <a:pt x="103" y="170"/>
                  </a:lnTo>
                  <a:lnTo>
                    <a:pt x="151" y="155"/>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32" name="図形 131"/>
            <p:cNvSpPr>
              <a:spLocks/>
            </p:cNvSpPr>
            <p:nvPr/>
          </p:nvSpPr>
          <p:spPr bwMode="auto">
            <a:xfrm>
              <a:off x="367973" y="5522758"/>
              <a:ext cx="226917" cy="187859"/>
            </a:xfrm>
            <a:custGeom>
              <a:avLst/>
              <a:gdLst/>
              <a:ahLst/>
              <a:cxnLst>
                <a:cxn ang="0">
                  <a:pos x="56" y="0"/>
                </a:cxn>
                <a:cxn ang="0">
                  <a:pos x="107" y="7"/>
                </a:cxn>
                <a:cxn ang="0">
                  <a:pos x="126" y="14"/>
                </a:cxn>
                <a:cxn ang="0">
                  <a:pos x="137" y="29"/>
                </a:cxn>
                <a:cxn ang="0">
                  <a:pos x="141" y="40"/>
                </a:cxn>
                <a:cxn ang="0">
                  <a:pos x="148" y="48"/>
                </a:cxn>
                <a:cxn ang="0">
                  <a:pos x="148" y="59"/>
                </a:cxn>
                <a:cxn ang="0">
                  <a:pos x="137" y="77"/>
                </a:cxn>
                <a:cxn ang="0">
                  <a:pos x="122" y="96"/>
                </a:cxn>
                <a:cxn ang="0">
                  <a:pos x="96" y="111"/>
                </a:cxn>
                <a:cxn ang="0">
                  <a:pos x="78" y="118"/>
                </a:cxn>
                <a:cxn ang="0">
                  <a:pos x="26" y="129"/>
                </a:cxn>
                <a:cxn ang="0">
                  <a:pos x="0" y="133"/>
                </a:cxn>
                <a:cxn ang="0">
                  <a:pos x="56" y="103"/>
                </a:cxn>
                <a:cxn ang="0">
                  <a:pos x="78" y="88"/>
                </a:cxn>
                <a:cxn ang="0">
                  <a:pos x="85" y="70"/>
                </a:cxn>
                <a:cxn ang="0">
                  <a:pos x="93" y="44"/>
                </a:cxn>
                <a:cxn ang="0">
                  <a:pos x="93" y="33"/>
                </a:cxn>
                <a:cxn ang="0">
                  <a:pos x="82" y="26"/>
                </a:cxn>
                <a:cxn ang="0">
                  <a:pos x="56" y="0"/>
                </a:cxn>
              </a:cxnLst>
              <a:rect l="0" t="0" r="0" b="0"/>
              <a:pathLst>
                <a:path w="148" h="133">
                  <a:moveTo>
                    <a:pt x="56" y="0"/>
                  </a:moveTo>
                  <a:lnTo>
                    <a:pt x="107" y="7"/>
                  </a:lnTo>
                  <a:lnTo>
                    <a:pt x="126" y="14"/>
                  </a:lnTo>
                  <a:lnTo>
                    <a:pt x="137" y="29"/>
                  </a:lnTo>
                  <a:lnTo>
                    <a:pt x="141" y="40"/>
                  </a:lnTo>
                  <a:lnTo>
                    <a:pt x="148" y="48"/>
                  </a:lnTo>
                  <a:lnTo>
                    <a:pt x="148" y="59"/>
                  </a:lnTo>
                  <a:lnTo>
                    <a:pt x="137" y="77"/>
                  </a:lnTo>
                  <a:lnTo>
                    <a:pt x="122" y="96"/>
                  </a:lnTo>
                  <a:lnTo>
                    <a:pt x="96" y="111"/>
                  </a:lnTo>
                  <a:lnTo>
                    <a:pt x="78" y="118"/>
                  </a:lnTo>
                  <a:lnTo>
                    <a:pt x="26" y="129"/>
                  </a:lnTo>
                  <a:lnTo>
                    <a:pt x="0" y="133"/>
                  </a:lnTo>
                  <a:lnTo>
                    <a:pt x="56" y="103"/>
                  </a:lnTo>
                  <a:lnTo>
                    <a:pt x="78" y="88"/>
                  </a:lnTo>
                  <a:lnTo>
                    <a:pt x="85" y="70"/>
                  </a:lnTo>
                  <a:lnTo>
                    <a:pt x="93" y="44"/>
                  </a:lnTo>
                  <a:lnTo>
                    <a:pt x="93" y="33"/>
                  </a:lnTo>
                  <a:lnTo>
                    <a:pt x="82" y="26"/>
                  </a:lnTo>
                  <a:lnTo>
                    <a:pt x="56" y="0"/>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33" name="図形 132"/>
            <p:cNvSpPr>
              <a:spLocks/>
            </p:cNvSpPr>
            <p:nvPr/>
          </p:nvSpPr>
          <p:spPr bwMode="auto">
            <a:xfrm>
              <a:off x="84327" y="5459197"/>
              <a:ext cx="941399" cy="307918"/>
            </a:xfrm>
            <a:custGeom>
              <a:avLst/>
              <a:gdLst/>
              <a:ahLst/>
              <a:cxnLst>
                <a:cxn ang="0">
                  <a:pos x="0" y="218"/>
                </a:cxn>
                <a:cxn ang="0">
                  <a:pos x="82" y="204"/>
                </a:cxn>
                <a:cxn ang="0">
                  <a:pos x="130" y="193"/>
                </a:cxn>
                <a:cxn ang="0">
                  <a:pos x="182" y="178"/>
                </a:cxn>
                <a:cxn ang="0">
                  <a:pos x="207" y="178"/>
                </a:cxn>
                <a:cxn ang="0">
                  <a:pos x="256" y="170"/>
                </a:cxn>
                <a:cxn ang="0">
                  <a:pos x="281" y="159"/>
                </a:cxn>
                <a:cxn ang="0">
                  <a:pos x="307" y="145"/>
                </a:cxn>
                <a:cxn ang="0">
                  <a:pos x="326" y="130"/>
                </a:cxn>
                <a:cxn ang="0">
                  <a:pos x="337" y="104"/>
                </a:cxn>
                <a:cxn ang="0">
                  <a:pos x="337" y="93"/>
                </a:cxn>
                <a:cxn ang="0">
                  <a:pos x="333" y="85"/>
                </a:cxn>
                <a:cxn ang="0">
                  <a:pos x="326" y="71"/>
                </a:cxn>
                <a:cxn ang="0">
                  <a:pos x="311" y="59"/>
                </a:cxn>
                <a:cxn ang="0">
                  <a:pos x="292" y="48"/>
                </a:cxn>
                <a:cxn ang="0">
                  <a:pos x="270" y="45"/>
                </a:cxn>
                <a:cxn ang="0">
                  <a:pos x="241" y="37"/>
                </a:cxn>
                <a:cxn ang="0">
                  <a:pos x="241" y="45"/>
                </a:cxn>
                <a:cxn ang="0">
                  <a:pos x="237" y="37"/>
                </a:cxn>
                <a:cxn ang="0">
                  <a:pos x="200" y="23"/>
                </a:cxn>
                <a:cxn ang="0">
                  <a:pos x="159" y="19"/>
                </a:cxn>
                <a:cxn ang="0">
                  <a:pos x="111" y="15"/>
                </a:cxn>
                <a:cxn ang="0">
                  <a:pos x="111" y="19"/>
                </a:cxn>
                <a:cxn ang="0">
                  <a:pos x="71" y="4"/>
                </a:cxn>
                <a:cxn ang="0">
                  <a:pos x="30" y="0"/>
                </a:cxn>
                <a:cxn ang="0">
                  <a:pos x="52" y="0"/>
                </a:cxn>
                <a:cxn ang="0">
                  <a:pos x="292" y="15"/>
                </a:cxn>
                <a:cxn ang="0">
                  <a:pos x="333" y="19"/>
                </a:cxn>
                <a:cxn ang="0">
                  <a:pos x="411" y="19"/>
                </a:cxn>
                <a:cxn ang="0">
                  <a:pos x="463" y="30"/>
                </a:cxn>
                <a:cxn ang="0">
                  <a:pos x="507" y="34"/>
                </a:cxn>
                <a:cxn ang="0">
                  <a:pos x="551" y="48"/>
                </a:cxn>
                <a:cxn ang="0">
                  <a:pos x="584" y="63"/>
                </a:cxn>
                <a:cxn ang="0">
                  <a:pos x="599" y="78"/>
                </a:cxn>
                <a:cxn ang="0">
                  <a:pos x="607" y="89"/>
                </a:cxn>
                <a:cxn ang="0">
                  <a:pos x="614" y="108"/>
                </a:cxn>
                <a:cxn ang="0">
                  <a:pos x="603" y="119"/>
                </a:cxn>
                <a:cxn ang="0">
                  <a:pos x="592" y="130"/>
                </a:cxn>
                <a:cxn ang="0">
                  <a:pos x="566" y="145"/>
                </a:cxn>
                <a:cxn ang="0">
                  <a:pos x="536" y="148"/>
                </a:cxn>
                <a:cxn ang="0">
                  <a:pos x="256" y="200"/>
                </a:cxn>
                <a:cxn ang="0">
                  <a:pos x="200" y="211"/>
                </a:cxn>
                <a:cxn ang="0">
                  <a:pos x="196" y="211"/>
                </a:cxn>
                <a:cxn ang="0">
                  <a:pos x="152" y="215"/>
                </a:cxn>
                <a:cxn ang="0">
                  <a:pos x="115" y="218"/>
                </a:cxn>
                <a:cxn ang="0">
                  <a:pos x="67" y="215"/>
                </a:cxn>
                <a:cxn ang="0">
                  <a:pos x="0" y="218"/>
                </a:cxn>
              </a:cxnLst>
              <a:rect l="0" t="0" r="0" b="0"/>
              <a:pathLst>
                <a:path w="614" h="218">
                  <a:moveTo>
                    <a:pt x="0" y="218"/>
                  </a:moveTo>
                  <a:lnTo>
                    <a:pt x="82" y="204"/>
                  </a:lnTo>
                  <a:lnTo>
                    <a:pt x="130" y="193"/>
                  </a:lnTo>
                  <a:lnTo>
                    <a:pt x="182" y="178"/>
                  </a:lnTo>
                  <a:lnTo>
                    <a:pt x="207" y="178"/>
                  </a:lnTo>
                  <a:lnTo>
                    <a:pt x="256" y="170"/>
                  </a:lnTo>
                  <a:lnTo>
                    <a:pt x="281" y="159"/>
                  </a:lnTo>
                  <a:lnTo>
                    <a:pt x="307" y="145"/>
                  </a:lnTo>
                  <a:lnTo>
                    <a:pt x="326" y="130"/>
                  </a:lnTo>
                  <a:lnTo>
                    <a:pt x="337" y="104"/>
                  </a:lnTo>
                  <a:lnTo>
                    <a:pt x="337" y="93"/>
                  </a:lnTo>
                  <a:lnTo>
                    <a:pt x="333" y="85"/>
                  </a:lnTo>
                  <a:lnTo>
                    <a:pt x="326" y="71"/>
                  </a:lnTo>
                  <a:lnTo>
                    <a:pt x="311" y="59"/>
                  </a:lnTo>
                  <a:lnTo>
                    <a:pt x="292" y="48"/>
                  </a:lnTo>
                  <a:lnTo>
                    <a:pt x="270" y="45"/>
                  </a:lnTo>
                  <a:lnTo>
                    <a:pt x="241" y="37"/>
                  </a:lnTo>
                  <a:lnTo>
                    <a:pt x="241" y="45"/>
                  </a:lnTo>
                  <a:lnTo>
                    <a:pt x="237" y="37"/>
                  </a:lnTo>
                  <a:lnTo>
                    <a:pt x="200" y="23"/>
                  </a:lnTo>
                  <a:lnTo>
                    <a:pt x="159" y="19"/>
                  </a:lnTo>
                  <a:lnTo>
                    <a:pt x="111" y="15"/>
                  </a:lnTo>
                  <a:lnTo>
                    <a:pt x="111" y="19"/>
                  </a:lnTo>
                  <a:lnTo>
                    <a:pt x="71" y="4"/>
                  </a:lnTo>
                  <a:lnTo>
                    <a:pt x="30" y="0"/>
                  </a:lnTo>
                  <a:lnTo>
                    <a:pt x="52" y="0"/>
                  </a:lnTo>
                  <a:lnTo>
                    <a:pt x="292" y="15"/>
                  </a:lnTo>
                  <a:lnTo>
                    <a:pt x="333" y="19"/>
                  </a:lnTo>
                  <a:lnTo>
                    <a:pt x="411" y="19"/>
                  </a:lnTo>
                  <a:lnTo>
                    <a:pt x="463" y="30"/>
                  </a:lnTo>
                  <a:lnTo>
                    <a:pt x="507" y="34"/>
                  </a:lnTo>
                  <a:lnTo>
                    <a:pt x="551" y="48"/>
                  </a:lnTo>
                  <a:lnTo>
                    <a:pt x="584" y="63"/>
                  </a:lnTo>
                  <a:lnTo>
                    <a:pt x="599" y="78"/>
                  </a:lnTo>
                  <a:lnTo>
                    <a:pt x="607" y="89"/>
                  </a:lnTo>
                  <a:lnTo>
                    <a:pt x="614" y="108"/>
                  </a:lnTo>
                  <a:lnTo>
                    <a:pt x="603" y="119"/>
                  </a:lnTo>
                  <a:lnTo>
                    <a:pt x="592" y="130"/>
                  </a:lnTo>
                  <a:lnTo>
                    <a:pt x="566" y="145"/>
                  </a:lnTo>
                  <a:lnTo>
                    <a:pt x="536" y="148"/>
                  </a:lnTo>
                  <a:lnTo>
                    <a:pt x="256" y="200"/>
                  </a:lnTo>
                  <a:lnTo>
                    <a:pt x="200" y="211"/>
                  </a:lnTo>
                  <a:lnTo>
                    <a:pt x="196" y="211"/>
                  </a:lnTo>
                  <a:lnTo>
                    <a:pt x="152" y="215"/>
                  </a:lnTo>
                  <a:lnTo>
                    <a:pt x="115" y="218"/>
                  </a:lnTo>
                  <a:lnTo>
                    <a:pt x="67" y="215"/>
                  </a:lnTo>
                  <a:lnTo>
                    <a:pt x="0" y="218"/>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34" name="図形 133"/>
            <p:cNvSpPr>
              <a:spLocks/>
            </p:cNvSpPr>
            <p:nvPr/>
          </p:nvSpPr>
          <p:spPr bwMode="auto">
            <a:xfrm>
              <a:off x="90460" y="5747341"/>
              <a:ext cx="964397" cy="317806"/>
            </a:xfrm>
            <a:custGeom>
              <a:avLst/>
              <a:gdLst/>
              <a:ahLst/>
              <a:cxnLst>
                <a:cxn ang="0">
                  <a:pos x="617" y="221"/>
                </a:cxn>
                <a:cxn ang="0">
                  <a:pos x="569" y="225"/>
                </a:cxn>
                <a:cxn ang="0">
                  <a:pos x="558" y="221"/>
                </a:cxn>
                <a:cxn ang="0">
                  <a:pos x="477" y="225"/>
                </a:cxn>
                <a:cxn ang="0">
                  <a:pos x="281" y="210"/>
                </a:cxn>
                <a:cxn ang="0">
                  <a:pos x="196" y="192"/>
                </a:cxn>
                <a:cxn ang="0">
                  <a:pos x="96" y="155"/>
                </a:cxn>
                <a:cxn ang="0">
                  <a:pos x="30" y="125"/>
                </a:cxn>
                <a:cxn ang="0">
                  <a:pos x="0" y="99"/>
                </a:cxn>
                <a:cxn ang="0">
                  <a:pos x="0" y="92"/>
                </a:cxn>
                <a:cxn ang="0">
                  <a:pos x="22" y="66"/>
                </a:cxn>
                <a:cxn ang="0">
                  <a:pos x="100" y="22"/>
                </a:cxn>
                <a:cxn ang="0">
                  <a:pos x="141" y="14"/>
                </a:cxn>
                <a:cxn ang="0">
                  <a:pos x="152" y="22"/>
                </a:cxn>
                <a:cxn ang="0">
                  <a:pos x="93" y="51"/>
                </a:cxn>
                <a:cxn ang="0">
                  <a:pos x="78" y="92"/>
                </a:cxn>
                <a:cxn ang="0">
                  <a:pos x="96" y="114"/>
                </a:cxn>
                <a:cxn ang="0">
                  <a:pos x="196" y="166"/>
                </a:cxn>
                <a:cxn ang="0">
                  <a:pos x="303" y="192"/>
                </a:cxn>
                <a:cxn ang="0">
                  <a:pos x="422" y="196"/>
                </a:cxn>
                <a:cxn ang="0">
                  <a:pos x="470" y="196"/>
                </a:cxn>
                <a:cxn ang="0">
                  <a:pos x="569" y="207"/>
                </a:cxn>
                <a:cxn ang="0">
                  <a:pos x="422" y="184"/>
                </a:cxn>
                <a:cxn ang="0">
                  <a:pos x="318" y="151"/>
                </a:cxn>
                <a:cxn ang="0">
                  <a:pos x="259" y="111"/>
                </a:cxn>
                <a:cxn ang="0">
                  <a:pos x="244" y="96"/>
                </a:cxn>
                <a:cxn ang="0">
                  <a:pos x="259" y="66"/>
                </a:cxn>
                <a:cxn ang="0">
                  <a:pos x="318" y="37"/>
                </a:cxn>
                <a:cxn ang="0">
                  <a:pos x="429" y="14"/>
                </a:cxn>
                <a:cxn ang="0">
                  <a:pos x="584" y="0"/>
                </a:cxn>
                <a:cxn ang="0">
                  <a:pos x="540" y="7"/>
                </a:cxn>
                <a:cxn ang="0">
                  <a:pos x="470" y="14"/>
                </a:cxn>
                <a:cxn ang="0">
                  <a:pos x="385" y="37"/>
                </a:cxn>
                <a:cxn ang="0">
                  <a:pos x="322" y="66"/>
                </a:cxn>
                <a:cxn ang="0">
                  <a:pos x="307" y="96"/>
                </a:cxn>
                <a:cxn ang="0">
                  <a:pos x="318" y="111"/>
                </a:cxn>
                <a:cxn ang="0">
                  <a:pos x="333" y="129"/>
                </a:cxn>
                <a:cxn ang="0">
                  <a:pos x="418" y="162"/>
                </a:cxn>
                <a:cxn ang="0">
                  <a:pos x="573" y="184"/>
                </a:cxn>
                <a:cxn ang="0">
                  <a:pos x="617" y="199"/>
                </a:cxn>
              </a:cxnLst>
              <a:rect l="0" t="0" r="0" b="0"/>
              <a:pathLst>
                <a:path w="629" h="225">
                  <a:moveTo>
                    <a:pt x="617" y="218"/>
                  </a:moveTo>
                  <a:lnTo>
                    <a:pt x="617" y="221"/>
                  </a:lnTo>
                  <a:lnTo>
                    <a:pt x="617" y="225"/>
                  </a:lnTo>
                  <a:lnTo>
                    <a:pt x="569" y="225"/>
                  </a:lnTo>
                  <a:lnTo>
                    <a:pt x="562" y="221"/>
                  </a:lnTo>
                  <a:lnTo>
                    <a:pt x="558" y="221"/>
                  </a:lnTo>
                  <a:lnTo>
                    <a:pt x="562" y="225"/>
                  </a:lnTo>
                  <a:lnTo>
                    <a:pt x="477" y="225"/>
                  </a:lnTo>
                  <a:lnTo>
                    <a:pt x="385" y="221"/>
                  </a:lnTo>
                  <a:lnTo>
                    <a:pt x="281" y="210"/>
                  </a:lnTo>
                  <a:lnTo>
                    <a:pt x="237" y="199"/>
                  </a:lnTo>
                  <a:lnTo>
                    <a:pt x="196" y="192"/>
                  </a:lnTo>
                  <a:lnTo>
                    <a:pt x="166" y="181"/>
                  </a:lnTo>
                  <a:lnTo>
                    <a:pt x="96" y="155"/>
                  </a:lnTo>
                  <a:lnTo>
                    <a:pt x="63" y="140"/>
                  </a:lnTo>
                  <a:lnTo>
                    <a:pt x="30" y="125"/>
                  </a:lnTo>
                  <a:lnTo>
                    <a:pt x="8" y="107"/>
                  </a:lnTo>
                  <a:lnTo>
                    <a:pt x="0" y="99"/>
                  </a:lnTo>
                  <a:lnTo>
                    <a:pt x="0" y="96"/>
                  </a:lnTo>
                  <a:lnTo>
                    <a:pt x="0" y="92"/>
                  </a:lnTo>
                  <a:lnTo>
                    <a:pt x="8" y="85"/>
                  </a:lnTo>
                  <a:lnTo>
                    <a:pt x="22" y="66"/>
                  </a:lnTo>
                  <a:lnTo>
                    <a:pt x="52" y="44"/>
                  </a:lnTo>
                  <a:lnTo>
                    <a:pt x="100" y="22"/>
                  </a:lnTo>
                  <a:lnTo>
                    <a:pt x="107" y="22"/>
                  </a:lnTo>
                  <a:lnTo>
                    <a:pt x="141" y="14"/>
                  </a:lnTo>
                  <a:lnTo>
                    <a:pt x="189" y="11"/>
                  </a:lnTo>
                  <a:lnTo>
                    <a:pt x="152" y="22"/>
                  </a:lnTo>
                  <a:lnTo>
                    <a:pt x="118" y="37"/>
                  </a:lnTo>
                  <a:lnTo>
                    <a:pt x="93" y="51"/>
                  </a:lnTo>
                  <a:lnTo>
                    <a:pt x="78" y="70"/>
                  </a:lnTo>
                  <a:lnTo>
                    <a:pt x="78" y="92"/>
                  </a:lnTo>
                  <a:lnTo>
                    <a:pt x="85" y="107"/>
                  </a:lnTo>
                  <a:lnTo>
                    <a:pt x="96" y="114"/>
                  </a:lnTo>
                  <a:lnTo>
                    <a:pt x="133" y="140"/>
                  </a:lnTo>
                  <a:lnTo>
                    <a:pt x="196" y="166"/>
                  </a:lnTo>
                  <a:lnTo>
                    <a:pt x="248" y="181"/>
                  </a:lnTo>
                  <a:lnTo>
                    <a:pt x="303" y="192"/>
                  </a:lnTo>
                  <a:lnTo>
                    <a:pt x="366" y="196"/>
                  </a:lnTo>
                  <a:lnTo>
                    <a:pt x="422" y="196"/>
                  </a:lnTo>
                  <a:lnTo>
                    <a:pt x="470" y="199"/>
                  </a:lnTo>
                  <a:lnTo>
                    <a:pt x="470" y="196"/>
                  </a:lnTo>
                  <a:lnTo>
                    <a:pt x="569" y="210"/>
                  </a:lnTo>
                  <a:lnTo>
                    <a:pt x="569" y="207"/>
                  </a:lnTo>
                  <a:lnTo>
                    <a:pt x="525" y="199"/>
                  </a:lnTo>
                  <a:lnTo>
                    <a:pt x="422" y="184"/>
                  </a:lnTo>
                  <a:lnTo>
                    <a:pt x="366" y="170"/>
                  </a:lnTo>
                  <a:lnTo>
                    <a:pt x="318" y="151"/>
                  </a:lnTo>
                  <a:lnTo>
                    <a:pt x="274" y="125"/>
                  </a:lnTo>
                  <a:lnTo>
                    <a:pt x="259" y="111"/>
                  </a:lnTo>
                  <a:lnTo>
                    <a:pt x="244" y="99"/>
                  </a:lnTo>
                  <a:lnTo>
                    <a:pt x="244" y="96"/>
                  </a:lnTo>
                  <a:lnTo>
                    <a:pt x="244" y="81"/>
                  </a:lnTo>
                  <a:lnTo>
                    <a:pt x="259" y="66"/>
                  </a:lnTo>
                  <a:lnTo>
                    <a:pt x="277" y="51"/>
                  </a:lnTo>
                  <a:lnTo>
                    <a:pt x="318" y="37"/>
                  </a:lnTo>
                  <a:lnTo>
                    <a:pt x="377" y="26"/>
                  </a:lnTo>
                  <a:lnTo>
                    <a:pt x="429" y="14"/>
                  </a:lnTo>
                  <a:lnTo>
                    <a:pt x="588" y="0"/>
                  </a:lnTo>
                  <a:lnTo>
                    <a:pt x="584" y="0"/>
                  </a:lnTo>
                  <a:lnTo>
                    <a:pt x="562" y="0"/>
                  </a:lnTo>
                  <a:lnTo>
                    <a:pt x="540" y="7"/>
                  </a:lnTo>
                  <a:lnTo>
                    <a:pt x="532" y="7"/>
                  </a:lnTo>
                  <a:lnTo>
                    <a:pt x="470" y="14"/>
                  </a:lnTo>
                  <a:lnTo>
                    <a:pt x="433" y="26"/>
                  </a:lnTo>
                  <a:lnTo>
                    <a:pt x="385" y="37"/>
                  </a:lnTo>
                  <a:lnTo>
                    <a:pt x="348" y="51"/>
                  </a:lnTo>
                  <a:lnTo>
                    <a:pt x="322" y="66"/>
                  </a:lnTo>
                  <a:lnTo>
                    <a:pt x="307" y="85"/>
                  </a:lnTo>
                  <a:lnTo>
                    <a:pt x="307" y="96"/>
                  </a:lnTo>
                  <a:lnTo>
                    <a:pt x="307" y="99"/>
                  </a:lnTo>
                  <a:lnTo>
                    <a:pt x="318" y="111"/>
                  </a:lnTo>
                  <a:lnTo>
                    <a:pt x="322" y="122"/>
                  </a:lnTo>
                  <a:lnTo>
                    <a:pt x="333" y="129"/>
                  </a:lnTo>
                  <a:lnTo>
                    <a:pt x="373" y="148"/>
                  </a:lnTo>
                  <a:lnTo>
                    <a:pt x="418" y="162"/>
                  </a:lnTo>
                  <a:lnTo>
                    <a:pt x="473" y="170"/>
                  </a:lnTo>
                  <a:lnTo>
                    <a:pt x="573" y="184"/>
                  </a:lnTo>
                  <a:lnTo>
                    <a:pt x="629" y="192"/>
                  </a:lnTo>
                  <a:lnTo>
                    <a:pt x="617" y="199"/>
                  </a:lnTo>
                  <a:lnTo>
                    <a:pt x="617" y="218"/>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35" name="図形 134"/>
            <p:cNvSpPr>
              <a:spLocks/>
            </p:cNvSpPr>
            <p:nvPr/>
          </p:nvSpPr>
          <p:spPr bwMode="auto">
            <a:xfrm>
              <a:off x="838673" y="5757229"/>
              <a:ext cx="237650" cy="199158"/>
            </a:xfrm>
            <a:custGeom>
              <a:avLst/>
              <a:gdLst/>
              <a:ahLst/>
              <a:cxnLst>
                <a:cxn ang="0">
                  <a:pos x="41" y="74"/>
                </a:cxn>
                <a:cxn ang="0">
                  <a:pos x="44" y="85"/>
                </a:cxn>
                <a:cxn ang="0">
                  <a:pos x="56" y="92"/>
                </a:cxn>
                <a:cxn ang="0">
                  <a:pos x="92" y="115"/>
                </a:cxn>
                <a:cxn ang="0">
                  <a:pos x="129" y="129"/>
                </a:cxn>
                <a:cxn ang="0">
                  <a:pos x="155" y="141"/>
                </a:cxn>
                <a:cxn ang="0">
                  <a:pos x="122" y="129"/>
                </a:cxn>
                <a:cxn ang="0">
                  <a:pos x="67" y="115"/>
                </a:cxn>
                <a:cxn ang="0">
                  <a:pos x="26" y="92"/>
                </a:cxn>
                <a:cxn ang="0">
                  <a:pos x="11" y="85"/>
                </a:cxn>
                <a:cxn ang="0">
                  <a:pos x="0" y="70"/>
                </a:cxn>
                <a:cxn ang="0">
                  <a:pos x="0" y="59"/>
                </a:cxn>
                <a:cxn ang="0">
                  <a:pos x="0" y="48"/>
                </a:cxn>
                <a:cxn ang="0">
                  <a:pos x="11" y="33"/>
                </a:cxn>
                <a:cxn ang="0">
                  <a:pos x="22" y="19"/>
                </a:cxn>
                <a:cxn ang="0">
                  <a:pos x="37" y="7"/>
                </a:cxn>
                <a:cxn ang="0">
                  <a:pos x="74" y="0"/>
                </a:cxn>
                <a:cxn ang="0">
                  <a:pos x="92" y="0"/>
                </a:cxn>
                <a:cxn ang="0">
                  <a:pos x="81" y="4"/>
                </a:cxn>
                <a:cxn ang="0">
                  <a:pos x="56" y="15"/>
                </a:cxn>
                <a:cxn ang="0">
                  <a:pos x="44" y="33"/>
                </a:cxn>
                <a:cxn ang="0">
                  <a:pos x="41" y="48"/>
                </a:cxn>
                <a:cxn ang="0">
                  <a:pos x="37" y="59"/>
                </a:cxn>
                <a:cxn ang="0">
                  <a:pos x="41" y="74"/>
                </a:cxn>
              </a:cxnLst>
              <a:rect l="0" t="0" r="0" b="0"/>
              <a:pathLst>
                <a:path w="155" h="141">
                  <a:moveTo>
                    <a:pt x="41" y="74"/>
                  </a:moveTo>
                  <a:lnTo>
                    <a:pt x="44" y="85"/>
                  </a:lnTo>
                  <a:lnTo>
                    <a:pt x="56" y="92"/>
                  </a:lnTo>
                  <a:lnTo>
                    <a:pt x="92" y="115"/>
                  </a:lnTo>
                  <a:lnTo>
                    <a:pt x="129" y="129"/>
                  </a:lnTo>
                  <a:lnTo>
                    <a:pt x="155" y="141"/>
                  </a:lnTo>
                  <a:lnTo>
                    <a:pt x="122" y="129"/>
                  </a:lnTo>
                  <a:lnTo>
                    <a:pt x="67" y="115"/>
                  </a:lnTo>
                  <a:lnTo>
                    <a:pt x="26" y="92"/>
                  </a:lnTo>
                  <a:lnTo>
                    <a:pt x="11" y="85"/>
                  </a:lnTo>
                  <a:lnTo>
                    <a:pt x="0" y="70"/>
                  </a:lnTo>
                  <a:lnTo>
                    <a:pt x="0" y="59"/>
                  </a:lnTo>
                  <a:lnTo>
                    <a:pt x="0" y="48"/>
                  </a:lnTo>
                  <a:lnTo>
                    <a:pt x="11" y="33"/>
                  </a:lnTo>
                  <a:lnTo>
                    <a:pt x="22" y="19"/>
                  </a:lnTo>
                  <a:lnTo>
                    <a:pt x="37" y="7"/>
                  </a:lnTo>
                  <a:lnTo>
                    <a:pt x="74" y="0"/>
                  </a:lnTo>
                  <a:lnTo>
                    <a:pt x="92" y="0"/>
                  </a:lnTo>
                  <a:lnTo>
                    <a:pt x="81" y="4"/>
                  </a:lnTo>
                  <a:lnTo>
                    <a:pt x="56" y="15"/>
                  </a:lnTo>
                  <a:lnTo>
                    <a:pt x="44" y="33"/>
                  </a:lnTo>
                  <a:lnTo>
                    <a:pt x="41" y="48"/>
                  </a:lnTo>
                  <a:lnTo>
                    <a:pt x="37" y="59"/>
                  </a:lnTo>
                  <a:lnTo>
                    <a:pt x="41" y="74"/>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36" name="図形 135"/>
            <p:cNvSpPr>
              <a:spLocks/>
            </p:cNvSpPr>
            <p:nvPr/>
          </p:nvSpPr>
          <p:spPr bwMode="auto">
            <a:xfrm>
              <a:off x="702216" y="5778416"/>
              <a:ext cx="352641" cy="203396"/>
            </a:xfrm>
            <a:custGeom>
              <a:avLst/>
              <a:gdLst/>
              <a:ahLst/>
              <a:cxnLst>
                <a:cxn ang="0">
                  <a:pos x="56" y="74"/>
                </a:cxn>
                <a:cxn ang="0">
                  <a:pos x="63" y="85"/>
                </a:cxn>
                <a:cxn ang="0">
                  <a:pos x="85" y="100"/>
                </a:cxn>
                <a:cxn ang="0">
                  <a:pos x="130" y="118"/>
                </a:cxn>
                <a:cxn ang="0">
                  <a:pos x="185" y="140"/>
                </a:cxn>
                <a:cxn ang="0">
                  <a:pos x="230" y="144"/>
                </a:cxn>
                <a:cxn ang="0">
                  <a:pos x="170" y="140"/>
                </a:cxn>
                <a:cxn ang="0">
                  <a:pos x="100" y="126"/>
                </a:cxn>
                <a:cxn ang="0">
                  <a:pos x="63" y="114"/>
                </a:cxn>
                <a:cxn ang="0">
                  <a:pos x="34" y="100"/>
                </a:cxn>
                <a:cxn ang="0">
                  <a:pos x="8" y="85"/>
                </a:cxn>
                <a:cxn ang="0">
                  <a:pos x="0" y="63"/>
                </a:cxn>
                <a:cxn ang="0">
                  <a:pos x="0" y="55"/>
                </a:cxn>
                <a:cxn ang="0">
                  <a:pos x="8" y="37"/>
                </a:cxn>
                <a:cxn ang="0">
                  <a:pos x="19" y="22"/>
                </a:cxn>
                <a:cxn ang="0">
                  <a:pos x="37" y="15"/>
                </a:cxn>
                <a:cxn ang="0">
                  <a:pos x="71" y="4"/>
                </a:cxn>
                <a:cxn ang="0">
                  <a:pos x="115" y="0"/>
                </a:cxn>
                <a:cxn ang="0">
                  <a:pos x="93" y="15"/>
                </a:cxn>
                <a:cxn ang="0">
                  <a:pos x="89" y="18"/>
                </a:cxn>
                <a:cxn ang="0">
                  <a:pos x="74" y="22"/>
                </a:cxn>
                <a:cxn ang="0">
                  <a:pos x="63" y="29"/>
                </a:cxn>
                <a:cxn ang="0">
                  <a:pos x="60" y="44"/>
                </a:cxn>
                <a:cxn ang="0">
                  <a:pos x="56" y="59"/>
                </a:cxn>
                <a:cxn ang="0">
                  <a:pos x="56" y="74"/>
                </a:cxn>
              </a:cxnLst>
              <a:rect l="0" t="0" r="0" b="0"/>
              <a:pathLst>
                <a:path w="230" h="144">
                  <a:moveTo>
                    <a:pt x="56" y="74"/>
                  </a:moveTo>
                  <a:lnTo>
                    <a:pt x="63" y="85"/>
                  </a:lnTo>
                  <a:lnTo>
                    <a:pt x="85" y="100"/>
                  </a:lnTo>
                  <a:lnTo>
                    <a:pt x="130" y="118"/>
                  </a:lnTo>
                  <a:lnTo>
                    <a:pt x="185" y="140"/>
                  </a:lnTo>
                  <a:lnTo>
                    <a:pt x="230" y="144"/>
                  </a:lnTo>
                  <a:lnTo>
                    <a:pt x="170" y="140"/>
                  </a:lnTo>
                  <a:lnTo>
                    <a:pt x="100" y="126"/>
                  </a:lnTo>
                  <a:lnTo>
                    <a:pt x="63" y="114"/>
                  </a:lnTo>
                  <a:lnTo>
                    <a:pt x="34" y="100"/>
                  </a:lnTo>
                  <a:lnTo>
                    <a:pt x="8" y="85"/>
                  </a:lnTo>
                  <a:lnTo>
                    <a:pt x="0" y="63"/>
                  </a:lnTo>
                  <a:lnTo>
                    <a:pt x="0" y="55"/>
                  </a:lnTo>
                  <a:lnTo>
                    <a:pt x="8" y="37"/>
                  </a:lnTo>
                  <a:lnTo>
                    <a:pt x="19" y="22"/>
                  </a:lnTo>
                  <a:lnTo>
                    <a:pt x="37" y="15"/>
                  </a:lnTo>
                  <a:lnTo>
                    <a:pt x="71" y="4"/>
                  </a:lnTo>
                  <a:lnTo>
                    <a:pt x="115" y="0"/>
                  </a:lnTo>
                  <a:lnTo>
                    <a:pt x="93" y="15"/>
                  </a:lnTo>
                  <a:lnTo>
                    <a:pt x="89" y="18"/>
                  </a:lnTo>
                  <a:lnTo>
                    <a:pt x="74" y="22"/>
                  </a:lnTo>
                  <a:lnTo>
                    <a:pt x="63" y="29"/>
                  </a:lnTo>
                  <a:lnTo>
                    <a:pt x="60" y="44"/>
                  </a:lnTo>
                  <a:lnTo>
                    <a:pt x="56" y="59"/>
                  </a:lnTo>
                  <a:lnTo>
                    <a:pt x="56" y="74"/>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37" name="図形 136"/>
            <p:cNvSpPr>
              <a:spLocks/>
            </p:cNvSpPr>
            <p:nvPr/>
          </p:nvSpPr>
          <p:spPr bwMode="auto">
            <a:xfrm>
              <a:off x="561159" y="5762878"/>
              <a:ext cx="515163" cy="255657"/>
            </a:xfrm>
            <a:custGeom>
              <a:avLst/>
              <a:gdLst/>
              <a:ahLst/>
              <a:cxnLst>
                <a:cxn ang="0">
                  <a:pos x="322" y="181"/>
                </a:cxn>
                <a:cxn ang="0">
                  <a:pos x="322" y="173"/>
                </a:cxn>
                <a:cxn ang="0">
                  <a:pos x="277" y="170"/>
                </a:cxn>
                <a:cxn ang="0">
                  <a:pos x="177" y="155"/>
                </a:cxn>
                <a:cxn ang="0">
                  <a:pos x="122" y="144"/>
                </a:cxn>
                <a:cxn ang="0">
                  <a:pos x="70" y="137"/>
                </a:cxn>
                <a:cxn ang="0">
                  <a:pos x="30" y="114"/>
                </a:cxn>
                <a:cxn ang="0">
                  <a:pos x="22" y="111"/>
                </a:cxn>
                <a:cxn ang="0">
                  <a:pos x="11" y="100"/>
                </a:cxn>
                <a:cxn ang="0">
                  <a:pos x="7" y="88"/>
                </a:cxn>
                <a:cxn ang="0">
                  <a:pos x="0" y="85"/>
                </a:cxn>
                <a:cxn ang="0">
                  <a:pos x="7" y="74"/>
                </a:cxn>
                <a:cxn ang="0">
                  <a:pos x="11" y="59"/>
                </a:cxn>
                <a:cxn ang="0">
                  <a:pos x="37" y="44"/>
                </a:cxn>
                <a:cxn ang="0">
                  <a:pos x="70" y="29"/>
                </a:cxn>
                <a:cxn ang="0">
                  <a:pos x="126" y="15"/>
                </a:cxn>
                <a:cxn ang="0">
                  <a:pos x="163" y="11"/>
                </a:cxn>
                <a:cxn ang="0">
                  <a:pos x="225" y="0"/>
                </a:cxn>
                <a:cxn ang="0">
                  <a:pos x="211" y="3"/>
                </a:cxn>
                <a:cxn ang="0">
                  <a:pos x="163" y="11"/>
                </a:cxn>
                <a:cxn ang="0">
                  <a:pos x="129" y="18"/>
                </a:cxn>
                <a:cxn ang="0">
                  <a:pos x="107" y="33"/>
                </a:cxn>
                <a:cxn ang="0">
                  <a:pos x="96" y="44"/>
                </a:cxn>
                <a:cxn ang="0">
                  <a:pos x="85" y="66"/>
                </a:cxn>
                <a:cxn ang="0">
                  <a:pos x="85" y="74"/>
                </a:cxn>
                <a:cxn ang="0">
                  <a:pos x="96" y="88"/>
                </a:cxn>
                <a:cxn ang="0">
                  <a:pos x="107" y="100"/>
                </a:cxn>
                <a:cxn ang="0">
                  <a:pos x="137" y="118"/>
                </a:cxn>
                <a:cxn ang="0">
                  <a:pos x="177" y="137"/>
                </a:cxn>
                <a:cxn ang="0">
                  <a:pos x="222" y="151"/>
                </a:cxn>
                <a:cxn ang="0">
                  <a:pos x="303" y="159"/>
                </a:cxn>
                <a:cxn ang="0">
                  <a:pos x="336" y="159"/>
                </a:cxn>
                <a:cxn ang="0">
                  <a:pos x="322" y="181"/>
                </a:cxn>
              </a:cxnLst>
              <a:rect l="0" t="0" r="0" b="0"/>
              <a:pathLst>
                <a:path w="336" h="181">
                  <a:moveTo>
                    <a:pt x="322" y="181"/>
                  </a:moveTo>
                  <a:lnTo>
                    <a:pt x="322" y="173"/>
                  </a:lnTo>
                  <a:lnTo>
                    <a:pt x="277" y="170"/>
                  </a:lnTo>
                  <a:lnTo>
                    <a:pt x="177" y="155"/>
                  </a:lnTo>
                  <a:lnTo>
                    <a:pt x="122" y="144"/>
                  </a:lnTo>
                  <a:lnTo>
                    <a:pt x="70" y="137"/>
                  </a:lnTo>
                  <a:lnTo>
                    <a:pt x="30" y="114"/>
                  </a:lnTo>
                  <a:lnTo>
                    <a:pt x="22" y="111"/>
                  </a:lnTo>
                  <a:lnTo>
                    <a:pt x="11" y="100"/>
                  </a:lnTo>
                  <a:lnTo>
                    <a:pt x="7" y="88"/>
                  </a:lnTo>
                  <a:lnTo>
                    <a:pt x="0" y="85"/>
                  </a:lnTo>
                  <a:lnTo>
                    <a:pt x="7" y="74"/>
                  </a:lnTo>
                  <a:lnTo>
                    <a:pt x="11" y="59"/>
                  </a:lnTo>
                  <a:lnTo>
                    <a:pt x="37" y="44"/>
                  </a:lnTo>
                  <a:lnTo>
                    <a:pt x="70" y="29"/>
                  </a:lnTo>
                  <a:lnTo>
                    <a:pt x="126" y="15"/>
                  </a:lnTo>
                  <a:lnTo>
                    <a:pt x="163" y="11"/>
                  </a:lnTo>
                  <a:lnTo>
                    <a:pt x="225" y="0"/>
                  </a:lnTo>
                  <a:lnTo>
                    <a:pt x="211" y="3"/>
                  </a:lnTo>
                  <a:lnTo>
                    <a:pt x="163" y="11"/>
                  </a:lnTo>
                  <a:lnTo>
                    <a:pt x="129" y="18"/>
                  </a:lnTo>
                  <a:lnTo>
                    <a:pt x="107" y="33"/>
                  </a:lnTo>
                  <a:lnTo>
                    <a:pt x="96" y="44"/>
                  </a:lnTo>
                  <a:lnTo>
                    <a:pt x="85" y="66"/>
                  </a:lnTo>
                  <a:lnTo>
                    <a:pt x="85" y="74"/>
                  </a:lnTo>
                  <a:lnTo>
                    <a:pt x="96" y="88"/>
                  </a:lnTo>
                  <a:lnTo>
                    <a:pt x="107" y="100"/>
                  </a:lnTo>
                  <a:lnTo>
                    <a:pt x="137" y="118"/>
                  </a:lnTo>
                  <a:lnTo>
                    <a:pt x="177" y="137"/>
                  </a:lnTo>
                  <a:lnTo>
                    <a:pt x="222" y="151"/>
                  </a:lnTo>
                  <a:lnTo>
                    <a:pt x="303" y="159"/>
                  </a:lnTo>
                  <a:lnTo>
                    <a:pt x="336" y="159"/>
                  </a:lnTo>
                  <a:lnTo>
                    <a:pt x="322" y="181"/>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38" name="図形 137"/>
            <p:cNvSpPr>
              <a:spLocks/>
            </p:cNvSpPr>
            <p:nvPr/>
          </p:nvSpPr>
          <p:spPr bwMode="auto">
            <a:xfrm>
              <a:off x="794209" y="5809490"/>
              <a:ext cx="338842" cy="177971"/>
            </a:xfrm>
            <a:custGeom>
              <a:avLst/>
              <a:gdLst/>
              <a:ahLst/>
              <a:cxnLst>
                <a:cxn ang="0">
                  <a:pos x="192" y="126"/>
                </a:cxn>
                <a:cxn ang="0">
                  <a:pos x="192" y="122"/>
                </a:cxn>
                <a:cxn ang="0">
                  <a:pos x="170" y="122"/>
                </a:cxn>
                <a:cxn ang="0">
                  <a:pos x="110" y="107"/>
                </a:cxn>
                <a:cxn ang="0">
                  <a:pos x="73" y="96"/>
                </a:cxn>
                <a:cxn ang="0">
                  <a:pos x="40" y="81"/>
                </a:cxn>
                <a:cxn ang="0">
                  <a:pos x="14" y="67"/>
                </a:cxn>
                <a:cxn ang="0">
                  <a:pos x="0" y="48"/>
                </a:cxn>
                <a:cxn ang="0">
                  <a:pos x="0" y="37"/>
                </a:cxn>
                <a:cxn ang="0">
                  <a:pos x="0" y="22"/>
                </a:cxn>
                <a:cxn ang="0">
                  <a:pos x="11" y="11"/>
                </a:cxn>
                <a:cxn ang="0">
                  <a:pos x="18" y="0"/>
                </a:cxn>
                <a:cxn ang="0">
                  <a:pos x="29" y="0"/>
                </a:cxn>
                <a:cxn ang="0">
                  <a:pos x="25" y="22"/>
                </a:cxn>
                <a:cxn ang="0">
                  <a:pos x="25" y="33"/>
                </a:cxn>
                <a:cxn ang="0">
                  <a:pos x="40" y="55"/>
                </a:cxn>
                <a:cxn ang="0">
                  <a:pos x="66" y="67"/>
                </a:cxn>
                <a:cxn ang="0">
                  <a:pos x="96" y="81"/>
                </a:cxn>
                <a:cxn ang="0">
                  <a:pos x="129" y="92"/>
                </a:cxn>
                <a:cxn ang="0">
                  <a:pos x="184" y="107"/>
                </a:cxn>
                <a:cxn ang="0">
                  <a:pos x="214" y="111"/>
                </a:cxn>
                <a:cxn ang="0">
                  <a:pos x="221" y="111"/>
                </a:cxn>
                <a:cxn ang="0">
                  <a:pos x="192" y="126"/>
                </a:cxn>
              </a:cxnLst>
              <a:rect l="0" t="0" r="0" b="0"/>
              <a:pathLst>
                <a:path w="221" h="126">
                  <a:moveTo>
                    <a:pt x="192" y="126"/>
                  </a:moveTo>
                  <a:lnTo>
                    <a:pt x="192" y="122"/>
                  </a:lnTo>
                  <a:lnTo>
                    <a:pt x="170" y="122"/>
                  </a:lnTo>
                  <a:lnTo>
                    <a:pt x="110" y="107"/>
                  </a:lnTo>
                  <a:lnTo>
                    <a:pt x="73" y="96"/>
                  </a:lnTo>
                  <a:lnTo>
                    <a:pt x="40" y="81"/>
                  </a:lnTo>
                  <a:lnTo>
                    <a:pt x="14" y="67"/>
                  </a:lnTo>
                  <a:lnTo>
                    <a:pt x="0" y="48"/>
                  </a:lnTo>
                  <a:lnTo>
                    <a:pt x="0" y="37"/>
                  </a:lnTo>
                  <a:lnTo>
                    <a:pt x="0" y="22"/>
                  </a:lnTo>
                  <a:lnTo>
                    <a:pt x="11" y="11"/>
                  </a:lnTo>
                  <a:lnTo>
                    <a:pt x="18" y="0"/>
                  </a:lnTo>
                  <a:lnTo>
                    <a:pt x="29" y="0"/>
                  </a:lnTo>
                  <a:lnTo>
                    <a:pt x="25" y="22"/>
                  </a:lnTo>
                  <a:lnTo>
                    <a:pt x="25" y="33"/>
                  </a:lnTo>
                  <a:lnTo>
                    <a:pt x="40" y="55"/>
                  </a:lnTo>
                  <a:lnTo>
                    <a:pt x="66" y="67"/>
                  </a:lnTo>
                  <a:lnTo>
                    <a:pt x="96" y="81"/>
                  </a:lnTo>
                  <a:lnTo>
                    <a:pt x="129" y="92"/>
                  </a:lnTo>
                  <a:lnTo>
                    <a:pt x="184" y="107"/>
                  </a:lnTo>
                  <a:lnTo>
                    <a:pt x="214" y="111"/>
                  </a:lnTo>
                  <a:lnTo>
                    <a:pt x="221" y="111"/>
                  </a:lnTo>
                  <a:lnTo>
                    <a:pt x="192" y="126"/>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39" name="図形 138"/>
            <p:cNvSpPr>
              <a:spLocks/>
            </p:cNvSpPr>
            <p:nvPr/>
          </p:nvSpPr>
          <p:spPr bwMode="auto">
            <a:xfrm>
              <a:off x="901535" y="5767116"/>
              <a:ext cx="265248" cy="199158"/>
            </a:xfrm>
            <a:custGeom>
              <a:avLst/>
              <a:gdLst/>
              <a:ahLst/>
              <a:cxnLst>
                <a:cxn ang="0">
                  <a:pos x="170" y="137"/>
                </a:cxn>
                <a:cxn ang="0">
                  <a:pos x="159" y="141"/>
                </a:cxn>
                <a:cxn ang="0">
                  <a:pos x="159" y="137"/>
                </a:cxn>
                <a:cxn ang="0">
                  <a:pos x="137" y="134"/>
                </a:cxn>
                <a:cxn ang="0">
                  <a:pos x="88" y="115"/>
                </a:cxn>
                <a:cxn ang="0">
                  <a:pos x="59" y="108"/>
                </a:cxn>
                <a:cxn ang="0">
                  <a:pos x="33" y="93"/>
                </a:cxn>
                <a:cxn ang="0">
                  <a:pos x="15" y="82"/>
                </a:cxn>
                <a:cxn ang="0">
                  <a:pos x="3" y="63"/>
                </a:cxn>
                <a:cxn ang="0">
                  <a:pos x="0" y="52"/>
                </a:cxn>
                <a:cxn ang="0">
                  <a:pos x="0" y="41"/>
                </a:cxn>
                <a:cxn ang="0">
                  <a:pos x="3" y="26"/>
                </a:cxn>
                <a:cxn ang="0">
                  <a:pos x="18" y="12"/>
                </a:cxn>
                <a:cxn ang="0">
                  <a:pos x="33" y="0"/>
                </a:cxn>
                <a:cxn ang="0">
                  <a:pos x="29" y="15"/>
                </a:cxn>
                <a:cxn ang="0">
                  <a:pos x="26" y="30"/>
                </a:cxn>
                <a:cxn ang="0">
                  <a:pos x="26" y="45"/>
                </a:cxn>
                <a:cxn ang="0">
                  <a:pos x="33" y="67"/>
                </a:cxn>
                <a:cxn ang="0">
                  <a:pos x="51" y="85"/>
                </a:cxn>
                <a:cxn ang="0">
                  <a:pos x="74" y="97"/>
                </a:cxn>
                <a:cxn ang="0">
                  <a:pos x="100" y="108"/>
                </a:cxn>
                <a:cxn ang="0">
                  <a:pos x="140" y="126"/>
                </a:cxn>
                <a:cxn ang="0">
                  <a:pos x="173" y="134"/>
                </a:cxn>
                <a:cxn ang="0">
                  <a:pos x="170" y="137"/>
                </a:cxn>
              </a:cxnLst>
              <a:rect l="0" t="0" r="0" b="0"/>
              <a:pathLst>
                <a:path w="173" h="141">
                  <a:moveTo>
                    <a:pt x="170" y="137"/>
                  </a:moveTo>
                  <a:lnTo>
                    <a:pt x="159" y="141"/>
                  </a:lnTo>
                  <a:lnTo>
                    <a:pt x="159" y="137"/>
                  </a:lnTo>
                  <a:lnTo>
                    <a:pt x="137" y="134"/>
                  </a:lnTo>
                  <a:lnTo>
                    <a:pt x="88" y="115"/>
                  </a:lnTo>
                  <a:lnTo>
                    <a:pt x="59" y="108"/>
                  </a:lnTo>
                  <a:lnTo>
                    <a:pt x="33" y="93"/>
                  </a:lnTo>
                  <a:lnTo>
                    <a:pt x="15" y="82"/>
                  </a:lnTo>
                  <a:lnTo>
                    <a:pt x="3" y="63"/>
                  </a:lnTo>
                  <a:lnTo>
                    <a:pt x="0" y="52"/>
                  </a:lnTo>
                  <a:lnTo>
                    <a:pt x="0" y="41"/>
                  </a:lnTo>
                  <a:lnTo>
                    <a:pt x="3" y="26"/>
                  </a:lnTo>
                  <a:lnTo>
                    <a:pt x="18" y="12"/>
                  </a:lnTo>
                  <a:lnTo>
                    <a:pt x="33" y="0"/>
                  </a:lnTo>
                  <a:lnTo>
                    <a:pt x="29" y="15"/>
                  </a:lnTo>
                  <a:lnTo>
                    <a:pt x="26" y="30"/>
                  </a:lnTo>
                  <a:lnTo>
                    <a:pt x="26" y="45"/>
                  </a:lnTo>
                  <a:lnTo>
                    <a:pt x="33" y="67"/>
                  </a:lnTo>
                  <a:lnTo>
                    <a:pt x="51" y="85"/>
                  </a:lnTo>
                  <a:lnTo>
                    <a:pt x="74" y="97"/>
                  </a:lnTo>
                  <a:lnTo>
                    <a:pt x="100" y="108"/>
                  </a:lnTo>
                  <a:lnTo>
                    <a:pt x="140" y="126"/>
                  </a:lnTo>
                  <a:lnTo>
                    <a:pt x="173" y="134"/>
                  </a:lnTo>
                  <a:lnTo>
                    <a:pt x="170" y="137"/>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40" name="図形 139"/>
            <p:cNvSpPr>
              <a:spLocks/>
            </p:cNvSpPr>
            <p:nvPr/>
          </p:nvSpPr>
          <p:spPr bwMode="auto">
            <a:xfrm>
              <a:off x="941398" y="5747341"/>
              <a:ext cx="305111" cy="209046"/>
            </a:xfrm>
            <a:custGeom>
              <a:avLst/>
              <a:gdLst/>
              <a:ahLst/>
              <a:cxnLst>
                <a:cxn ang="0">
                  <a:pos x="155" y="148"/>
                </a:cxn>
                <a:cxn ang="0">
                  <a:pos x="129" y="140"/>
                </a:cxn>
                <a:cxn ang="0">
                  <a:pos x="77" y="122"/>
                </a:cxn>
                <a:cxn ang="0">
                  <a:pos x="59" y="111"/>
                </a:cxn>
                <a:cxn ang="0">
                  <a:pos x="33" y="99"/>
                </a:cxn>
                <a:cxn ang="0">
                  <a:pos x="14" y="81"/>
                </a:cxn>
                <a:cxn ang="0">
                  <a:pos x="0" y="59"/>
                </a:cxn>
                <a:cxn ang="0">
                  <a:pos x="3" y="44"/>
                </a:cxn>
                <a:cxn ang="0">
                  <a:pos x="7" y="29"/>
                </a:cxn>
                <a:cxn ang="0">
                  <a:pos x="18" y="14"/>
                </a:cxn>
                <a:cxn ang="0">
                  <a:pos x="33" y="7"/>
                </a:cxn>
                <a:cxn ang="0">
                  <a:pos x="59" y="0"/>
                </a:cxn>
                <a:cxn ang="0">
                  <a:pos x="40" y="14"/>
                </a:cxn>
                <a:cxn ang="0">
                  <a:pos x="29" y="37"/>
                </a:cxn>
                <a:cxn ang="0">
                  <a:pos x="25" y="51"/>
                </a:cxn>
                <a:cxn ang="0">
                  <a:pos x="29" y="70"/>
                </a:cxn>
                <a:cxn ang="0">
                  <a:pos x="48" y="85"/>
                </a:cxn>
                <a:cxn ang="0">
                  <a:pos x="74" y="99"/>
                </a:cxn>
                <a:cxn ang="0">
                  <a:pos x="96" y="107"/>
                </a:cxn>
                <a:cxn ang="0">
                  <a:pos x="155" y="125"/>
                </a:cxn>
                <a:cxn ang="0">
                  <a:pos x="199" y="129"/>
                </a:cxn>
                <a:cxn ang="0">
                  <a:pos x="155" y="148"/>
                </a:cxn>
              </a:cxnLst>
              <a:rect l="0" t="0" r="0" b="0"/>
              <a:pathLst>
                <a:path w="199" h="148">
                  <a:moveTo>
                    <a:pt x="155" y="148"/>
                  </a:moveTo>
                  <a:lnTo>
                    <a:pt x="129" y="140"/>
                  </a:lnTo>
                  <a:lnTo>
                    <a:pt x="77" y="122"/>
                  </a:lnTo>
                  <a:lnTo>
                    <a:pt x="59" y="111"/>
                  </a:lnTo>
                  <a:lnTo>
                    <a:pt x="33" y="99"/>
                  </a:lnTo>
                  <a:lnTo>
                    <a:pt x="14" y="81"/>
                  </a:lnTo>
                  <a:lnTo>
                    <a:pt x="0" y="59"/>
                  </a:lnTo>
                  <a:lnTo>
                    <a:pt x="3" y="44"/>
                  </a:lnTo>
                  <a:lnTo>
                    <a:pt x="7" y="29"/>
                  </a:lnTo>
                  <a:lnTo>
                    <a:pt x="18" y="14"/>
                  </a:lnTo>
                  <a:lnTo>
                    <a:pt x="33" y="7"/>
                  </a:lnTo>
                  <a:lnTo>
                    <a:pt x="59" y="0"/>
                  </a:lnTo>
                  <a:lnTo>
                    <a:pt x="40" y="14"/>
                  </a:lnTo>
                  <a:lnTo>
                    <a:pt x="29" y="37"/>
                  </a:lnTo>
                  <a:lnTo>
                    <a:pt x="25" y="51"/>
                  </a:lnTo>
                  <a:lnTo>
                    <a:pt x="29" y="70"/>
                  </a:lnTo>
                  <a:lnTo>
                    <a:pt x="48" y="85"/>
                  </a:lnTo>
                  <a:lnTo>
                    <a:pt x="74" y="99"/>
                  </a:lnTo>
                  <a:lnTo>
                    <a:pt x="96" y="107"/>
                  </a:lnTo>
                  <a:lnTo>
                    <a:pt x="155" y="125"/>
                  </a:lnTo>
                  <a:lnTo>
                    <a:pt x="199" y="129"/>
                  </a:lnTo>
                  <a:lnTo>
                    <a:pt x="155" y="148"/>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41" name="図形 140"/>
            <p:cNvSpPr>
              <a:spLocks/>
            </p:cNvSpPr>
            <p:nvPr/>
          </p:nvSpPr>
          <p:spPr bwMode="auto">
            <a:xfrm>
              <a:off x="985862" y="5522758"/>
              <a:ext cx="516696" cy="406791"/>
            </a:xfrm>
            <a:custGeom>
              <a:avLst/>
              <a:gdLst/>
              <a:ahLst/>
              <a:cxnLst>
                <a:cxn ang="0">
                  <a:pos x="174" y="288"/>
                </a:cxn>
                <a:cxn ang="0">
                  <a:pos x="144" y="284"/>
                </a:cxn>
                <a:cxn ang="0">
                  <a:pos x="82" y="266"/>
                </a:cxn>
                <a:cxn ang="0">
                  <a:pos x="45" y="258"/>
                </a:cxn>
                <a:cxn ang="0">
                  <a:pos x="30" y="244"/>
                </a:cxn>
                <a:cxn ang="0">
                  <a:pos x="4" y="229"/>
                </a:cxn>
                <a:cxn ang="0">
                  <a:pos x="0" y="218"/>
                </a:cxn>
                <a:cxn ang="0">
                  <a:pos x="0" y="210"/>
                </a:cxn>
                <a:cxn ang="0">
                  <a:pos x="4" y="199"/>
                </a:cxn>
                <a:cxn ang="0">
                  <a:pos x="15" y="181"/>
                </a:cxn>
                <a:cxn ang="0">
                  <a:pos x="26" y="166"/>
                </a:cxn>
                <a:cxn ang="0">
                  <a:pos x="45" y="155"/>
                </a:cxn>
                <a:cxn ang="0">
                  <a:pos x="56" y="144"/>
                </a:cxn>
                <a:cxn ang="0">
                  <a:pos x="85" y="133"/>
                </a:cxn>
                <a:cxn ang="0">
                  <a:pos x="152" y="125"/>
                </a:cxn>
                <a:cxn ang="0">
                  <a:pos x="252" y="100"/>
                </a:cxn>
                <a:cxn ang="0">
                  <a:pos x="270" y="85"/>
                </a:cxn>
                <a:cxn ang="0">
                  <a:pos x="285" y="74"/>
                </a:cxn>
                <a:cxn ang="0">
                  <a:pos x="296" y="59"/>
                </a:cxn>
                <a:cxn ang="0">
                  <a:pos x="292" y="44"/>
                </a:cxn>
                <a:cxn ang="0">
                  <a:pos x="277" y="33"/>
                </a:cxn>
                <a:cxn ang="0">
                  <a:pos x="252" y="26"/>
                </a:cxn>
                <a:cxn ang="0">
                  <a:pos x="222" y="7"/>
                </a:cxn>
                <a:cxn ang="0">
                  <a:pos x="185" y="0"/>
                </a:cxn>
                <a:cxn ang="0">
                  <a:pos x="244" y="0"/>
                </a:cxn>
                <a:cxn ang="0">
                  <a:pos x="244" y="3"/>
                </a:cxn>
                <a:cxn ang="0">
                  <a:pos x="281" y="7"/>
                </a:cxn>
                <a:cxn ang="0">
                  <a:pos x="311" y="26"/>
                </a:cxn>
                <a:cxn ang="0">
                  <a:pos x="325" y="29"/>
                </a:cxn>
                <a:cxn ang="0">
                  <a:pos x="333" y="40"/>
                </a:cxn>
                <a:cxn ang="0">
                  <a:pos x="337" y="55"/>
                </a:cxn>
                <a:cxn ang="0">
                  <a:pos x="337" y="63"/>
                </a:cxn>
                <a:cxn ang="0">
                  <a:pos x="333" y="74"/>
                </a:cxn>
                <a:cxn ang="0">
                  <a:pos x="311" y="88"/>
                </a:cxn>
                <a:cxn ang="0">
                  <a:pos x="270" y="111"/>
                </a:cxn>
                <a:cxn ang="0">
                  <a:pos x="240" y="118"/>
                </a:cxn>
                <a:cxn ang="0">
                  <a:pos x="200" y="125"/>
                </a:cxn>
                <a:cxn ang="0">
                  <a:pos x="159" y="129"/>
                </a:cxn>
                <a:cxn ang="0">
                  <a:pos x="152" y="129"/>
                </a:cxn>
                <a:cxn ang="0">
                  <a:pos x="115" y="133"/>
                </a:cxn>
                <a:cxn ang="0">
                  <a:pos x="85" y="140"/>
                </a:cxn>
                <a:cxn ang="0">
                  <a:pos x="67" y="155"/>
                </a:cxn>
                <a:cxn ang="0">
                  <a:pos x="45" y="166"/>
                </a:cxn>
                <a:cxn ang="0">
                  <a:pos x="41" y="185"/>
                </a:cxn>
                <a:cxn ang="0">
                  <a:pos x="33" y="196"/>
                </a:cxn>
                <a:cxn ang="0">
                  <a:pos x="33" y="214"/>
                </a:cxn>
                <a:cxn ang="0">
                  <a:pos x="45" y="236"/>
                </a:cxn>
                <a:cxn ang="0">
                  <a:pos x="67" y="251"/>
                </a:cxn>
                <a:cxn ang="0">
                  <a:pos x="89" y="258"/>
                </a:cxn>
                <a:cxn ang="0">
                  <a:pos x="152" y="273"/>
                </a:cxn>
                <a:cxn ang="0">
                  <a:pos x="192" y="284"/>
                </a:cxn>
                <a:cxn ang="0">
                  <a:pos x="174" y="288"/>
                </a:cxn>
              </a:cxnLst>
              <a:rect l="0" t="0" r="0" b="0"/>
              <a:pathLst>
                <a:path w="337" h="288">
                  <a:moveTo>
                    <a:pt x="174" y="288"/>
                  </a:moveTo>
                  <a:lnTo>
                    <a:pt x="144" y="284"/>
                  </a:lnTo>
                  <a:lnTo>
                    <a:pt x="82" y="266"/>
                  </a:lnTo>
                  <a:lnTo>
                    <a:pt x="45" y="258"/>
                  </a:lnTo>
                  <a:lnTo>
                    <a:pt x="30" y="244"/>
                  </a:lnTo>
                  <a:lnTo>
                    <a:pt x="4" y="229"/>
                  </a:lnTo>
                  <a:lnTo>
                    <a:pt x="0" y="218"/>
                  </a:lnTo>
                  <a:lnTo>
                    <a:pt x="0" y="210"/>
                  </a:lnTo>
                  <a:lnTo>
                    <a:pt x="4" y="199"/>
                  </a:lnTo>
                  <a:lnTo>
                    <a:pt x="15" y="181"/>
                  </a:lnTo>
                  <a:lnTo>
                    <a:pt x="26" y="166"/>
                  </a:lnTo>
                  <a:lnTo>
                    <a:pt x="45" y="155"/>
                  </a:lnTo>
                  <a:lnTo>
                    <a:pt x="56" y="144"/>
                  </a:lnTo>
                  <a:lnTo>
                    <a:pt x="85" y="133"/>
                  </a:lnTo>
                  <a:lnTo>
                    <a:pt x="152" y="125"/>
                  </a:lnTo>
                  <a:lnTo>
                    <a:pt x="252" y="100"/>
                  </a:lnTo>
                  <a:lnTo>
                    <a:pt x="270" y="85"/>
                  </a:lnTo>
                  <a:lnTo>
                    <a:pt x="285" y="74"/>
                  </a:lnTo>
                  <a:lnTo>
                    <a:pt x="296" y="59"/>
                  </a:lnTo>
                  <a:lnTo>
                    <a:pt x="292" y="44"/>
                  </a:lnTo>
                  <a:lnTo>
                    <a:pt x="277" y="33"/>
                  </a:lnTo>
                  <a:lnTo>
                    <a:pt x="252" y="26"/>
                  </a:lnTo>
                  <a:lnTo>
                    <a:pt x="222" y="7"/>
                  </a:lnTo>
                  <a:lnTo>
                    <a:pt x="185" y="0"/>
                  </a:lnTo>
                  <a:lnTo>
                    <a:pt x="244" y="0"/>
                  </a:lnTo>
                  <a:lnTo>
                    <a:pt x="244" y="3"/>
                  </a:lnTo>
                  <a:lnTo>
                    <a:pt x="281" y="7"/>
                  </a:lnTo>
                  <a:lnTo>
                    <a:pt x="311" y="26"/>
                  </a:lnTo>
                  <a:lnTo>
                    <a:pt x="325" y="29"/>
                  </a:lnTo>
                  <a:lnTo>
                    <a:pt x="333" y="40"/>
                  </a:lnTo>
                  <a:lnTo>
                    <a:pt x="337" y="55"/>
                  </a:lnTo>
                  <a:lnTo>
                    <a:pt x="337" y="63"/>
                  </a:lnTo>
                  <a:lnTo>
                    <a:pt x="333" y="74"/>
                  </a:lnTo>
                  <a:lnTo>
                    <a:pt x="311" y="88"/>
                  </a:lnTo>
                  <a:lnTo>
                    <a:pt x="270" y="111"/>
                  </a:lnTo>
                  <a:lnTo>
                    <a:pt x="240" y="118"/>
                  </a:lnTo>
                  <a:lnTo>
                    <a:pt x="200" y="125"/>
                  </a:lnTo>
                  <a:lnTo>
                    <a:pt x="159" y="129"/>
                  </a:lnTo>
                  <a:lnTo>
                    <a:pt x="152" y="129"/>
                  </a:lnTo>
                  <a:lnTo>
                    <a:pt x="115" y="133"/>
                  </a:lnTo>
                  <a:lnTo>
                    <a:pt x="85" y="140"/>
                  </a:lnTo>
                  <a:lnTo>
                    <a:pt x="67" y="155"/>
                  </a:lnTo>
                  <a:lnTo>
                    <a:pt x="45" y="166"/>
                  </a:lnTo>
                  <a:lnTo>
                    <a:pt x="41" y="185"/>
                  </a:lnTo>
                  <a:lnTo>
                    <a:pt x="33" y="196"/>
                  </a:lnTo>
                  <a:lnTo>
                    <a:pt x="33" y="214"/>
                  </a:lnTo>
                  <a:lnTo>
                    <a:pt x="45" y="236"/>
                  </a:lnTo>
                  <a:lnTo>
                    <a:pt x="67" y="251"/>
                  </a:lnTo>
                  <a:lnTo>
                    <a:pt x="89" y="258"/>
                  </a:lnTo>
                  <a:lnTo>
                    <a:pt x="152" y="273"/>
                  </a:lnTo>
                  <a:lnTo>
                    <a:pt x="192" y="284"/>
                  </a:lnTo>
                  <a:lnTo>
                    <a:pt x="174" y="288"/>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42" name="図形 141"/>
            <p:cNvSpPr>
              <a:spLocks/>
            </p:cNvSpPr>
            <p:nvPr/>
          </p:nvSpPr>
          <p:spPr bwMode="auto">
            <a:xfrm>
              <a:off x="1036458" y="5710617"/>
              <a:ext cx="312777" cy="213283"/>
            </a:xfrm>
            <a:custGeom>
              <a:avLst/>
              <a:gdLst/>
              <a:ahLst/>
              <a:cxnLst>
                <a:cxn ang="0">
                  <a:pos x="178" y="148"/>
                </a:cxn>
                <a:cxn ang="0">
                  <a:pos x="167" y="151"/>
                </a:cxn>
                <a:cxn ang="0">
                  <a:pos x="137" y="140"/>
                </a:cxn>
                <a:cxn ang="0">
                  <a:pos x="78" y="125"/>
                </a:cxn>
                <a:cxn ang="0">
                  <a:pos x="49" y="118"/>
                </a:cxn>
                <a:cxn ang="0">
                  <a:pos x="15" y="103"/>
                </a:cxn>
                <a:cxn ang="0">
                  <a:pos x="12" y="85"/>
                </a:cxn>
                <a:cxn ang="0">
                  <a:pos x="0" y="66"/>
                </a:cxn>
                <a:cxn ang="0">
                  <a:pos x="0" y="63"/>
                </a:cxn>
                <a:cxn ang="0">
                  <a:pos x="8" y="55"/>
                </a:cxn>
                <a:cxn ang="0">
                  <a:pos x="15" y="33"/>
                </a:cxn>
                <a:cxn ang="0">
                  <a:pos x="34" y="22"/>
                </a:cxn>
                <a:cxn ang="0">
                  <a:pos x="52" y="11"/>
                </a:cxn>
                <a:cxn ang="0">
                  <a:pos x="82" y="7"/>
                </a:cxn>
                <a:cxn ang="0">
                  <a:pos x="119" y="0"/>
                </a:cxn>
                <a:cxn ang="0">
                  <a:pos x="71" y="15"/>
                </a:cxn>
                <a:cxn ang="0">
                  <a:pos x="56" y="26"/>
                </a:cxn>
                <a:cxn ang="0">
                  <a:pos x="41" y="40"/>
                </a:cxn>
                <a:cxn ang="0">
                  <a:pos x="37" y="63"/>
                </a:cxn>
                <a:cxn ang="0">
                  <a:pos x="41" y="81"/>
                </a:cxn>
                <a:cxn ang="0">
                  <a:pos x="49" y="85"/>
                </a:cxn>
                <a:cxn ang="0">
                  <a:pos x="71" y="107"/>
                </a:cxn>
                <a:cxn ang="0">
                  <a:pos x="122" y="125"/>
                </a:cxn>
                <a:cxn ang="0">
                  <a:pos x="204" y="148"/>
                </a:cxn>
                <a:cxn ang="0">
                  <a:pos x="178" y="148"/>
                </a:cxn>
              </a:cxnLst>
              <a:rect l="0" t="0" r="0" b="0"/>
              <a:pathLst>
                <a:path w="204" h="151">
                  <a:moveTo>
                    <a:pt x="178" y="148"/>
                  </a:moveTo>
                  <a:lnTo>
                    <a:pt x="167" y="151"/>
                  </a:lnTo>
                  <a:lnTo>
                    <a:pt x="137" y="140"/>
                  </a:lnTo>
                  <a:lnTo>
                    <a:pt x="78" y="125"/>
                  </a:lnTo>
                  <a:lnTo>
                    <a:pt x="49" y="118"/>
                  </a:lnTo>
                  <a:lnTo>
                    <a:pt x="15" y="103"/>
                  </a:lnTo>
                  <a:lnTo>
                    <a:pt x="12" y="85"/>
                  </a:lnTo>
                  <a:lnTo>
                    <a:pt x="0" y="66"/>
                  </a:lnTo>
                  <a:lnTo>
                    <a:pt x="0" y="63"/>
                  </a:lnTo>
                  <a:lnTo>
                    <a:pt x="8" y="55"/>
                  </a:lnTo>
                  <a:lnTo>
                    <a:pt x="15" y="33"/>
                  </a:lnTo>
                  <a:lnTo>
                    <a:pt x="34" y="22"/>
                  </a:lnTo>
                  <a:lnTo>
                    <a:pt x="52" y="11"/>
                  </a:lnTo>
                  <a:lnTo>
                    <a:pt x="82" y="7"/>
                  </a:lnTo>
                  <a:lnTo>
                    <a:pt x="119" y="0"/>
                  </a:lnTo>
                  <a:lnTo>
                    <a:pt x="71" y="15"/>
                  </a:lnTo>
                  <a:lnTo>
                    <a:pt x="56" y="26"/>
                  </a:lnTo>
                  <a:lnTo>
                    <a:pt x="41" y="40"/>
                  </a:lnTo>
                  <a:lnTo>
                    <a:pt x="37" y="63"/>
                  </a:lnTo>
                  <a:lnTo>
                    <a:pt x="41" y="81"/>
                  </a:lnTo>
                  <a:lnTo>
                    <a:pt x="49" y="85"/>
                  </a:lnTo>
                  <a:lnTo>
                    <a:pt x="71" y="107"/>
                  </a:lnTo>
                  <a:lnTo>
                    <a:pt x="122" y="125"/>
                  </a:lnTo>
                  <a:lnTo>
                    <a:pt x="204" y="148"/>
                  </a:lnTo>
                  <a:lnTo>
                    <a:pt x="178" y="148"/>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43" name="図形 142"/>
            <p:cNvSpPr>
              <a:spLocks/>
            </p:cNvSpPr>
            <p:nvPr/>
          </p:nvSpPr>
          <p:spPr bwMode="auto">
            <a:xfrm>
              <a:off x="1099320" y="5526996"/>
              <a:ext cx="453834" cy="381367"/>
            </a:xfrm>
            <a:custGeom>
              <a:avLst/>
              <a:gdLst/>
              <a:ahLst/>
              <a:cxnLst>
                <a:cxn ang="0">
                  <a:pos x="170" y="270"/>
                </a:cxn>
                <a:cxn ang="0">
                  <a:pos x="85" y="255"/>
                </a:cxn>
                <a:cxn ang="0">
                  <a:pos x="37" y="233"/>
                </a:cxn>
                <a:cxn ang="0">
                  <a:pos x="11" y="215"/>
                </a:cxn>
                <a:cxn ang="0">
                  <a:pos x="0" y="207"/>
                </a:cxn>
                <a:cxn ang="0">
                  <a:pos x="0" y="193"/>
                </a:cxn>
                <a:cxn ang="0">
                  <a:pos x="8" y="178"/>
                </a:cxn>
                <a:cxn ang="0">
                  <a:pos x="15" y="163"/>
                </a:cxn>
                <a:cxn ang="0">
                  <a:pos x="37" y="152"/>
                </a:cxn>
                <a:cxn ang="0">
                  <a:pos x="78" y="137"/>
                </a:cxn>
                <a:cxn ang="0">
                  <a:pos x="126" y="122"/>
                </a:cxn>
                <a:cxn ang="0">
                  <a:pos x="166" y="115"/>
                </a:cxn>
                <a:cxn ang="0">
                  <a:pos x="196" y="111"/>
                </a:cxn>
                <a:cxn ang="0">
                  <a:pos x="237" y="93"/>
                </a:cxn>
                <a:cxn ang="0">
                  <a:pos x="259" y="71"/>
                </a:cxn>
                <a:cxn ang="0">
                  <a:pos x="266" y="60"/>
                </a:cxn>
                <a:cxn ang="0">
                  <a:pos x="266" y="45"/>
                </a:cxn>
                <a:cxn ang="0">
                  <a:pos x="263" y="37"/>
                </a:cxn>
                <a:cxn ang="0">
                  <a:pos x="251" y="23"/>
                </a:cxn>
                <a:cxn ang="0">
                  <a:pos x="233" y="11"/>
                </a:cxn>
                <a:cxn ang="0">
                  <a:pos x="196" y="0"/>
                </a:cxn>
                <a:cxn ang="0">
                  <a:pos x="233" y="4"/>
                </a:cxn>
                <a:cxn ang="0">
                  <a:pos x="263" y="15"/>
                </a:cxn>
                <a:cxn ang="0">
                  <a:pos x="281" y="26"/>
                </a:cxn>
                <a:cxn ang="0">
                  <a:pos x="292" y="37"/>
                </a:cxn>
                <a:cxn ang="0">
                  <a:pos x="296" y="56"/>
                </a:cxn>
                <a:cxn ang="0">
                  <a:pos x="296" y="67"/>
                </a:cxn>
                <a:cxn ang="0">
                  <a:pos x="292" y="82"/>
                </a:cxn>
                <a:cxn ang="0">
                  <a:pos x="274" y="97"/>
                </a:cxn>
                <a:cxn ang="0">
                  <a:pos x="248" y="108"/>
                </a:cxn>
                <a:cxn ang="0">
                  <a:pos x="222" y="111"/>
                </a:cxn>
                <a:cxn ang="0">
                  <a:pos x="166" y="122"/>
                </a:cxn>
                <a:cxn ang="0">
                  <a:pos x="148" y="126"/>
                </a:cxn>
                <a:cxn ang="0">
                  <a:pos x="111" y="130"/>
                </a:cxn>
                <a:cxn ang="0">
                  <a:pos x="85" y="141"/>
                </a:cxn>
                <a:cxn ang="0">
                  <a:pos x="67" y="152"/>
                </a:cxn>
                <a:cxn ang="0">
                  <a:pos x="56" y="163"/>
                </a:cxn>
                <a:cxn ang="0">
                  <a:pos x="41" y="182"/>
                </a:cxn>
                <a:cxn ang="0">
                  <a:pos x="41" y="185"/>
                </a:cxn>
                <a:cxn ang="0">
                  <a:pos x="44" y="207"/>
                </a:cxn>
                <a:cxn ang="0">
                  <a:pos x="63" y="222"/>
                </a:cxn>
                <a:cxn ang="0">
                  <a:pos x="81" y="237"/>
                </a:cxn>
                <a:cxn ang="0">
                  <a:pos x="111" y="252"/>
                </a:cxn>
                <a:cxn ang="0">
                  <a:pos x="163" y="263"/>
                </a:cxn>
                <a:cxn ang="0">
                  <a:pos x="196" y="270"/>
                </a:cxn>
                <a:cxn ang="0">
                  <a:pos x="170" y="270"/>
                </a:cxn>
              </a:cxnLst>
              <a:rect l="0" t="0" r="0" b="0"/>
              <a:pathLst>
                <a:path w="296" h="270">
                  <a:moveTo>
                    <a:pt x="170" y="270"/>
                  </a:moveTo>
                  <a:lnTo>
                    <a:pt x="85" y="255"/>
                  </a:lnTo>
                  <a:lnTo>
                    <a:pt x="37" y="233"/>
                  </a:lnTo>
                  <a:lnTo>
                    <a:pt x="11" y="215"/>
                  </a:lnTo>
                  <a:lnTo>
                    <a:pt x="0" y="207"/>
                  </a:lnTo>
                  <a:lnTo>
                    <a:pt x="0" y="193"/>
                  </a:lnTo>
                  <a:lnTo>
                    <a:pt x="8" y="178"/>
                  </a:lnTo>
                  <a:lnTo>
                    <a:pt x="15" y="163"/>
                  </a:lnTo>
                  <a:lnTo>
                    <a:pt x="37" y="152"/>
                  </a:lnTo>
                  <a:lnTo>
                    <a:pt x="78" y="137"/>
                  </a:lnTo>
                  <a:lnTo>
                    <a:pt x="126" y="122"/>
                  </a:lnTo>
                  <a:lnTo>
                    <a:pt x="166" y="115"/>
                  </a:lnTo>
                  <a:lnTo>
                    <a:pt x="196" y="111"/>
                  </a:lnTo>
                  <a:lnTo>
                    <a:pt x="237" y="93"/>
                  </a:lnTo>
                  <a:lnTo>
                    <a:pt x="259" y="71"/>
                  </a:lnTo>
                  <a:lnTo>
                    <a:pt x="266" y="60"/>
                  </a:lnTo>
                  <a:lnTo>
                    <a:pt x="266" y="45"/>
                  </a:lnTo>
                  <a:lnTo>
                    <a:pt x="263" y="37"/>
                  </a:lnTo>
                  <a:lnTo>
                    <a:pt x="251" y="23"/>
                  </a:lnTo>
                  <a:lnTo>
                    <a:pt x="233" y="11"/>
                  </a:lnTo>
                  <a:lnTo>
                    <a:pt x="196" y="0"/>
                  </a:lnTo>
                  <a:lnTo>
                    <a:pt x="233" y="4"/>
                  </a:lnTo>
                  <a:lnTo>
                    <a:pt x="263" y="15"/>
                  </a:lnTo>
                  <a:lnTo>
                    <a:pt x="281" y="26"/>
                  </a:lnTo>
                  <a:lnTo>
                    <a:pt x="292" y="37"/>
                  </a:lnTo>
                  <a:lnTo>
                    <a:pt x="296" y="56"/>
                  </a:lnTo>
                  <a:lnTo>
                    <a:pt x="296" y="67"/>
                  </a:lnTo>
                  <a:lnTo>
                    <a:pt x="292" y="82"/>
                  </a:lnTo>
                  <a:lnTo>
                    <a:pt x="274" y="97"/>
                  </a:lnTo>
                  <a:lnTo>
                    <a:pt x="248" y="108"/>
                  </a:lnTo>
                  <a:lnTo>
                    <a:pt x="222" y="111"/>
                  </a:lnTo>
                  <a:lnTo>
                    <a:pt x="166" y="122"/>
                  </a:lnTo>
                  <a:lnTo>
                    <a:pt x="148" y="126"/>
                  </a:lnTo>
                  <a:lnTo>
                    <a:pt x="111" y="130"/>
                  </a:lnTo>
                  <a:lnTo>
                    <a:pt x="85" y="141"/>
                  </a:lnTo>
                  <a:lnTo>
                    <a:pt x="67" y="152"/>
                  </a:lnTo>
                  <a:lnTo>
                    <a:pt x="56" y="163"/>
                  </a:lnTo>
                  <a:lnTo>
                    <a:pt x="41" y="182"/>
                  </a:lnTo>
                  <a:lnTo>
                    <a:pt x="41" y="185"/>
                  </a:lnTo>
                  <a:lnTo>
                    <a:pt x="44" y="207"/>
                  </a:lnTo>
                  <a:lnTo>
                    <a:pt x="63" y="222"/>
                  </a:lnTo>
                  <a:lnTo>
                    <a:pt x="81" y="237"/>
                  </a:lnTo>
                  <a:lnTo>
                    <a:pt x="111" y="252"/>
                  </a:lnTo>
                  <a:lnTo>
                    <a:pt x="163" y="263"/>
                  </a:lnTo>
                  <a:lnTo>
                    <a:pt x="196" y="270"/>
                  </a:lnTo>
                  <a:lnTo>
                    <a:pt x="170" y="270"/>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44" name="図形 143"/>
            <p:cNvSpPr>
              <a:spLocks/>
            </p:cNvSpPr>
            <p:nvPr/>
          </p:nvSpPr>
          <p:spPr bwMode="auto">
            <a:xfrm>
              <a:off x="1166782" y="5507221"/>
              <a:ext cx="487565" cy="401141"/>
            </a:xfrm>
            <a:custGeom>
              <a:avLst/>
              <a:gdLst/>
              <a:ahLst/>
              <a:cxnLst>
                <a:cxn ang="0">
                  <a:pos x="159" y="284"/>
                </a:cxn>
                <a:cxn ang="0">
                  <a:pos x="159" y="281"/>
                </a:cxn>
                <a:cxn ang="0">
                  <a:pos x="134" y="277"/>
                </a:cxn>
                <a:cxn ang="0">
                  <a:pos x="74" y="266"/>
                </a:cxn>
                <a:cxn ang="0">
                  <a:pos x="49" y="251"/>
                </a:cxn>
                <a:cxn ang="0">
                  <a:pos x="23" y="236"/>
                </a:cxn>
                <a:cxn ang="0">
                  <a:pos x="8" y="221"/>
                </a:cxn>
                <a:cxn ang="0">
                  <a:pos x="0" y="199"/>
                </a:cxn>
                <a:cxn ang="0">
                  <a:pos x="0" y="196"/>
                </a:cxn>
                <a:cxn ang="0">
                  <a:pos x="12" y="181"/>
                </a:cxn>
                <a:cxn ang="0">
                  <a:pos x="26" y="170"/>
                </a:cxn>
                <a:cxn ang="0">
                  <a:pos x="49" y="159"/>
                </a:cxn>
                <a:cxn ang="0">
                  <a:pos x="67" y="151"/>
                </a:cxn>
                <a:cxn ang="0">
                  <a:pos x="104" y="144"/>
                </a:cxn>
                <a:cxn ang="0">
                  <a:pos x="126" y="140"/>
                </a:cxn>
                <a:cxn ang="0">
                  <a:pos x="182" y="129"/>
                </a:cxn>
                <a:cxn ang="0">
                  <a:pos x="207" y="122"/>
                </a:cxn>
                <a:cxn ang="0">
                  <a:pos x="233" y="111"/>
                </a:cxn>
                <a:cxn ang="0">
                  <a:pos x="252" y="96"/>
                </a:cxn>
                <a:cxn ang="0">
                  <a:pos x="259" y="81"/>
                </a:cxn>
                <a:cxn ang="0">
                  <a:pos x="259" y="70"/>
                </a:cxn>
                <a:cxn ang="0">
                  <a:pos x="248" y="51"/>
                </a:cxn>
                <a:cxn ang="0">
                  <a:pos x="237" y="40"/>
                </a:cxn>
                <a:cxn ang="0">
                  <a:pos x="219" y="25"/>
                </a:cxn>
                <a:cxn ang="0">
                  <a:pos x="182" y="14"/>
                </a:cxn>
                <a:cxn ang="0">
                  <a:pos x="137" y="11"/>
                </a:cxn>
                <a:cxn ang="0">
                  <a:pos x="56" y="3"/>
                </a:cxn>
                <a:cxn ang="0">
                  <a:pos x="56" y="11"/>
                </a:cxn>
                <a:cxn ang="0">
                  <a:pos x="26" y="0"/>
                </a:cxn>
                <a:cxn ang="0">
                  <a:pos x="122" y="0"/>
                </a:cxn>
                <a:cxn ang="0">
                  <a:pos x="182" y="0"/>
                </a:cxn>
                <a:cxn ang="0">
                  <a:pos x="193" y="0"/>
                </a:cxn>
                <a:cxn ang="0">
                  <a:pos x="259" y="14"/>
                </a:cxn>
                <a:cxn ang="0">
                  <a:pos x="292" y="29"/>
                </a:cxn>
                <a:cxn ang="0">
                  <a:pos x="307" y="40"/>
                </a:cxn>
                <a:cxn ang="0">
                  <a:pos x="315" y="51"/>
                </a:cxn>
                <a:cxn ang="0">
                  <a:pos x="318" y="66"/>
                </a:cxn>
                <a:cxn ang="0">
                  <a:pos x="315" y="81"/>
                </a:cxn>
                <a:cxn ang="0">
                  <a:pos x="307" y="85"/>
                </a:cxn>
                <a:cxn ang="0">
                  <a:pos x="292" y="99"/>
                </a:cxn>
                <a:cxn ang="0">
                  <a:pos x="248" y="122"/>
                </a:cxn>
                <a:cxn ang="0">
                  <a:pos x="159" y="140"/>
                </a:cxn>
                <a:cxn ang="0">
                  <a:pos x="108" y="151"/>
                </a:cxn>
                <a:cxn ang="0">
                  <a:pos x="74" y="170"/>
                </a:cxn>
                <a:cxn ang="0">
                  <a:pos x="63" y="181"/>
                </a:cxn>
                <a:cxn ang="0">
                  <a:pos x="52" y="192"/>
                </a:cxn>
                <a:cxn ang="0">
                  <a:pos x="49" y="210"/>
                </a:cxn>
                <a:cxn ang="0">
                  <a:pos x="52" y="225"/>
                </a:cxn>
                <a:cxn ang="0">
                  <a:pos x="56" y="236"/>
                </a:cxn>
                <a:cxn ang="0">
                  <a:pos x="74" y="251"/>
                </a:cxn>
                <a:cxn ang="0">
                  <a:pos x="119" y="269"/>
                </a:cxn>
                <a:cxn ang="0">
                  <a:pos x="182" y="284"/>
                </a:cxn>
                <a:cxn ang="0">
                  <a:pos x="159" y="284"/>
                </a:cxn>
              </a:cxnLst>
              <a:rect l="0" t="0" r="0" b="0"/>
              <a:pathLst>
                <a:path w="318" h="284">
                  <a:moveTo>
                    <a:pt x="159" y="284"/>
                  </a:moveTo>
                  <a:lnTo>
                    <a:pt x="159" y="281"/>
                  </a:lnTo>
                  <a:lnTo>
                    <a:pt x="134" y="277"/>
                  </a:lnTo>
                  <a:lnTo>
                    <a:pt x="74" y="266"/>
                  </a:lnTo>
                  <a:lnTo>
                    <a:pt x="49" y="251"/>
                  </a:lnTo>
                  <a:lnTo>
                    <a:pt x="23" y="236"/>
                  </a:lnTo>
                  <a:lnTo>
                    <a:pt x="8" y="221"/>
                  </a:lnTo>
                  <a:lnTo>
                    <a:pt x="0" y="199"/>
                  </a:lnTo>
                  <a:lnTo>
                    <a:pt x="0" y="196"/>
                  </a:lnTo>
                  <a:lnTo>
                    <a:pt x="12" y="181"/>
                  </a:lnTo>
                  <a:lnTo>
                    <a:pt x="26" y="170"/>
                  </a:lnTo>
                  <a:lnTo>
                    <a:pt x="49" y="159"/>
                  </a:lnTo>
                  <a:lnTo>
                    <a:pt x="67" y="151"/>
                  </a:lnTo>
                  <a:lnTo>
                    <a:pt x="104" y="144"/>
                  </a:lnTo>
                  <a:lnTo>
                    <a:pt x="126" y="140"/>
                  </a:lnTo>
                  <a:lnTo>
                    <a:pt x="182" y="129"/>
                  </a:lnTo>
                  <a:lnTo>
                    <a:pt x="207" y="122"/>
                  </a:lnTo>
                  <a:lnTo>
                    <a:pt x="233" y="111"/>
                  </a:lnTo>
                  <a:lnTo>
                    <a:pt x="252" y="96"/>
                  </a:lnTo>
                  <a:lnTo>
                    <a:pt x="259" y="81"/>
                  </a:lnTo>
                  <a:lnTo>
                    <a:pt x="259" y="70"/>
                  </a:lnTo>
                  <a:lnTo>
                    <a:pt x="248" y="51"/>
                  </a:lnTo>
                  <a:lnTo>
                    <a:pt x="237" y="40"/>
                  </a:lnTo>
                  <a:lnTo>
                    <a:pt x="219" y="25"/>
                  </a:lnTo>
                  <a:lnTo>
                    <a:pt x="182" y="14"/>
                  </a:lnTo>
                  <a:lnTo>
                    <a:pt x="137" y="11"/>
                  </a:lnTo>
                  <a:lnTo>
                    <a:pt x="56" y="3"/>
                  </a:lnTo>
                  <a:lnTo>
                    <a:pt x="56" y="11"/>
                  </a:lnTo>
                  <a:lnTo>
                    <a:pt x="26" y="0"/>
                  </a:lnTo>
                  <a:lnTo>
                    <a:pt x="122" y="0"/>
                  </a:lnTo>
                  <a:lnTo>
                    <a:pt x="182" y="0"/>
                  </a:lnTo>
                  <a:lnTo>
                    <a:pt x="193" y="0"/>
                  </a:lnTo>
                  <a:lnTo>
                    <a:pt x="259" y="14"/>
                  </a:lnTo>
                  <a:lnTo>
                    <a:pt x="292" y="29"/>
                  </a:lnTo>
                  <a:lnTo>
                    <a:pt x="307" y="40"/>
                  </a:lnTo>
                  <a:lnTo>
                    <a:pt x="315" y="51"/>
                  </a:lnTo>
                  <a:lnTo>
                    <a:pt x="318" y="66"/>
                  </a:lnTo>
                  <a:lnTo>
                    <a:pt x="315" y="81"/>
                  </a:lnTo>
                  <a:lnTo>
                    <a:pt x="307" y="85"/>
                  </a:lnTo>
                  <a:lnTo>
                    <a:pt x="292" y="99"/>
                  </a:lnTo>
                  <a:lnTo>
                    <a:pt x="248" y="122"/>
                  </a:lnTo>
                  <a:lnTo>
                    <a:pt x="159" y="140"/>
                  </a:lnTo>
                  <a:lnTo>
                    <a:pt x="108" y="151"/>
                  </a:lnTo>
                  <a:lnTo>
                    <a:pt x="74" y="170"/>
                  </a:lnTo>
                  <a:lnTo>
                    <a:pt x="63" y="181"/>
                  </a:lnTo>
                  <a:lnTo>
                    <a:pt x="52" y="192"/>
                  </a:lnTo>
                  <a:lnTo>
                    <a:pt x="49" y="210"/>
                  </a:lnTo>
                  <a:lnTo>
                    <a:pt x="52" y="225"/>
                  </a:lnTo>
                  <a:lnTo>
                    <a:pt x="56" y="236"/>
                  </a:lnTo>
                  <a:lnTo>
                    <a:pt x="74" y="251"/>
                  </a:lnTo>
                  <a:lnTo>
                    <a:pt x="119" y="269"/>
                  </a:lnTo>
                  <a:lnTo>
                    <a:pt x="182" y="284"/>
                  </a:lnTo>
                  <a:lnTo>
                    <a:pt x="159" y="284"/>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45" name="図形 144"/>
            <p:cNvSpPr>
              <a:spLocks/>
            </p:cNvSpPr>
            <p:nvPr/>
          </p:nvSpPr>
          <p:spPr bwMode="auto">
            <a:xfrm>
              <a:off x="1246510" y="5511459"/>
              <a:ext cx="533562" cy="396904"/>
            </a:xfrm>
            <a:custGeom>
              <a:avLst/>
              <a:gdLst/>
              <a:ahLst/>
              <a:cxnLst>
                <a:cxn ang="0">
                  <a:pos x="141" y="281"/>
                </a:cxn>
                <a:cxn ang="0">
                  <a:pos x="141" y="278"/>
                </a:cxn>
                <a:cxn ang="0">
                  <a:pos x="107" y="274"/>
                </a:cxn>
                <a:cxn ang="0">
                  <a:pos x="70" y="266"/>
                </a:cxn>
                <a:cxn ang="0">
                  <a:pos x="26" y="248"/>
                </a:cxn>
                <a:cxn ang="0">
                  <a:pos x="11" y="226"/>
                </a:cxn>
                <a:cxn ang="0">
                  <a:pos x="4" y="222"/>
                </a:cxn>
                <a:cxn ang="0">
                  <a:pos x="0" y="207"/>
                </a:cxn>
                <a:cxn ang="0">
                  <a:pos x="0" y="193"/>
                </a:cxn>
                <a:cxn ang="0">
                  <a:pos x="11" y="178"/>
                </a:cxn>
                <a:cxn ang="0">
                  <a:pos x="22" y="167"/>
                </a:cxn>
                <a:cxn ang="0">
                  <a:pos x="59" y="152"/>
                </a:cxn>
                <a:cxn ang="0">
                  <a:pos x="107" y="141"/>
                </a:cxn>
                <a:cxn ang="0">
                  <a:pos x="196" y="122"/>
                </a:cxn>
                <a:cxn ang="0">
                  <a:pos x="248" y="104"/>
                </a:cxn>
                <a:cxn ang="0">
                  <a:pos x="263" y="82"/>
                </a:cxn>
                <a:cxn ang="0">
                  <a:pos x="266" y="78"/>
                </a:cxn>
                <a:cxn ang="0">
                  <a:pos x="270" y="63"/>
                </a:cxn>
                <a:cxn ang="0">
                  <a:pos x="266" y="48"/>
                </a:cxn>
                <a:cxn ang="0">
                  <a:pos x="252" y="34"/>
                </a:cxn>
                <a:cxn ang="0">
                  <a:pos x="226" y="15"/>
                </a:cxn>
                <a:cxn ang="0">
                  <a:pos x="170" y="0"/>
                </a:cxn>
                <a:cxn ang="0">
                  <a:pos x="252" y="11"/>
                </a:cxn>
                <a:cxn ang="0">
                  <a:pos x="307" y="22"/>
                </a:cxn>
                <a:cxn ang="0">
                  <a:pos x="337" y="37"/>
                </a:cxn>
                <a:cxn ang="0">
                  <a:pos x="348" y="48"/>
                </a:cxn>
                <a:cxn ang="0">
                  <a:pos x="348" y="56"/>
                </a:cxn>
                <a:cxn ang="0">
                  <a:pos x="348" y="63"/>
                </a:cxn>
                <a:cxn ang="0">
                  <a:pos x="333" y="82"/>
                </a:cxn>
                <a:cxn ang="0">
                  <a:pos x="311" y="96"/>
                </a:cxn>
                <a:cxn ang="0">
                  <a:pos x="281" y="108"/>
                </a:cxn>
                <a:cxn ang="0">
                  <a:pos x="252" y="119"/>
                </a:cxn>
                <a:cxn ang="0">
                  <a:pos x="196" y="133"/>
                </a:cxn>
                <a:cxn ang="0">
                  <a:pos x="170" y="133"/>
                </a:cxn>
                <a:cxn ang="0">
                  <a:pos x="96" y="152"/>
                </a:cxn>
                <a:cxn ang="0">
                  <a:pos x="56" y="174"/>
                </a:cxn>
                <a:cxn ang="0">
                  <a:pos x="41" y="189"/>
                </a:cxn>
                <a:cxn ang="0">
                  <a:pos x="37" y="193"/>
                </a:cxn>
                <a:cxn ang="0">
                  <a:pos x="37" y="211"/>
                </a:cxn>
                <a:cxn ang="0">
                  <a:pos x="52" y="226"/>
                </a:cxn>
                <a:cxn ang="0">
                  <a:pos x="67" y="244"/>
                </a:cxn>
                <a:cxn ang="0">
                  <a:pos x="85" y="259"/>
                </a:cxn>
                <a:cxn ang="0">
                  <a:pos x="137" y="274"/>
                </a:cxn>
                <a:cxn ang="0">
                  <a:pos x="181" y="281"/>
                </a:cxn>
                <a:cxn ang="0">
                  <a:pos x="141" y="281"/>
                </a:cxn>
              </a:cxnLst>
              <a:rect l="0" t="0" r="0" b="0"/>
              <a:pathLst>
                <a:path w="348" h="281">
                  <a:moveTo>
                    <a:pt x="141" y="281"/>
                  </a:moveTo>
                  <a:lnTo>
                    <a:pt x="141" y="278"/>
                  </a:lnTo>
                  <a:lnTo>
                    <a:pt x="107" y="274"/>
                  </a:lnTo>
                  <a:lnTo>
                    <a:pt x="70" y="266"/>
                  </a:lnTo>
                  <a:lnTo>
                    <a:pt x="26" y="248"/>
                  </a:lnTo>
                  <a:lnTo>
                    <a:pt x="11" y="226"/>
                  </a:lnTo>
                  <a:lnTo>
                    <a:pt x="4" y="222"/>
                  </a:lnTo>
                  <a:lnTo>
                    <a:pt x="0" y="207"/>
                  </a:lnTo>
                  <a:lnTo>
                    <a:pt x="0" y="193"/>
                  </a:lnTo>
                  <a:lnTo>
                    <a:pt x="11" y="178"/>
                  </a:lnTo>
                  <a:lnTo>
                    <a:pt x="22" y="167"/>
                  </a:lnTo>
                  <a:lnTo>
                    <a:pt x="59" y="152"/>
                  </a:lnTo>
                  <a:lnTo>
                    <a:pt x="107" y="141"/>
                  </a:lnTo>
                  <a:lnTo>
                    <a:pt x="196" y="122"/>
                  </a:lnTo>
                  <a:lnTo>
                    <a:pt x="248" y="104"/>
                  </a:lnTo>
                  <a:lnTo>
                    <a:pt x="263" y="82"/>
                  </a:lnTo>
                  <a:lnTo>
                    <a:pt x="266" y="78"/>
                  </a:lnTo>
                  <a:lnTo>
                    <a:pt x="270" y="63"/>
                  </a:lnTo>
                  <a:lnTo>
                    <a:pt x="266" y="48"/>
                  </a:lnTo>
                  <a:lnTo>
                    <a:pt x="252" y="34"/>
                  </a:lnTo>
                  <a:lnTo>
                    <a:pt x="226" y="15"/>
                  </a:lnTo>
                  <a:lnTo>
                    <a:pt x="170" y="0"/>
                  </a:lnTo>
                  <a:lnTo>
                    <a:pt x="252" y="11"/>
                  </a:lnTo>
                  <a:lnTo>
                    <a:pt x="307" y="22"/>
                  </a:lnTo>
                  <a:lnTo>
                    <a:pt x="337" y="37"/>
                  </a:lnTo>
                  <a:lnTo>
                    <a:pt x="348" y="48"/>
                  </a:lnTo>
                  <a:lnTo>
                    <a:pt x="348" y="56"/>
                  </a:lnTo>
                  <a:lnTo>
                    <a:pt x="348" y="63"/>
                  </a:lnTo>
                  <a:lnTo>
                    <a:pt x="333" y="82"/>
                  </a:lnTo>
                  <a:lnTo>
                    <a:pt x="311" y="96"/>
                  </a:lnTo>
                  <a:lnTo>
                    <a:pt x="281" y="108"/>
                  </a:lnTo>
                  <a:lnTo>
                    <a:pt x="252" y="119"/>
                  </a:lnTo>
                  <a:lnTo>
                    <a:pt x="196" y="133"/>
                  </a:lnTo>
                  <a:lnTo>
                    <a:pt x="170" y="133"/>
                  </a:lnTo>
                  <a:lnTo>
                    <a:pt x="96" y="152"/>
                  </a:lnTo>
                  <a:lnTo>
                    <a:pt x="56" y="174"/>
                  </a:lnTo>
                  <a:lnTo>
                    <a:pt x="41" y="189"/>
                  </a:lnTo>
                  <a:lnTo>
                    <a:pt x="37" y="193"/>
                  </a:lnTo>
                  <a:lnTo>
                    <a:pt x="37" y="211"/>
                  </a:lnTo>
                  <a:lnTo>
                    <a:pt x="52" y="226"/>
                  </a:lnTo>
                  <a:lnTo>
                    <a:pt x="67" y="244"/>
                  </a:lnTo>
                  <a:lnTo>
                    <a:pt x="85" y="259"/>
                  </a:lnTo>
                  <a:lnTo>
                    <a:pt x="137" y="274"/>
                  </a:lnTo>
                  <a:lnTo>
                    <a:pt x="181" y="281"/>
                  </a:lnTo>
                  <a:lnTo>
                    <a:pt x="141" y="281"/>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46" name="図形 145"/>
            <p:cNvSpPr>
              <a:spLocks/>
            </p:cNvSpPr>
            <p:nvPr/>
          </p:nvSpPr>
          <p:spPr bwMode="auto">
            <a:xfrm>
              <a:off x="1547022" y="5919663"/>
              <a:ext cx="6133" cy="1412"/>
            </a:xfrm>
            <a:custGeom>
              <a:avLst/>
              <a:gdLst/>
              <a:ahLst/>
              <a:cxnLst>
                <a:cxn ang="0">
                  <a:pos x="0" y="0"/>
                </a:cxn>
                <a:cxn ang="0">
                  <a:pos x="4" y="0"/>
                </a:cxn>
                <a:cxn ang="0">
                  <a:pos x="0" y="0"/>
                </a:cxn>
              </a:cxnLst>
              <a:rect l="0" t="0" r="0" b="0"/>
              <a:pathLst>
                <a:path w="4">
                  <a:moveTo>
                    <a:pt x="0" y="0"/>
                  </a:moveTo>
                  <a:lnTo>
                    <a:pt x="4" y="0"/>
                  </a:lnTo>
                  <a:lnTo>
                    <a:pt x="0" y="0"/>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47" name="図形 146"/>
            <p:cNvSpPr>
              <a:spLocks/>
            </p:cNvSpPr>
            <p:nvPr/>
          </p:nvSpPr>
          <p:spPr bwMode="auto">
            <a:xfrm>
              <a:off x="1309372" y="5501571"/>
              <a:ext cx="640887" cy="418091"/>
            </a:xfrm>
            <a:custGeom>
              <a:avLst/>
              <a:gdLst/>
              <a:ahLst/>
              <a:cxnLst>
                <a:cxn ang="0">
                  <a:pos x="214" y="296"/>
                </a:cxn>
                <a:cxn ang="0">
                  <a:pos x="170" y="288"/>
                </a:cxn>
                <a:cxn ang="0">
                  <a:pos x="140" y="285"/>
                </a:cxn>
                <a:cxn ang="0">
                  <a:pos x="81" y="273"/>
                </a:cxn>
                <a:cxn ang="0">
                  <a:pos x="52" y="259"/>
                </a:cxn>
                <a:cxn ang="0">
                  <a:pos x="18" y="244"/>
                </a:cxn>
                <a:cxn ang="0">
                  <a:pos x="4" y="225"/>
                </a:cxn>
                <a:cxn ang="0">
                  <a:pos x="0" y="214"/>
                </a:cxn>
                <a:cxn ang="0">
                  <a:pos x="0" y="200"/>
                </a:cxn>
                <a:cxn ang="0">
                  <a:pos x="0" y="196"/>
                </a:cxn>
                <a:cxn ang="0">
                  <a:pos x="18" y="181"/>
                </a:cxn>
                <a:cxn ang="0">
                  <a:pos x="59" y="163"/>
                </a:cxn>
                <a:cxn ang="0">
                  <a:pos x="129" y="144"/>
                </a:cxn>
                <a:cxn ang="0">
                  <a:pos x="159" y="140"/>
                </a:cxn>
                <a:cxn ang="0">
                  <a:pos x="214" y="129"/>
                </a:cxn>
                <a:cxn ang="0">
                  <a:pos x="248" y="118"/>
                </a:cxn>
                <a:cxn ang="0">
                  <a:pos x="277" y="103"/>
                </a:cxn>
                <a:cxn ang="0">
                  <a:pos x="296" y="89"/>
                </a:cxn>
                <a:cxn ang="0">
                  <a:pos x="310" y="70"/>
                </a:cxn>
                <a:cxn ang="0">
                  <a:pos x="310" y="63"/>
                </a:cxn>
                <a:cxn ang="0">
                  <a:pos x="307" y="55"/>
                </a:cxn>
                <a:cxn ang="0">
                  <a:pos x="296" y="41"/>
                </a:cxn>
                <a:cxn ang="0">
                  <a:pos x="266" y="22"/>
                </a:cxn>
                <a:cxn ang="0">
                  <a:pos x="214" y="15"/>
                </a:cxn>
                <a:cxn ang="0">
                  <a:pos x="137" y="4"/>
                </a:cxn>
                <a:cxn ang="0">
                  <a:pos x="266" y="4"/>
                </a:cxn>
                <a:cxn ang="0">
                  <a:pos x="266" y="0"/>
                </a:cxn>
                <a:cxn ang="0">
                  <a:pos x="307" y="4"/>
                </a:cxn>
                <a:cxn ang="0">
                  <a:pos x="355" y="15"/>
                </a:cxn>
                <a:cxn ang="0">
                  <a:pos x="392" y="29"/>
                </a:cxn>
                <a:cxn ang="0">
                  <a:pos x="406" y="44"/>
                </a:cxn>
                <a:cxn ang="0">
                  <a:pos x="418" y="55"/>
                </a:cxn>
                <a:cxn ang="0">
                  <a:pos x="418" y="70"/>
                </a:cxn>
                <a:cxn ang="0">
                  <a:pos x="406" y="85"/>
                </a:cxn>
                <a:cxn ang="0">
                  <a:pos x="395" y="100"/>
                </a:cxn>
                <a:cxn ang="0">
                  <a:pos x="377" y="111"/>
                </a:cxn>
                <a:cxn ang="0">
                  <a:pos x="347" y="115"/>
                </a:cxn>
                <a:cxn ang="0">
                  <a:pos x="266" y="133"/>
                </a:cxn>
                <a:cxn ang="0">
                  <a:pos x="155" y="148"/>
                </a:cxn>
                <a:cxn ang="0">
                  <a:pos x="114" y="159"/>
                </a:cxn>
                <a:cxn ang="0">
                  <a:pos x="81" y="170"/>
                </a:cxn>
                <a:cxn ang="0">
                  <a:pos x="59" y="185"/>
                </a:cxn>
                <a:cxn ang="0">
                  <a:pos x="52" y="196"/>
                </a:cxn>
                <a:cxn ang="0">
                  <a:pos x="44" y="203"/>
                </a:cxn>
                <a:cxn ang="0">
                  <a:pos x="44" y="211"/>
                </a:cxn>
                <a:cxn ang="0">
                  <a:pos x="55" y="233"/>
                </a:cxn>
                <a:cxn ang="0">
                  <a:pos x="74" y="251"/>
                </a:cxn>
                <a:cxn ang="0">
                  <a:pos x="100" y="266"/>
                </a:cxn>
                <a:cxn ang="0">
                  <a:pos x="129" y="273"/>
                </a:cxn>
                <a:cxn ang="0">
                  <a:pos x="192" y="285"/>
                </a:cxn>
                <a:cxn ang="0">
                  <a:pos x="236" y="288"/>
                </a:cxn>
                <a:cxn ang="0">
                  <a:pos x="214" y="296"/>
                </a:cxn>
              </a:cxnLst>
              <a:rect l="0" t="0" r="0" b="0"/>
              <a:pathLst>
                <a:path w="418" h="296">
                  <a:moveTo>
                    <a:pt x="214" y="296"/>
                  </a:moveTo>
                  <a:lnTo>
                    <a:pt x="170" y="288"/>
                  </a:lnTo>
                  <a:lnTo>
                    <a:pt x="140" y="285"/>
                  </a:lnTo>
                  <a:lnTo>
                    <a:pt x="81" y="273"/>
                  </a:lnTo>
                  <a:lnTo>
                    <a:pt x="52" y="259"/>
                  </a:lnTo>
                  <a:lnTo>
                    <a:pt x="18" y="244"/>
                  </a:lnTo>
                  <a:lnTo>
                    <a:pt x="4" y="225"/>
                  </a:lnTo>
                  <a:lnTo>
                    <a:pt x="0" y="214"/>
                  </a:lnTo>
                  <a:lnTo>
                    <a:pt x="0" y="200"/>
                  </a:lnTo>
                  <a:lnTo>
                    <a:pt x="0" y="196"/>
                  </a:lnTo>
                  <a:lnTo>
                    <a:pt x="18" y="181"/>
                  </a:lnTo>
                  <a:lnTo>
                    <a:pt x="59" y="163"/>
                  </a:lnTo>
                  <a:lnTo>
                    <a:pt x="129" y="144"/>
                  </a:lnTo>
                  <a:lnTo>
                    <a:pt x="159" y="140"/>
                  </a:lnTo>
                  <a:lnTo>
                    <a:pt x="214" y="129"/>
                  </a:lnTo>
                  <a:lnTo>
                    <a:pt x="248" y="118"/>
                  </a:lnTo>
                  <a:lnTo>
                    <a:pt x="277" y="103"/>
                  </a:lnTo>
                  <a:lnTo>
                    <a:pt x="296" y="89"/>
                  </a:lnTo>
                  <a:lnTo>
                    <a:pt x="310" y="70"/>
                  </a:lnTo>
                  <a:lnTo>
                    <a:pt x="310" y="63"/>
                  </a:lnTo>
                  <a:lnTo>
                    <a:pt x="307" y="55"/>
                  </a:lnTo>
                  <a:lnTo>
                    <a:pt x="296" y="41"/>
                  </a:lnTo>
                  <a:lnTo>
                    <a:pt x="266" y="22"/>
                  </a:lnTo>
                  <a:lnTo>
                    <a:pt x="214" y="15"/>
                  </a:lnTo>
                  <a:lnTo>
                    <a:pt x="137" y="4"/>
                  </a:lnTo>
                  <a:lnTo>
                    <a:pt x="266" y="4"/>
                  </a:lnTo>
                  <a:lnTo>
                    <a:pt x="266" y="0"/>
                  </a:lnTo>
                  <a:lnTo>
                    <a:pt x="307" y="4"/>
                  </a:lnTo>
                  <a:lnTo>
                    <a:pt x="355" y="15"/>
                  </a:lnTo>
                  <a:lnTo>
                    <a:pt x="392" y="29"/>
                  </a:lnTo>
                  <a:lnTo>
                    <a:pt x="406" y="44"/>
                  </a:lnTo>
                  <a:lnTo>
                    <a:pt x="418" y="55"/>
                  </a:lnTo>
                  <a:lnTo>
                    <a:pt x="418" y="70"/>
                  </a:lnTo>
                  <a:lnTo>
                    <a:pt x="406" y="85"/>
                  </a:lnTo>
                  <a:lnTo>
                    <a:pt x="395" y="100"/>
                  </a:lnTo>
                  <a:lnTo>
                    <a:pt x="377" y="111"/>
                  </a:lnTo>
                  <a:lnTo>
                    <a:pt x="347" y="115"/>
                  </a:lnTo>
                  <a:lnTo>
                    <a:pt x="266" y="133"/>
                  </a:lnTo>
                  <a:lnTo>
                    <a:pt x="155" y="148"/>
                  </a:lnTo>
                  <a:lnTo>
                    <a:pt x="114" y="159"/>
                  </a:lnTo>
                  <a:lnTo>
                    <a:pt x="81" y="170"/>
                  </a:lnTo>
                  <a:lnTo>
                    <a:pt x="59" y="185"/>
                  </a:lnTo>
                  <a:lnTo>
                    <a:pt x="52" y="196"/>
                  </a:lnTo>
                  <a:lnTo>
                    <a:pt x="44" y="203"/>
                  </a:lnTo>
                  <a:lnTo>
                    <a:pt x="44" y="211"/>
                  </a:lnTo>
                  <a:lnTo>
                    <a:pt x="55" y="233"/>
                  </a:lnTo>
                  <a:lnTo>
                    <a:pt x="74" y="251"/>
                  </a:lnTo>
                  <a:lnTo>
                    <a:pt x="100" y="266"/>
                  </a:lnTo>
                  <a:lnTo>
                    <a:pt x="129" y="273"/>
                  </a:lnTo>
                  <a:lnTo>
                    <a:pt x="192" y="285"/>
                  </a:lnTo>
                  <a:lnTo>
                    <a:pt x="236" y="288"/>
                  </a:lnTo>
                  <a:lnTo>
                    <a:pt x="214" y="296"/>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48" name="図形 147"/>
            <p:cNvSpPr>
              <a:spLocks/>
            </p:cNvSpPr>
            <p:nvPr/>
          </p:nvSpPr>
          <p:spPr bwMode="auto">
            <a:xfrm>
              <a:off x="1031859" y="5135742"/>
              <a:ext cx="1143784" cy="772621"/>
            </a:xfrm>
            <a:custGeom>
              <a:avLst/>
              <a:gdLst/>
              <a:ahLst/>
              <a:cxnLst>
                <a:cxn ang="0">
                  <a:pos x="403" y="544"/>
                </a:cxn>
                <a:cxn ang="0">
                  <a:pos x="295" y="529"/>
                </a:cxn>
                <a:cxn ang="0">
                  <a:pos x="240" y="492"/>
                </a:cxn>
                <a:cxn ang="0">
                  <a:pos x="233" y="470"/>
                </a:cxn>
                <a:cxn ang="0">
                  <a:pos x="236" y="455"/>
                </a:cxn>
                <a:cxn ang="0">
                  <a:pos x="266" y="433"/>
                </a:cxn>
                <a:cxn ang="0">
                  <a:pos x="340" y="414"/>
                </a:cxn>
                <a:cxn ang="0">
                  <a:pos x="532" y="377"/>
                </a:cxn>
                <a:cxn ang="0">
                  <a:pos x="576" y="359"/>
                </a:cxn>
                <a:cxn ang="0">
                  <a:pos x="599" y="333"/>
                </a:cxn>
                <a:cxn ang="0">
                  <a:pos x="587" y="300"/>
                </a:cxn>
                <a:cxn ang="0">
                  <a:pos x="532" y="266"/>
                </a:cxn>
                <a:cxn ang="0">
                  <a:pos x="380" y="252"/>
                </a:cxn>
                <a:cxn ang="0">
                  <a:pos x="155" y="222"/>
                </a:cxn>
                <a:cxn ang="0">
                  <a:pos x="81" y="203"/>
                </a:cxn>
                <a:cxn ang="0">
                  <a:pos x="26" y="167"/>
                </a:cxn>
                <a:cxn ang="0">
                  <a:pos x="0" y="118"/>
                </a:cxn>
                <a:cxn ang="0">
                  <a:pos x="11" y="93"/>
                </a:cxn>
                <a:cxn ang="0">
                  <a:pos x="37" y="63"/>
                </a:cxn>
                <a:cxn ang="0">
                  <a:pos x="114" y="37"/>
                </a:cxn>
                <a:cxn ang="0">
                  <a:pos x="225" y="19"/>
                </a:cxn>
                <a:cxn ang="0">
                  <a:pos x="262" y="19"/>
                </a:cxn>
                <a:cxn ang="0">
                  <a:pos x="262" y="33"/>
                </a:cxn>
                <a:cxn ang="0">
                  <a:pos x="177" y="41"/>
                </a:cxn>
                <a:cxn ang="0">
                  <a:pos x="129" y="63"/>
                </a:cxn>
                <a:cxn ang="0">
                  <a:pos x="96" y="89"/>
                </a:cxn>
                <a:cxn ang="0">
                  <a:pos x="85" y="133"/>
                </a:cxn>
                <a:cxn ang="0">
                  <a:pos x="111" y="163"/>
                </a:cxn>
                <a:cxn ang="0">
                  <a:pos x="192" y="192"/>
                </a:cxn>
                <a:cxn ang="0">
                  <a:pos x="303" y="207"/>
                </a:cxn>
                <a:cxn ang="0">
                  <a:pos x="477" y="222"/>
                </a:cxn>
                <a:cxn ang="0">
                  <a:pos x="602" y="229"/>
                </a:cxn>
                <a:cxn ang="0">
                  <a:pos x="695" y="244"/>
                </a:cxn>
                <a:cxn ang="0">
                  <a:pos x="743" y="266"/>
                </a:cxn>
                <a:cxn ang="0">
                  <a:pos x="746" y="292"/>
                </a:cxn>
                <a:cxn ang="0">
                  <a:pos x="732" y="322"/>
                </a:cxn>
                <a:cxn ang="0">
                  <a:pos x="687" y="348"/>
                </a:cxn>
                <a:cxn ang="0">
                  <a:pos x="602" y="370"/>
                </a:cxn>
                <a:cxn ang="0">
                  <a:pos x="521" y="388"/>
                </a:cxn>
                <a:cxn ang="0">
                  <a:pos x="488" y="399"/>
                </a:cxn>
                <a:cxn ang="0">
                  <a:pos x="395" y="414"/>
                </a:cxn>
                <a:cxn ang="0">
                  <a:pos x="325" y="429"/>
                </a:cxn>
                <a:cxn ang="0">
                  <a:pos x="266" y="462"/>
                </a:cxn>
                <a:cxn ang="0">
                  <a:pos x="262" y="484"/>
                </a:cxn>
                <a:cxn ang="0">
                  <a:pos x="281" y="503"/>
                </a:cxn>
                <a:cxn ang="0">
                  <a:pos x="351" y="532"/>
                </a:cxn>
                <a:cxn ang="0">
                  <a:pos x="447" y="544"/>
                </a:cxn>
              </a:cxnLst>
              <a:rect l="0" t="0" r="0" b="0"/>
              <a:pathLst>
                <a:path w="746" h="547">
                  <a:moveTo>
                    <a:pt x="432" y="547"/>
                  </a:moveTo>
                  <a:lnTo>
                    <a:pt x="403" y="544"/>
                  </a:lnTo>
                  <a:lnTo>
                    <a:pt x="336" y="532"/>
                  </a:lnTo>
                  <a:lnTo>
                    <a:pt x="295" y="529"/>
                  </a:lnTo>
                  <a:lnTo>
                    <a:pt x="266" y="514"/>
                  </a:lnTo>
                  <a:lnTo>
                    <a:pt x="240" y="492"/>
                  </a:lnTo>
                  <a:lnTo>
                    <a:pt x="236" y="484"/>
                  </a:lnTo>
                  <a:lnTo>
                    <a:pt x="233" y="470"/>
                  </a:lnTo>
                  <a:lnTo>
                    <a:pt x="233" y="462"/>
                  </a:lnTo>
                  <a:lnTo>
                    <a:pt x="236" y="455"/>
                  </a:lnTo>
                  <a:lnTo>
                    <a:pt x="247" y="444"/>
                  </a:lnTo>
                  <a:lnTo>
                    <a:pt x="266" y="433"/>
                  </a:lnTo>
                  <a:lnTo>
                    <a:pt x="295" y="422"/>
                  </a:lnTo>
                  <a:lnTo>
                    <a:pt x="340" y="414"/>
                  </a:lnTo>
                  <a:lnTo>
                    <a:pt x="451" y="399"/>
                  </a:lnTo>
                  <a:lnTo>
                    <a:pt x="532" y="377"/>
                  </a:lnTo>
                  <a:lnTo>
                    <a:pt x="562" y="370"/>
                  </a:lnTo>
                  <a:lnTo>
                    <a:pt x="576" y="359"/>
                  </a:lnTo>
                  <a:lnTo>
                    <a:pt x="591" y="344"/>
                  </a:lnTo>
                  <a:lnTo>
                    <a:pt x="599" y="333"/>
                  </a:lnTo>
                  <a:lnTo>
                    <a:pt x="602" y="314"/>
                  </a:lnTo>
                  <a:lnTo>
                    <a:pt x="587" y="300"/>
                  </a:lnTo>
                  <a:lnTo>
                    <a:pt x="569" y="281"/>
                  </a:lnTo>
                  <a:lnTo>
                    <a:pt x="532" y="266"/>
                  </a:lnTo>
                  <a:lnTo>
                    <a:pt x="488" y="259"/>
                  </a:lnTo>
                  <a:lnTo>
                    <a:pt x="380" y="252"/>
                  </a:lnTo>
                  <a:lnTo>
                    <a:pt x="270" y="237"/>
                  </a:lnTo>
                  <a:lnTo>
                    <a:pt x="155" y="222"/>
                  </a:lnTo>
                  <a:lnTo>
                    <a:pt x="129" y="218"/>
                  </a:lnTo>
                  <a:lnTo>
                    <a:pt x="81" y="203"/>
                  </a:lnTo>
                  <a:lnTo>
                    <a:pt x="52" y="189"/>
                  </a:lnTo>
                  <a:lnTo>
                    <a:pt x="26" y="167"/>
                  </a:lnTo>
                  <a:lnTo>
                    <a:pt x="15" y="148"/>
                  </a:lnTo>
                  <a:lnTo>
                    <a:pt x="0" y="118"/>
                  </a:lnTo>
                  <a:lnTo>
                    <a:pt x="0" y="111"/>
                  </a:lnTo>
                  <a:lnTo>
                    <a:pt x="11" y="93"/>
                  </a:lnTo>
                  <a:lnTo>
                    <a:pt x="15" y="78"/>
                  </a:lnTo>
                  <a:lnTo>
                    <a:pt x="37" y="63"/>
                  </a:lnTo>
                  <a:lnTo>
                    <a:pt x="70" y="48"/>
                  </a:lnTo>
                  <a:lnTo>
                    <a:pt x="114" y="37"/>
                  </a:lnTo>
                  <a:lnTo>
                    <a:pt x="170" y="26"/>
                  </a:lnTo>
                  <a:lnTo>
                    <a:pt x="225" y="19"/>
                  </a:lnTo>
                  <a:lnTo>
                    <a:pt x="277" y="0"/>
                  </a:lnTo>
                  <a:lnTo>
                    <a:pt x="262" y="19"/>
                  </a:lnTo>
                  <a:lnTo>
                    <a:pt x="262" y="26"/>
                  </a:lnTo>
                  <a:lnTo>
                    <a:pt x="262" y="33"/>
                  </a:lnTo>
                  <a:lnTo>
                    <a:pt x="210" y="37"/>
                  </a:lnTo>
                  <a:lnTo>
                    <a:pt x="177" y="41"/>
                  </a:lnTo>
                  <a:lnTo>
                    <a:pt x="151" y="52"/>
                  </a:lnTo>
                  <a:lnTo>
                    <a:pt x="129" y="63"/>
                  </a:lnTo>
                  <a:lnTo>
                    <a:pt x="107" y="78"/>
                  </a:lnTo>
                  <a:lnTo>
                    <a:pt x="96" y="89"/>
                  </a:lnTo>
                  <a:lnTo>
                    <a:pt x="81" y="111"/>
                  </a:lnTo>
                  <a:lnTo>
                    <a:pt x="85" y="133"/>
                  </a:lnTo>
                  <a:lnTo>
                    <a:pt x="96" y="148"/>
                  </a:lnTo>
                  <a:lnTo>
                    <a:pt x="111" y="163"/>
                  </a:lnTo>
                  <a:lnTo>
                    <a:pt x="155" y="178"/>
                  </a:lnTo>
                  <a:lnTo>
                    <a:pt x="192" y="192"/>
                  </a:lnTo>
                  <a:lnTo>
                    <a:pt x="210" y="192"/>
                  </a:lnTo>
                  <a:lnTo>
                    <a:pt x="303" y="207"/>
                  </a:lnTo>
                  <a:lnTo>
                    <a:pt x="388" y="218"/>
                  </a:lnTo>
                  <a:lnTo>
                    <a:pt x="477" y="222"/>
                  </a:lnTo>
                  <a:lnTo>
                    <a:pt x="517" y="222"/>
                  </a:lnTo>
                  <a:lnTo>
                    <a:pt x="602" y="229"/>
                  </a:lnTo>
                  <a:lnTo>
                    <a:pt x="647" y="233"/>
                  </a:lnTo>
                  <a:lnTo>
                    <a:pt x="695" y="244"/>
                  </a:lnTo>
                  <a:lnTo>
                    <a:pt x="724" y="252"/>
                  </a:lnTo>
                  <a:lnTo>
                    <a:pt x="743" y="266"/>
                  </a:lnTo>
                  <a:lnTo>
                    <a:pt x="746" y="281"/>
                  </a:lnTo>
                  <a:lnTo>
                    <a:pt x="746" y="292"/>
                  </a:lnTo>
                  <a:lnTo>
                    <a:pt x="746" y="307"/>
                  </a:lnTo>
                  <a:lnTo>
                    <a:pt x="732" y="322"/>
                  </a:lnTo>
                  <a:lnTo>
                    <a:pt x="713" y="337"/>
                  </a:lnTo>
                  <a:lnTo>
                    <a:pt x="687" y="348"/>
                  </a:lnTo>
                  <a:lnTo>
                    <a:pt x="647" y="359"/>
                  </a:lnTo>
                  <a:lnTo>
                    <a:pt x="602" y="370"/>
                  </a:lnTo>
                  <a:lnTo>
                    <a:pt x="543" y="385"/>
                  </a:lnTo>
                  <a:lnTo>
                    <a:pt x="521" y="388"/>
                  </a:lnTo>
                  <a:lnTo>
                    <a:pt x="514" y="392"/>
                  </a:lnTo>
                  <a:lnTo>
                    <a:pt x="488" y="399"/>
                  </a:lnTo>
                  <a:lnTo>
                    <a:pt x="447" y="407"/>
                  </a:lnTo>
                  <a:lnTo>
                    <a:pt x="395" y="414"/>
                  </a:lnTo>
                  <a:lnTo>
                    <a:pt x="358" y="418"/>
                  </a:lnTo>
                  <a:lnTo>
                    <a:pt x="325" y="429"/>
                  </a:lnTo>
                  <a:lnTo>
                    <a:pt x="284" y="447"/>
                  </a:lnTo>
                  <a:lnTo>
                    <a:pt x="266" y="462"/>
                  </a:lnTo>
                  <a:lnTo>
                    <a:pt x="262" y="470"/>
                  </a:lnTo>
                  <a:lnTo>
                    <a:pt x="262" y="484"/>
                  </a:lnTo>
                  <a:lnTo>
                    <a:pt x="266" y="492"/>
                  </a:lnTo>
                  <a:lnTo>
                    <a:pt x="281" y="503"/>
                  </a:lnTo>
                  <a:lnTo>
                    <a:pt x="303" y="514"/>
                  </a:lnTo>
                  <a:lnTo>
                    <a:pt x="351" y="532"/>
                  </a:lnTo>
                  <a:lnTo>
                    <a:pt x="403" y="540"/>
                  </a:lnTo>
                  <a:lnTo>
                    <a:pt x="447" y="544"/>
                  </a:lnTo>
                  <a:lnTo>
                    <a:pt x="432" y="547"/>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49" name="図形 148"/>
            <p:cNvSpPr>
              <a:spLocks/>
            </p:cNvSpPr>
            <p:nvPr/>
          </p:nvSpPr>
          <p:spPr bwMode="auto">
            <a:xfrm>
              <a:off x="1870532" y="5459197"/>
              <a:ext cx="430836" cy="220345"/>
            </a:xfrm>
            <a:custGeom>
              <a:avLst/>
              <a:gdLst/>
              <a:ahLst/>
              <a:cxnLst>
                <a:cxn ang="0">
                  <a:pos x="277" y="45"/>
                </a:cxn>
                <a:cxn ang="0">
                  <a:pos x="281" y="52"/>
                </a:cxn>
                <a:cxn ang="0">
                  <a:pos x="281" y="63"/>
                </a:cxn>
                <a:cxn ang="0">
                  <a:pos x="281" y="74"/>
                </a:cxn>
                <a:cxn ang="0">
                  <a:pos x="262" y="93"/>
                </a:cxn>
                <a:cxn ang="0">
                  <a:pos x="236" y="108"/>
                </a:cxn>
                <a:cxn ang="0">
                  <a:pos x="181" y="133"/>
                </a:cxn>
                <a:cxn ang="0">
                  <a:pos x="140" y="145"/>
                </a:cxn>
                <a:cxn ang="0">
                  <a:pos x="122" y="145"/>
                </a:cxn>
                <a:cxn ang="0">
                  <a:pos x="122" y="148"/>
                </a:cxn>
                <a:cxn ang="0">
                  <a:pos x="77" y="148"/>
                </a:cxn>
                <a:cxn ang="0">
                  <a:pos x="0" y="156"/>
                </a:cxn>
                <a:cxn ang="0">
                  <a:pos x="59" y="141"/>
                </a:cxn>
                <a:cxn ang="0">
                  <a:pos x="100" y="133"/>
                </a:cxn>
                <a:cxn ang="0">
                  <a:pos x="140" y="122"/>
                </a:cxn>
                <a:cxn ang="0">
                  <a:pos x="170" y="108"/>
                </a:cxn>
                <a:cxn ang="0">
                  <a:pos x="192" y="100"/>
                </a:cxn>
                <a:cxn ang="0">
                  <a:pos x="199" y="78"/>
                </a:cxn>
                <a:cxn ang="0">
                  <a:pos x="207" y="63"/>
                </a:cxn>
                <a:cxn ang="0">
                  <a:pos x="207" y="52"/>
                </a:cxn>
                <a:cxn ang="0">
                  <a:pos x="199" y="37"/>
                </a:cxn>
                <a:cxn ang="0">
                  <a:pos x="185" y="23"/>
                </a:cxn>
                <a:cxn ang="0">
                  <a:pos x="155" y="15"/>
                </a:cxn>
                <a:cxn ang="0">
                  <a:pos x="81" y="0"/>
                </a:cxn>
                <a:cxn ang="0">
                  <a:pos x="155" y="0"/>
                </a:cxn>
                <a:cxn ang="0">
                  <a:pos x="207" y="8"/>
                </a:cxn>
                <a:cxn ang="0">
                  <a:pos x="240" y="19"/>
                </a:cxn>
                <a:cxn ang="0">
                  <a:pos x="266" y="30"/>
                </a:cxn>
                <a:cxn ang="0">
                  <a:pos x="277" y="45"/>
                </a:cxn>
              </a:cxnLst>
              <a:rect l="0" t="0" r="0" b="0"/>
              <a:pathLst>
                <a:path w="281" h="156">
                  <a:moveTo>
                    <a:pt x="277" y="45"/>
                  </a:moveTo>
                  <a:lnTo>
                    <a:pt x="281" y="52"/>
                  </a:lnTo>
                  <a:lnTo>
                    <a:pt x="281" y="63"/>
                  </a:lnTo>
                  <a:lnTo>
                    <a:pt x="281" y="74"/>
                  </a:lnTo>
                  <a:lnTo>
                    <a:pt x="262" y="93"/>
                  </a:lnTo>
                  <a:lnTo>
                    <a:pt x="236" y="108"/>
                  </a:lnTo>
                  <a:lnTo>
                    <a:pt x="181" y="133"/>
                  </a:lnTo>
                  <a:lnTo>
                    <a:pt x="140" y="145"/>
                  </a:lnTo>
                  <a:lnTo>
                    <a:pt x="122" y="145"/>
                  </a:lnTo>
                  <a:lnTo>
                    <a:pt x="122" y="148"/>
                  </a:lnTo>
                  <a:lnTo>
                    <a:pt x="77" y="148"/>
                  </a:lnTo>
                  <a:lnTo>
                    <a:pt x="0" y="156"/>
                  </a:lnTo>
                  <a:lnTo>
                    <a:pt x="59" y="141"/>
                  </a:lnTo>
                  <a:lnTo>
                    <a:pt x="100" y="133"/>
                  </a:lnTo>
                  <a:lnTo>
                    <a:pt x="140" y="122"/>
                  </a:lnTo>
                  <a:lnTo>
                    <a:pt x="170" y="108"/>
                  </a:lnTo>
                  <a:lnTo>
                    <a:pt x="192" y="100"/>
                  </a:lnTo>
                  <a:lnTo>
                    <a:pt x="199" y="78"/>
                  </a:lnTo>
                  <a:lnTo>
                    <a:pt x="207" y="63"/>
                  </a:lnTo>
                  <a:lnTo>
                    <a:pt x="207" y="52"/>
                  </a:lnTo>
                  <a:lnTo>
                    <a:pt x="199" y="37"/>
                  </a:lnTo>
                  <a:lnTo>
                    <a:pt x="185" y="23"/>
                  </a:lnTo>
                  <a:lnTo>
                    <a:pt x="155" y="15"/>
                  </a:lnTo>
                  <a:lnTo>
                    <a:pt x="81" y="0"/>
                  </a:lnTo>
                  <a:lnTo>
                    <a:pt x="155" y="0"/>
                  </a:lnTo>
                  <a:lnTo>
                    <a:pt x="207" y="8"/>
                  </a:lnTo>
                  <a:lnTo>
                    <a:pt x="240" y="19"/>
                  </a:lnTo>
                  <a:lnTo>
                    <a:pt x="266" y="30"/>
                  </a:lnTo>
                  <a:lnTo>
                    <a:pt x="277" y="45"/>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50" name="図形 149"/>
            <p:cNvSpPr>
              <a:spLocks/>
            </p:cNvSpPr>
            <p:nvPr/>
          </p:nvSpPr>
          <p:spPr bwMode="auto">
            <a:xfrm>
              <a:off x="2080583" y="5470497"/>
              <a:ext cx="288246" cy="197746"/>
            </a:xfrm>
            <a:custGeom>
              <a:avLst/>
              <a:gdLst/>
              <a:ahLst/>
              <a:cxnLst>
                <a:cxn ang="0">
                  <a:pos x="144" y="37"/>
                </a:cxn>
                <a:cxn ang="0">
                  <a:pos x="125" y="15"/>
                </a:cxn>
                <a:cxn ang="0">
                  <a:pos x="85" y="0"/>
                </a:cxn>
                <a:cxn ang="0">
                  <a:pos x="118" y="7"/>
                </a:cxn>
                <a:cxn ang="0">
                  <a:pos x="151" y="15"/>
                </a:cxn>
                <a:cxn ang="0">
                  <a:pos x="170" y="26"/>
                </a:cxn>
                <a:cxn ang="0">
                  <a:pos x="184" y="37"/>
                </a:cxn>
                <a:cxn ang="0">
                  <a:pos x="188" y="51"/>
                </a:cxn>
                <a:cxn ang="0">
                  <a:pos x="184" y="63"/>
                </a:cxn>
                <a:cxn ang="0">
                  <a:pos x="181" y="70"/>
                </a:cxn>
                <a:cxn ang="0">
                  <a:pos x="159" y="92"/>
                </a:cxn>
                <a:cxn ang="0">
                  <a:pos x="133" y="111"/>
                </a:cxn>
                <a:cxn ang="0">
                  <a:pos x="110" y="125"/>
                </a:cxn>
                <a:cxn ang="0">
                  <a:pos x="74" y="133"/>
                </a:cxn>
                <a:cxn ang="0">
                  <a:pos x="0" y="140"/>
                </a:cxn>
                <a:cxn ang="0">
                  <a:pos x="29" y="133"/>
                </a:cxn>
                <a:cxn ang="0">
                  <a:pos x="70" y="122"/>
                </a:cxn>
                <a:cxn ang="0">
                  <a:pos x="110" y="100"/>
                </a:cxn>
                <a:cxn ang="0">
                  <a:pos x="129" y="85"/>
                </a:cxn>
                <a:cxn ang="0">
                  <a:pos x="144" y="66"/>
                </a:cxn>
                <a:cxn ang="0">
                  <a:pos x="151" y="55"/>
                </a:cxn>
                <a:cxn ang="0">
                  <a:pos x="151" y="44"/>
                </a:cxn>
                <a:cxn ang="0">
                  <a:pos x="144" y="37"/>
                </a:cxn>
              </a:cxnLst>
              <a:rect l="0" t="0" r="0" b="0"/>
              <a:pathLst>
                <a:path w="188" h="140">
                  <a:moveTo>
                    <a:pt x="144" y="37"/>
                  </a:moveTo>
                  <a:lnTo>
                    <a:pt x="125" y="15"/>
                  </a:lnTo>
                  <a:lnTo>
                    <a:pt x="85" y="0"/>
                  </a:lnTo>
                  <a:lnTo>
                    <a:pt x="118" y="7"/>
                  </a:lnTo>
                  <a:lnTo>
                    <a:pt x="151" y="15"/>
                  </a:lnTo>
                  <a:lnTo>
                    <a:pt x="170" y="26"/>
                  </a:lnTo>
                  <a:lnTo>
                    <a:pt x="184" y="37"/>
                  </a:lnTo>
                  <a:lnTo>
                    <a:pt x="188" y="51"/>
                  </a:lnTo>
                  <a:lnTo>
                    <a:pt x="184" y="63"/>
                  </a:lnTo>
                  <a:lnTo>
                    <a:pt x="181" y="70"/>
                  </a:lnTo>
                  <a:lnTo>
                    <a:pt x="159" y="92"/>
                  </a:lnTo>
                  <a:lnTo>
                    <a:pt x="133" y="111"/>
                  </a:lnTo>
                  <a:lnTo>
                    <a:pt x="110" y="125"/>
                  </a:lnTo>
                  <a:lnTo>
                    <a:pt x="74" y="133"/>
                  </a:lnTo>
                  <a:lnTo>
                    <a:pt x="0" y="140"/>
                  </a:lnTo>
                  <a:lnTo>
                    <a:pt x="29" y="133"/>
                  </a:lnTo>
                  <a:lnTo>
                    <a:pt x="70" y="122"/>
                  </a:lnTo>
                  <a:lnTo>
                    <a:pt x="110" y="100"/>
                  </a:lnTo>
                  <a:lnTo>
                    <a:pt x="129" y="85"/>
                  </a:lnTo>
                  <a:lnTo>
                    <a:pt x="144" y="66"/>
                  </a:lnTo>
                  <a:lnTo>
                    <a:pt x="151" y="55"/>
                  </a:lnTo>
                  <a:lnTo>
                    <a:pt x="151" y="44"/>
                  </a:lnTo>
                  <a:lnTo>
                    <a:pt x="144" y="37"/>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51" name="図形 150"/>
            <p:cNvSpPr>
              <a:spLocks/>
            </p:cNvSpPr>
            <p:nvPr/>
          </p:nvSpPr>
          <p:spPr bwMode="auto">
            <a:xfrm>
              <a:off x="1439696" y="5704967"/>
              <a:ext cx="470699" cy="199158"/>
            </a:xfrm>
            <a:custGeom>
              <a:avLst/>
              <a:gdLst/>
              <a:ahLst/>
              <a:cxnLst>
                <a:cxn ang="0">
                  <a:pos x="214" y="141"/>
                </a:cxn>
                <a:cxn ang="0">
                  <a:pos x="214" y="137"/>
                </a:cxn>
                <a:cxn ang="0">
                  <a:pos x="196" y="141"/>
                </a:cxn>
                <a:cxn ang="0">
                  <a:pos x="163" y="137"/>
                </a:cxn>
                <a:cxn ang="0">
                  <a:pos x="100" y="129"/>
                </a:cxn>
                <a:cxn ang="0">
                  <a:pos x="41" y="111"/>
                </a:cxn>
                <a:cxn ang="0">
                  <a:pos x="18" y="100"/>
                </a:cxn>
                <a:cxn ang="0">
                  <a:pos x="4" y="85"/>
                </a:cxn>
                <a:cxn ang="0">
                  <a:pos x="0" y="74"/>
                </a:cxn>
                <a:cxn ang="0">
                  <a:pos x="0" y="70"/>
                </a:cxn>
                <a:cxn ang="0">
                  <a:pos x="4" y="59"/>
                </a:cxn>
                <a:cxn ang="0">
                  <a:pos x="26" y="44"/>
                </a:cxn>
                <a:cxn ang="0">
                  <a:pos x="66" y="30"/>
                </a:cxn>
                <a:cxn ang="0">
                  <a:pos x="129" y="15"/>
                </a:cxn>
                <a:cxn ang="0">
                  <a:pos x="225" y="0"/>
                </a:cxn>
                <a:cxn ang="0">
                  <a:pos x="200" y="15"/>
                </a:cxn>
                <a:cxn ang="0">
                  <a:pos x="181" y="26"/>
                </a:cxn>
                <a:cxn ang="0">
                  <a:pos x="166" y="44"/>
                </a:cxn>
                <a:cxn ang="0">
                  <a:pos x="166" y="59"/>
                </a:cxn>
                <a:cxn ang="0">
                  <a:pos x="166" y="81"/>
                </a:cxn>
                <a:cxn ang="0">
                  <a:pos x="177" y="89"/>
                </a:cxn>
                <a:cxn ang="0">
                  <a:pos x="192" y="100"/>
                </a:cxn>
                <a:cxn ang="0">
                  <a:pos x="225" y="115"/>
                </a:cxn>
                <a:cxn ang="0">
                  <a:pos x="270" y="129"/>
                </a:cxn>
                <a:cxn ang="0">
                  <a:pos x="307" y="129"/>
                </a:cxn>
                <a:cxn ang="0">
                  <a:pos x="270" y="129"/>
                </a:cxn>
                <a:cxn ang="0">
                  <a:pos x="214" y="141"/>
                </a:cxn>
              </a:cxnLst>
              <a:rect l="0" t="0" r="0" b="0"/>
              <a:pathLst>
                <a:path w="307" h="141">
                  <a:moveTo>
                    <a:pt x="214" y="141"/>
                  </a:moveTo>
                  <a:lnTo>
                    <a:pt x="214" y="137"/>
                  </a:lnTo>
                  <a:lnTo>
                    <a:pt x="196" y="141"/>
                  </a:lnTo>
                  <a:lnTo>
                    <a:pt x="163" y="137"/>
                  </a:lnTo>
                  <a:lnTo>
                    <a:pt x="100" y="129"/>
                  </a:lnTo>
                  <a:lnTo>
                    <a:pt x="41" y="111"/>
                  </a:lnTo>
                  <a:lnTo>
                    <a:pt x="18" y="100"/>
                  </a:lnTo>
                  <a:lnTo>
                    <a:pt x="4" y="85"/>
                  </a:lnTo>
                  <a:lnTo>
                    <a:pt x="0" y="74"/>
                  </a:lnTo>
                  <a:lnTo>
                    <a:pt x="0" y="70"/>
                  </a:lnTo>
                  <a:lnTo>
                    <a:pt x="4" y="59"/>
                  </a:lnTo>
                  <a:lnTo>
                    <a:pt x="26" y="44"/>
                  </a:lnTo>
                  <a:lnTo>
                    <a:pt x="66" y="30"/>
                  </a:lnTo>
                  <a:lnTo>
                    <a:pt x="129" y="15"/>
                  </a:lnTo>
                  <a:lnTo>
                    <a:pt x="225" y="0"/>
                  </a:lnTo>
                  <a:lnTo>
                    <a:pt x="200" y="15"/>
                  </a:lnTo>
                  <a:lnTo>
                    <a:pt x="181" y="26"/>
                  </a:lnTo>
                  <a:lnTo>
                    <a:pt x="166" y="44"/>
                  </a:lnTo>
                  <a:lnTo>
                    <a:pt x="166" y="59"/>
                  </a:lnTo>
                  <a:lnTo>
                    <a:pt x="166" y="81"/>
                  </a:lnTo>
                  <a:lnTo>
                    <a:pt x="177" y="89"/>
                  </a:lnTo>
                  <a:lnTo>
                    <a:pt x="192" y="100"/>
                  </a:lnTo>
                  <a:lnTo>
                    <a:pt x="225" y="115"/>
                  </a:lnTo>
                  <a:lnTo>
                    <a:pt x="270" y="129"/>
                  </a:lnTo>
                  <a:lnTo>
                    <a:pt x="307" y="129"/>
                  </a:lnTo>
                  <a:lnTo>
                    <a:pt x="270" y="129"/>
                  </a:lnTo>
                  <a:lnTo>
                    <a:pt x="214" y="141"/>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52" name="図形 151"/>
            <p:cNvSpPr>
              <a:spLocks/>
            </p:cNvSpPr>
            <p:nvPr/>
          </p:nvSpPr>
          <p:spPr bwMode="auto">
            <a:xfrm>
              <a:off x="1694211" y="5443660"/>
              <a:ext cx="754346" cy="443516"/>
            </a:xfrm>
            <a:custGeom>
              <a:avLst/>
              <a:gdLst/>
              <a:ahLst/>
              <a:cxnLst>
                <a:cxn ang="0">
                  <a:pos x="159" y="314"/>
                </a:cxn>
                <a:cxn ang="0">
                  <a:pos x="130" y="314"/>
                </a:cxn>
                <a:cxn ang="0">
                  <a:pos x="82" y="307"/>
                </a:cxn>
                <a:cxn ang="0">
                  <a:pos x="34" y="285"/>
                </a:cxn>
                <a:cxn ang="0">
                  <a:pos x="19" y="274"/>
                </a:cxn>
                <a:cxn ang="0">
                  <a:pos x="4" y="259"/>
                </a:cxn>
                <a:cxn ang="0">
                  <a:pos x="0" y="244"/>
                </a:cxn>
                <a:cxn ang="0">
                  <a:pos x="4" y="229"/>
                </a:cxn>
                <a:cxn ang="0">
                  <a:pos x="15" y="222"/>
                </a:cxn>
                <a:cxn ang="0">
                  <a:pos x="41" y="200"/>
                </a:cxn>
                <a:cxn ang="0">
                  <a:pos x="67" y="185"/>
                </a:cxn>
                <a:cxn ang="0">
                  <a:pos x="100" y="174"/>
                </a:cxn>
                <a:cxn ang="0">
                  <a:pos x="141" y="167"/>
                </a:cxn>
                <a:cxn ang="0">
                  <a:pos x="192" y="159"/>
                </a:cxn>
                <a:cxn ang="0">
                  <a:pos x="270" y="159"/>
                </a:cxn>
                <a:cxn ang="0">
                  <a:pos x="337" y="156"/>
                </a:cxn>
                <a:cxn ang="0">
                  <a:pos x="366" y="144"/>
                </a:cxn>
                <a:cxn ang="0">
                  <a:pos x="385" y="133"/>
                </a:cxn>
                <a:cxn ang="0">
                  <a:pos x="418" y="115"/>
                </a:cxn>
                <a:cxn ang="0">
                  <a:pos x="436" y="96"/>
                </a:cxn>
                <a:cxn ang="0">
                  <a:pos x="440" y="82"/>
                </a:cxn>
                <a:cxn ang="0">
                  <a:pos x="440" y="70"/>
                </a:cxn>
                <a:cxn ang="0">
                  <a:pos x="436" y="56"/>
                </a:cxn>
                <a:cxn ang="0">
                  <a:pos x="422" y="41"/>
                </a:cxn>
                <a:cxn ang="0">
                  <a:pos x="403" y="30"/>
                </a:cxn>
                <a:cxn ang="0">
                  <a:pos x="370" y="19"/>
                </a:cxn>
                <a:cxn ang="0">
                  <a:pos x="307" y="11"/>
                </a:cxn>
                <a:cxn ang="0">
                  <a:pos x="244" y="11"/>
                </a:cxn>
                <a:cxn ang="0">
                  <a:pos x="181" y="11"/>
                </a:cxn>
                <a:cxn ang="0">
                  <a:pos x="89" y="0"/>
                </a:cxn>
                <a:cxn ang="0">
                  <a:pos x="181" y="4"/>
                </a:cxn>
                <a:cxn ang="0">
                  <a:pos x="255" y="4"/>
                </a:cxn>
                <a:cxn ang="0">
                  <a:pos x="333" y="11"/>
                </a:cxn>
                <a:cxn ang="0">
                  <a:pos x="392" y="19"/>
                </a:cxn>
                <a:cxn ang="0">
                  <a:pos x="436" y="30"/>
                </a:cxn>
                <a:cxn ang="0">
                  <a:pos x="462" y="48"/>
                </a:cxn>
                <a:cxn ang="0">
                  <a:pos x="481" y="63"/>
                </a:cxn>
                <a:cxn ang="0">
                  <a:pos x="492" y="85"/>
                </a:cxn>
                <a:cxn ang="0">
                  <a:pos x="492" y="96"/>
                </a:cxn>
                <a:cxn ang="0">
                  <a:pos x="492" y="111"/>
                </a:cxn>
                <a:cxn ang="0">
                  <a:pos x="477" y="130"/>
                </a:cxn>
                <a:cxn ang="0">
                  <a:pos x="448" y="144"/>
                </a:cxn>
                <a:cxn ang="0">
                  <a:pos x="407" y="156"/>
                </a:cxn>
                <a:cxn ang="0">
                  <a:pos x="366" y="167"/>
                </a:cxn>
                <a:cxn ang="0">
                  <a:pos x="296" y="170"/>
                </a:cxn>
                <a:cxn ang="0">
                  <a:pos x="263" y="170"/>
                </a:cxn>
                <a:cxn ang="0">
                  <a:pos x="200" y="174"/>
                </a:cxn>
                <a:cxn ang="0">
                  <a:pos x="152" y="181"/>
                </a:cxn>
                <a:cxn ang="0">
                  <a:pos x="115" y="189"/>
                </a:cxn>
                <a:cxn ang="0">
                  <a:pos x="89" y="200"/>
                </a:cxn>
                <a:cxn ang="0">
                  <a:pos x="74" y="211"/>
                </a:cxn>
                <a:cxn ang="0">
                  <a:pos x="67" y="222"/>
                </a:cxn>
                <a:cxn ang="0">
                  <a:pos x="59" y="229"/>
                </a:cxn>
                <a:cxn ang="0">
                  <a:pos x="56" y="244"/>
                </a:cxn>
                <a:cxn ang="0">
                  <a:pos x="56" y="255"/>
                </a:cxn>
                <a:cxn ang="0">
                  <a:pos x="67" y="270"/>
                </a:cxn>
                <a:cxn ang="0">
                  <a:pos x="74" y="281"/>
                </a:cxn>
                <a:cxn ang="0">
                  <a:pos x="111" y="296"/>
                </a:cxn>
                <a:cxn ang="0">
                  <a:pos x="181" y="314"/>
                </a:cxn>
                <a:cxn ang="0">
                  <a:pos x="159" y="314"/>
                </a:cxn>
              </a:cxnLst>
              <a:rect l="0" t="0" r="0" b="0"/>
              <a:pathLst>
                <a:path w="492" h="314">
                  <a:moveTo>
                    <a:pt x="159" y="314"/>
                  </a:moveTo>
                  <a:lnTo>
                    <a:pt x="130" y="314"/>
                  </a:lnTo>
                  <a:lnTo>
                    <a:pt x="82" y="307"/>
                  </a:lnTo>
                  <a:lnTo>
                    <a:pt x="34" y="285"/>
                  </a:lnTo>
                  <a:lnTo>
                    <a:pt x="19" y="274"/>
                  </a:lnTo>
                  <a:lnTo>
                    <a:pt x="4" y="259"/>
                  </a:lnTo>
                  <a:lnTo>
                    <a:pt x="0" y="244"/>
                  </a:lnTo>
                  <a:lnTo>
                    <a:pt x="4" y="229"/>
                  </a:lnTo>
                  <a:lnTo>
                    <a:pt x="15" y="222"/>
                  </a:lnTo>
                  <a:lnTo>
                    <a:pt x="41" y="200"/>
                  </a:lnTo>
                  <a:lnTo>
                    <a:pt x="67" y="185"/>
                  </a:lnTo>
                  <a:lnTo>
                    <a:pt x="100" y="174"/>
                  </a:lnTo>
                  <a:lnTo>
                    <a:pt x="141" y="167"/>
                  </a:lnTo>
                  <a:lnTo>
                    <a:pt x="192" y="159"/>
                  </a:lnTo>
                  <a:lnTo>
                    <a:pt x="270" y="159"/>
                  </a:lnTo>
                  <a:lnTo>
                    <a:pt x="337" y="156"/>
                  </a:lnTo>
                  <a:lnTo>
                    <a:pt x="366" y="144"/>
                  </a:lnTo>
                  <a:lnTo>
                    <a:pt x="385" y="133"/>
                  </a:lnTo>
                  <a:lnTo>
                    <a:pt x="418" y="115"/>
                  </a:lnTo>
                  <a:lnTo>
                    <a:pt x="436" y="96"/>
                  </a:lnTo>
                  <a:lnTo>
                    <a:pt x="440" y="82"/>
                  </a:lnTo>
                  <a:lnTo>
                    <a:pt x="440" y="70"/>
                  </a:lnTo>
                  <a:lnTo>
                    <a:pt x="436" y="56"/>
                  </a:lnTo>
                  <a:lnTo>
                    <a:pt x="422" y="41"/>
                  </a:lnTo>
                  <a:lnTo>
                    <a:pt x="403" y="30"/>
                  </a:lnTo>
                  <a:lnTo>
                    <a:pt x="370" y="19"/>
                  </a:lnTo>
                  <a:lnTo>
                    <a:pt x="307" y="11"/>
                  </a:lnTo>
                  <a:lnTo>
                    <a:pt x="244" y="11"/>
                  </a:lnTo>
                  <a:lnTo>
                    <a:pt x="181" y="11"/>
                  </a:lnTo>
                  <a:lnTo>
                    <a:pt x="89" y="0"/>
                  </a:lnTo>
                  <a:lnTo>
                    <a:pt x="181" y="4"/>
                  </a:lnTo>
                  <a:lnTo>
                    <a:pt x="255" y="4"/>
                  </a:lnTo>
                  <a:lnTo>
                    <a:pt x="333" y="11"/>
                  </a:lnTo>
                  <a:lnTo>
                    <a:pt x="392" y="19"/>
                  </a:lnTo>
                  <a:lnTo>
                    <a:pt x="436" y="30"/>
                  </a:lnTo>
                  <a:lnTo>
                    <a:pt x="462" y="48"/>
                  </a:lnTo>
                  <a:lnTo>
                    <a:pt x="481" y="63"/>
                  </a:lnTo>
                  <a:lnTo>
                    <a:pt x="492" y="85"/>
                  </a:lnTo>
                  <a:lnTo>
                    <a:pt x="492" y="96"/>
                  </a:lnTo>
                  <a:lnTo>
                    <a:pt x="492" y="111"/>
                  </a:lnTo>
                  <a:lnTo>
                    <a:pt x="477" y="130"/>
                  </a:lnTo>
                  <a:lnTo>
                    <a:pt x="448" y="144"/>
                  </a:lnTo>
                  <a:lnTo>
                    <a:pt x="407" y="156"/>
                  </a:lnTo>
                  <a:lnTo>
                    <a:pt x="366" y="167"/>
                  </a:lnTo>
                  <a:lnTo>
                    <a:pt x="296" y="170"/>
                  </a:lnTo>
                  <a:lnTo>
                    <a:pt x="263" y="170"/>
                  </a:lnTo>
                  <a:lnTo>
                    <a:pt x="200" y="174"/>
                  </a:lnTo>
                  <a:lnTo>
                    <a:pt x="152" y="181"/>
                  </a:lnTo>
                  <a:lnTo>
                    <a:pt x="115" y="189"/>
                  </a:lnTo>
                  <a:lnTo>
                    <a:pt x="89" y="200"/>
                  </a:lnTo>
                  <a:lnTo>
                    <a:pt x="74" y="211"/>
                  </a:lnTo>
                  <a:lnTo>
                    <a:pt x="67" y="222"/>
                  </a:lnTo>
                  <a:lnTo>
                    <a:pt x="59" y="229"/>
                  </a:lnTo>
                  <a:lnTo>
                    <a:pt x="56" y="244"/>
                  </a:lnTo>
                  <a:lnTo>
                    <a:pt x="56" y="255"/>
                  </a:lnTo>
                  <a:lnTo>
                    <a:pt x="67" y="270"/>
                  </a:lnTo>
                  <a:lnTo>
                    <a:pt x="74" y="281"/>
                  </a:lnTo>
                  <a:lnTo>
                    <a:pt x="111" y="296"/>
                  </a:lnTo>
                  <a:lnTo>
                    <a:pt x="181" y="314"/>
                  </a:lnTo>
                  <a:lnTo>
                    <a:pt x="159" y="314"/>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53" name="図形 152"/>
            <p:cNvSpPr>
              <a:spLocks/>
            </p:cNvSpPr>
            <p:nvPr/>
          </p:nvSpPr>
          <p:spPr bwMode="auto">
            <a:xfrm>
              <a:off x="1784671" y="5689430"/>
              <a:ext cx="386372" cy="197746"/>
            </a:xfrm>
            <a:custGeom>
              <a:avLst/>
              <a:gdLst/>
              <a:ahLst/>
              <a:cxnLst>
                <a:cxn ang="0">
                  <a:pos x="163" y="140"/>
                </a:cxn>
                <a:cxn ang="0">
                  <a:pos x="133" y="140"/>
                </a:cxn>
                <a:cxn ang="0">
                  <a:pos x="67" y="122"/>
                </a:cxn>
                <a:cxn ang="0">
                  <a:pos x="26" y="107"/>
                </a:cxn>
                <a:cxn ang="0">
                  <a:pos x="11" y="92"/>
                </a:cxn>
                <a:cxn ang="0">
                  <a:pos x="0" y="81"/>
                </a:cxn>
                <a:cxn ang="0">
                  <a:pos x="0" y="70"/>
                </a:cxn>
                <a:cxn ang="0">
                  <a:pos x="8" y="55"/>
                </a:cxn>
                <a:cxn ang="0">
                  <a:pos x="11" y="48"/>
                </a:cxn>
                <a:cxn ang="0">
                  <a:pos x="23" y="41"/>
                </a:cxn>
                <a:cxn ang="0">
                  <a:pos x="37" y="30"/>
                </a:cxn>
                <a:cxn ang="0">
                  <a:pos x="56" y="22"/>
                </a:cxn>
                <a:cxn ang="0">
                  <a:pos x="93" y="11"/>
                </a:cxn>
                <a:cxn ang="0">
                  <a:pos x="141" y="7"/>
                </a:cxn>
                <a:cxn ang="0">
                  <a:pos x="204" y="0"/>
                </a:cxn>
                <a:cxn ang="0">
                  <a:pos x="252" y="0"/>
                </a:cxn>
                <a:cxn ang="0">
                  <a:pos x="196" y="7"/>
                </a:cxn>
                <a:cxn ang="0">
                  <a:pos x="141" y="15"/>
                </a:cxn>
                <a:cxn ang="0">
                  <a:pos x="96" y="37"/>
                </a:cxn>
                <a:cxn ang="0">
                  <a:pos x="82" y="52"/>
                </a:cxn>
                <a:cxn ang="0">
                  <a:pos x="71" y="67"/>
                </a:cxn>
                <a:cxn ang="0">
                  <a:pos x="71" y="70"/>
                </a:cxn>
                <a:cxn ang="0">
                  <a:pos x="78" y="85"/>
                </a:cxn>
                <a:cxn ang="0">
                  <a:pos x="85" y="100"/>
                </a:cxn>
                <a:cxn ang="0">
                  <a:pos x="100" y="111"/>
                </a:cxn>
                <a:cxn ang="0">
                  <a:pos x="126" y="126"/>
                </a:cxn>
                <a:cxn ang="0">
                  <a:pos x="167" y="137"/>
                </a:cxn>
                <a:cxn ang="0">
                  <a:pos x="163" y="140"/>
                </a:cxn>
              </a:cxnLst>
              <a:rect l="0" t="0" r="0" b="0"/>
              <a:pathLst>
                <a:path w="252" h="140">
                  <a:moveTo>
                    <a:pt x="163" y="140"/>
                  </a:moveTo>
                  <a:lnTo>
                    <a:pt x="133" y="140"/>
                  </a:lnTo>
                  <a:lnTo>
                    <a:pt x="67" y="122"/>
                  </a:lnTo>
                  <a:lnTo>
                    <a:pt x="26" y="107"/>
                  </a:lnTo>
                  <a:lnTo>
                    <a:pt x="11" y="92"/>
                  </a:lnTo>
                  <a:lnTo>
                    <a:pt x="0" y="81"/>
                  </a:lnTo>
                  <a:lnTo>
                    <a:pt x="0" y="70"/>
                  </a:lnTo>
                  <a:lnTo>
                    <a:pt x="8" y="55"/>
                  </a:lnTo>
                  <a:lnTo>
                    <a:pt x="11" y="48"/>
                  </a:lnTo>
                  <a:lnTo>
                    <a:pt x="23" y="41"/>
                  </a:lnTo>
                  <a:lnTo>
                    <a:pt x="37" y="30"/>
                  </a:lnTo>
                  <a:lnTo>
                    <a:pt x="56" y="22"/>
                  </a:lnTo>
                  <a:lnTo>
                    <a:pt x="93" y="11"/>
                  </a:lnTo>
                  <a:lnTo>
                    <a:pt x="141" y="7"/>
                  </a:lnTo>
                  <a:lnTo>
                    <a:pt x="204" y="0"/>
                  </a:lnTo>
                  <a:lnTo>
                    <a:pt x="252" y="0"/>
                  </a:lnTo>
                  <a:lnTo>
                    <a:pt x="196" y="7"/>
                  </a:lnTo>
                  <a:lnTo>
                    <a:pt x="141" y="15"/>
                  </a:lnTo>
                  <a:lnTo>
                    <a:pt x="96" y="37"/>
                  </a:lnTo>
                  <a:lnTo>
                    <a:pt x="82" y="52"/>
                  </a:lnTo>
                  <a:lnTo>
                    <a:pt x="71" y="67"/>
                  </a:lnTo>
                  <a:lnTo>
                    <a:pt x="71" y="70"/>
                  </a:lnTo>
                  <a:lnTo>
                    <a:pt x="78" y="85"/>
                  </a:lnTo>
                  <a:lnTo>
                    <a:pt x="85" y="100"/>
                  </a:lnTo>
                  <a:lnTo>
                    <a:pt x="100" y="111"/>
                  </a:lnTo>
                  <a:lnTo>
                    <a:pt x="126" y="126"/>
                  </a:lnTo>
                  <a:lnTo>
                    <a:pt x="167" y="137"/>
                  </a:lnTo>
                  <a:lnTo>
                    <a:pt x="163" y="140"/>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54" name="図形 153"/>
            <p:cNvSpPr>
              <a:spLocks/>
            </p:cNvSpPr>
            <p:nvPr/>
          </p:nvSpPr>
          <p:spPr bwMode="auto">
            <a:xfrm>
              <a:off x="1904263" y="5459197"/>
              <a:ext cx="815675" cy="423741"/>
            </a:xfrm>
            <a:custGeom>
              <a:avLst/>
              <a:gdLst/>
              <a:ahLst/>
              <a:cxnLst>
                <a:cxn ang="0">
                  <a:pos x="325" y="163"/>
                </a:cxn>
                <a:cxn ang="0">
                  <a:pos x="296" y="163"/>
                </a:cxn>
                <a:cxn ang="0">
                  <a:pos x="133" y="178"/>
                </a:cxn>
                <a:cxn ang="0">
                  <a:pos x="92" y="189"/>
                </a:cxn>
                <a:cxn ang="0">
                  <a:pos x="70" y="200"/>
                </a:cxn>
                <a:cxn ang="0">
                  <a:pos x="55" y="211"/>
                </a:cxn>
                <a:cxn ang="0">
                  <a:pos x="44" y="218"/>
                </a:cxn>
                <a:cxn ang="0">
                  <a:pos x="37" y="233"/>
                </a:cxn>
                <a:cxn ang="0">
                  <a:pos x="37" y="241"/>
                </a:cxn>
                <a:cxn ang="0">
                  <a:pos x="37" y="248"/>
                </a:cxn>
                <a:cxn ang="0">
                  <a:pos x="55" y="259"/>
                </a:cxn>
                <a:cxn ang="0">
                  <a:pos x="85" y="274"/>
                </a:cxn>
                <a:cxn ang="0">
                  <a:pos x="155" y="289"/>
                </a:cxn>
                <a:cxn ang="0">
                  <a:pos x="104" y="300"/>
                </a:cxn>
                <a:cxn ang="0">
                  <a:pos x="92" y="300"/>
                </a:cxn>
                <a:cxn ang="0">
                  <a:pos x="55" y="289"/>
                </a:cxn>
                <a:cxn ang="0">
                  <a:pos x="30" y="274"/>
                </a:cxn>
                <a:cxn ang="0">
                  <a:pos x="7" y="259"/>
                </a:cxn>
                <a:cxn ang="0">
                  <a:pos x="0" y="248"/>
                </a:cxn>
                <a:cxn ang="0">
                  <a:pos x="0" y="233"/>
                </a:cxn>
                <a:cxn ang="0">
                  <a:pos x="0" y="230"/>
                </a:cxn>
                <a:cxn ang="0">
                  <a:pos x="4" y="215"/>
                </a:cxn>
                <a:cxn ang="0">
                  <a:pos x="18" y="204"/>
                </a:cxn>
                <a:cxn ang="0">
                  <a:pos x="55" y="189"/>
                </a:cxn>
                <a:cxn ang="0">
                  <a:pos x="100" y="174"/>
                </a:cxn>
                <a:cxn ang="0">
                  <a:pos x="144" y="170"/>
                </a:cxn>
                <a:cxn ang="0">
                  <a:pos x="233" y="163"/>
                </a:cxn>
                <a:cxn ang="0">
                  <a:pos x="270" y="163"/>
                </a:cxn>
                <a:cxn ang="0">
                  <a:pos x="299" y="159"/>
                </a:cxn>
                <a:cxn ang="0">
                  <a:pos x="311" y="163"/>
                </a:cxn>
                <a:cxn ang="0">
                  <a:pos x="355" y="159"/>
                </a:cxn>
                <a:cxn ang="0">
                  <a:pos x="396" y="148"/>
                </a:cxn>
                <a:cxn ang="0">
                  <a:pos x="425" y="141"/>
                </a:cxn>
                <a:cxn ang="0">
                  <a:pos x="455" y="122"/>
                </a:cxn>
                <a:cxn ang="0">
                  <a:pos x="492" y="104"/>
                </a:cxn>
                <a:cxn ang="0">
                  <a:pos x="499" y="89"/>
                </a:cxn>
                <a:cxn ang="0">
                  <a:pos x="506" y="71"/>
                </a:cxn>
                <a:cxn ang="0">
                  <a:pos x="499" y="48"/>
                </a:cxn>
                <a:cxn ang="0">
                  <a:pos x="484" y="34"/>
                </a:cxn>
                <a:cxn ang="0">
                  <a:pos x="466" y="19"/>
                </a:cxn>
                <a:cxn ang="0">
                  <a:pos x="421" y="0"/>
                </a:cxn>
                <a:cxn ang="0">
                  <a:pos x="462" y="8"/>
                </a:cxn>
                <a:cxn ang="0">
                  <a:pos x="492" y="19"/>
                </a:cxn>
                <a:cxn ang="0">
                  <a:pos x="510" y="34"/>
                </a:cxn>
                <a:cxn ang="0">
                  <a:pos x="525" y="45"/>
                </a:cxn>
                <a:cxn ang="0">
                  <a:pos x="532" y="59"/>
                </a:cxn>
                <a:cxn ang="0">
                  <a:pos x="532" y="74"/>
                </a:cxn>
                <a:cxn ang="0">
                  <a:pos x="532" y="78"/>
                </a:cxn>
                <a:cxn ang="0">
                  <a:pos x="514" y="100"/>
                </a:cxn>
                <a:cxn ang="0">
                  <a:pos x="492" y="119"/>
                </a:cxn>
                <a:cxn ang="0">
                  <a:pos x="455" y="133"/>
                </a:cxn>
                <a:cxn ang="0">
                  <a:pos x="421" y="145"/>
                </a:cxn>
                <a:cxn ang="0">
                  <a:pos x="355" y="159"/>
                </a:cxn>
                <a:cxn ang="0">
                  <a:pos x="325" y="163"/>
                </a:cxn>
              </a:cxnLst>
              <a:rect l="0" t="0" r="0" b="0"/>
              <a:pathLst>
                <a:path w="532" h="300">
                  <a:moveTo>
                    <a:pt x="325" y="163"/>
                  </a:moveTo>
                  <a:lnTo>
                    <a:pt x="296" y="163"/>
                  </a:lnTo>
                  <a:lnTo>
                    <a:pt x="133" y="178"/>
                  </a:lnTo>
                  <a:lnTo>
                    <a:pt x="92" y="189"/>
                  </a:lnTo>
                  <a:lnTo>
                    <a:pt x="70" y="200"/>
                  </a:lnTo>
                  <a:lnTo>
                    <a:pt x="55" y="211"/>
                  </a:lnTo>
                  <a:lnTo>
                    <a:pt x="44" y="218"/>
                  </a:lnTo>
                  <a:lnTo>
                    <a:pt x="37" y="233"/>
                  </a:lnTo>
                  <a:lnTo>
                    <a:pt x="37" y="241"/>
                  </a:lnTo>
                  <a:lnTo>
                    <a:pt x="37" y="248"/>
                  </a:lnTo>
                  <a:lnTo>
                    <a:pt x="55" y="259"/>
                  </a:lnTo>
                  <a:lnTo>
                    <a:pt x="85" y="274"/>
                  </a:lnTo>
                  <a:lnTo>
                    <a:pt x="155" y="289"/>
                  </a:lnTo>
                  <a:lnTo>
                    <a:pt x="104" y="300"/>
                  </a:lnTo>
                  <a:lnTo>
                    <a:pt x="92" y="300"/>
                  </a:lnTo>
                  <a:lnTo>
                    <a:pt x="55" y="289"/>
                  </a:lnTo>
                  <a:lnTo>
                    <a:pt x="30" y="274"/>
                  </a:lnTo>
                  <a:lnTo>
                    <a:pt x="7" y="259"/>
                  </a:lnTo>
                  <a:lnTo>
                    <a:pt x="0" y="248"/>
                  </a:lnTo>
                  <a:lnTo>
                    <a:pt x="0" y="233"/>
                  </a:lnTo>
                  <a:lnTo>
                    <a:pt x="0" y="230"/>
                  </a:lnTo>
                  <a:lnTo>
                    <a:pt x="4" y="215"/>
                  </a:lnTo>
                  <a:lnTo>
                    <a:pt x="18" y="204"/>
                  </a:lnTo>
                  <a:lnTo>
                    <a:pt x="55" y="189"/>
                  </a:lnTo>
                  <a:lnTo>
                    <a:pt x="100" y="174"/>
                  </a:lnTo>
                  <a:lnTo>
                    <a:pt x="144" y="170"/>
                  </a:lnTo>
                  <a:lnTo>
                    <a:pt x="233" y="163"/>
                  </a:lnTo>
                  <a:lnTo>
                    <a:pt x="270" y="163"/>
                  </a:lnTo>
                  <a:lnTo>
                    <a:pt x="299" y="159"/>
                  </a:lnTo>
                  <a:lnTo>
                    <a:pt x="311" y="163"/>
                  </a:lnTo>
                  <a:lnTo>
                    <a:pt x="355" y="159"/>
                  </a:lnTo>
                  <a:lnTo>
                    <a:pt x="396" y="148"/>
                  </a:lnTo>
                  <a:lnTo>
                    <a:pt x="425" y="141"/>
                  </a:lnTo>
                  <a:lnTo>
                    <a:pt x="455" y="122"/>
                  </a:lnTo>
                  <a:lnTo>
                    <a:pt x="492" y="104"/>
                  </a:lnTo>
                  <a:lnTo>
                    <a:pt x="499" y="89"/>
                  </a:lnTo>
                  <a:lnTo>
                    <a:pt x="506" y="71"/>
                  </a:lnTo>
                  <a:lnTo>
                    <a:pt x="499" y="48"/>
                  </a:lnTo>
                  <a:lnTo>
                    <a:pt x="484" y="34"/>
                  </a:lnTo>
                  <a:lnTo>
                    <a:pt x="466" y="19"/>
                  </a:lnTo>
                  <a:lnTo>
                    <a:pt x="421" y="0"/>
                  </a:lnTo>
                  <a:lnTo>
                    <a:pt x="462" y="8"/>
                  </a:lnTo>
                  <a:lnTo>
                    <a:pt x="492" y="19"/>
                  </a:lnTo>
                  <a:lnTo>
                    <a:pt x="510" y="34"/>
                  </a:lnTo>
                  <a:lnTo>
                    <a:pt x="525" y="45"/>
                  </a:lnTo>
                  <a:lnTo>
                    <a:pt x="532" y="59"/>
                  </a:lnTo>
                  <a:lnTo>
                    <a:pt x="532" y="74"/>
                  </a:lnTo>
                  <a:lnTo>
                    <a:pt x="532" y="78"/>
                  </a:lnTo>
                  <a:lnTo>
                    <a:pt x="514" y="100"/>
                  </a:lnTo>
                  <a:lnTo>
                    <a:pt x="492" y="119"/>
                  </a:lnTo>
                  <a:lnTo>
                    <a:pt x="455" y="133"/>
                  </a:lnTo>
                  <a:lnTo>
                    <a:pt x="421" y="145"/>
                  </a:lnTo>
                  <a:lnTo>
                    <a:pt x="355" y="159"/>
                  </a:lnTo>
                  <a:lnTo>
                    <a:pt x="325" y="163"/>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55" name="図形 154"/>
            <p:cNvSpPr>
              <a:spLocks/>
            </p:cNvSpPr>
            <p:nvPr/>
          </p:nvSpPr>
          <p:spPr bwMode="auto">
            <a:xfrm>
              <a:off x="1723342" y="5302413"/>
              <a:ext cx="1082455" cy="387017"/>
            </a:xfrm>
            <a:custGeom>
              <a:avLst/>
              <a:gdLst/>
              <a:ahLst/>
              <a:cxnLst>
                <a:cxn ang="0">
                  <a:pos x="539" y="100"/>
                </a:cxn>
                <a:cxn ang="0">
                  <a:pos x="654" y="119"/>
                </a:cxn>
                <a:cxn ang="0">
                  <a:pos x="698" y="159"/>
                </a:cxn>
                <a:cxn ang="0">
                  <a:pos x="698" y="204"/>
                </a:cxn>
                <a:cxn ang="0">
                  <a:pos x="632" y="252"/>
                </a:cxn>
                <a:cxn ang="0">
                  <a:pos x="469" y="274"/>
                </a:cxn>
                <a:cxn ang="0">
                  <a:pos x="599" y="241"/>
                </a:cxn>
                <a:cxn ang="0">
                  <a:pos x="654" y="189"/>
                </a:cxn>
                <a:cxn ang="0">
                  <a:pos x="643" y="156"/>
                </a:cxn>
                <a:cxn ang="0">
                  <a:pos x="562" y="115"/>
                </a:cxn>
                <a:cxn ang="0">
                  <a:pos x="554" y="119"/>
                </a:cxn>
                <a:cxn ang="0">
                  <a:pos x="617" y="163"/>
                </a:cxn>
                <a:cxn ang="0">
                  <a:pos x="602" y="211"/>
                </a:cxn>
                <a:cxn ang="0">
                  <a:pos x="514" y="259"/>
                </a:cxn>
                <a:cxn ang="0">
                  <a:pos x="421" y="270"/>
                </a:cxn>
                <a:cxn ang="0">
                  <a:pos x="528" y="230"/>
                </a:cxn>
                <a:cxn ang="0">
                  <a:pos x="547" y="174"/>
                </a:cxn>
                <a:cxn ang="0">
                  <a:pos x="525" y="130"/>
                </a:cxn>
                <a:cxn ang="0">
                  <a:pos x="406" y="100"/>
                </a:cxn>
                <a:cxn ang="0">
                  <a:pos x="210" y="93"/>
                </a:cxn>
                <a:cxn ang="0">
                  <a:pos x="66" y="63"/>
                </a:cxn>
                <a:cxn ang="0">
                  <a:pos x="48" y="41"/>
                </a:cxn>
                <a:cxn ang="0">
                  <a:pos x="77" y="4"/>
                </a:cxn>
                <a:cxn ang="0">
                  <a:pos x="48" y="30"/>
                </a:cxn>
                <a:cxn ang="0">
                  <a:pos x="70" y="71"/>
                </a:cxn>
                <a:cxn ang="0">
                  <a:pos x="210" y="100"/>
                </a:cxn>
                <a:cxn ang="0">
                  <a:pos x="406" y="100"/>
                </a:cxn>
                <a:cxn ang="0">
                  <a:pos x="517" y="134"/>
                </a:cxn>
                <a:cxn ang="0">
                  <a:pos x="543" y="174"/>
                </a:cxn>
                <a:cxn ang="0">
                  <a:pos x="528" y="226"/>
                </a:cxn>
                <a:cxn ang="0">
                  <a:pos x="388" y="270"/>
                </a:cxn>
                <a:cxn ang="0">
                  <a:pos x="414" y="256"/>
                </a:cxn>
                <a:cxn ang="0">
                  <a:pos x="477" y="211"/>
                </a:cxn>
                <a:cxn ang="0">
                  <a:pos x="462" y="163"/>
                </a:cxn>
                <a:cxn ang="0">
                  <a:pos x="373" y="115"/>
                </a:cxn>
                <a:cxn ang="0">
                  <a:pos x="173" y="100"/>
                </a:cxn>
                <a:cxn ang="0">
                  <a:pos x="15" y="63"/>
                </a:cxn>
                <a:cxn ang="0">
                  <a:pos x="11" y="19"/>
                </a:cxn>
                <a:cxn ang="0">
                  <a:pos x="85" y="0"/>
                </a:cxn>
                <a:cxn ang="0">
                  <a:pos x="77" y="23"/>
                </a:cxn>
                <a:cxn ang="0">
                  <a:pos x="85" y="56"/>
                </a:cxn>
                <a:cxn ang="0">
                  <a:pos x="192" y="89"/>
                </a:cxn>
                <a:cxn ang="0">
                  <a:pos x="414" y="89"/>
                </a:cxn>
              </a:cxnLst>
              <a:rect l="0" t="0" r="0" b="0"/>
              <a:pathLst>
                <a:path w="706" h="274">
                  <a:moveTo>
                    <a:pt x="414" y="89"/>
                  </a:moveTo>
                  <a:lnTo>
                    <a:pt x="484" y="93"/>
                  </a:lnTo>
                  <a:lnTo>
                    <a:pt x="539" y="100"/>
                  </a:lnTo>
                  <a:lnTo>
                    <a:pt x="587" y="104"/>
                  </a:lnTo>
                  <a:lnTo>
                    <a:pt x="624" y="111"/>
                  </a:lnTo>
                  <a:lnTo>
                    <a:pt x="654" y="119"/>
                  </a:lnTo>
                  <a:lnTo>
                    <a:pt x="672" y="134"/>
                  </a:lnTo>
                  <a:lnTo>
                    <a:pt x="687" y="145"/>
                  </a:lnTo>
                  <a:lnTo>
                    <a:pt x="698" y="159"/>
                  </a:lnTo>
                  <a:lnTo>
                    <a:pt x="706" y="174"/>
                  </a:lnTo>
                  <a:lnTo>
                    <a:pt x="706" y="189"/>
                  </a:lnTo>
                  <a:lnTo>
                    <a:pt x="698" y="204"/>
                  </a:lnTo>
                  <a:lnTo>
                    <a:pt x="684" y="226"/>
                  </a:lnTo>
                  <a:lnTo>
                    <a:pt x="665" y="241"/>
                  </a:lnTo>
                  <a:lnTo>
                    <a:pt x="632" y="252"/>
                  </a:lnTo>
                  <a:lnTo>
                    <a:pt x="599" y="259"/>
                  </a:lnTo>
                  <a:lnTo>
                    <a:pt x="532" y="270"/>
                  </a:lnTo>
                  <a:lnTo>
                    <a:pt x="469" y="274"/>
                  </a:lnTo>
                  <a:lnTo>
                    <a:pt x="517" y="267"/>
                  </a:lnTo>
                  <a:lnTo>
                    <a:pt x="573" y="252"/>
                  </a:lnTo>
                  <a:lnTo>
                    <a:pt x="599" y="241"/>
                  </a:lnTo>
                  <a:lnTo>
                    <a:pt x="624" y="226"/>
                  </a:lnTo>
                  <a:lnTo>
                    <a:pt x="643" y="211"/>
                  </a:lnTo>
                  <a:lnTo>
                    <a:pt x="654" y="189"/>
                  </a:lnTo>
                  <a:lnTo>
                    <a:pt x="654" y="182"/>
                  </a:lnTo>
                  <a:lnTo>
                    <a:pt x="654" y="163"/>
                  </a:lnTo>
                  <a:lnTo>
                    <a:pt x="643" y="156"/>
                  </a:lnTo>
                  <a:lnTo>
                    <a:pt x="628" y="141"/>
                  </a:lnTo>
                  <a:lnTo>
                    <a:pt x="602" y="126"/>
                  </a:lnTo>
                  <a:lnTo>
                    <a:pt x="562" y="115"/>
                  </a:lnTo>
                  <a:lnTo>
                    <a:pt x="510" y="111"/>
                  </a:lnTo>
                  <a:lnTo>
                    <a:pt x="510" y="111"/>
                  </a:lnTo>
                  <a:lnTo>
                    <a:pt x="554" y="119"/>
                  </a:lnTo>
                  <a:lnTo>
                    <a:pt x="595" y="141"/>
                  </a:lnTo>
                  <a:lnTo>
                    <a:pt x="610" y="148"/>
                  </a:lnTo>
                  <a:lnTo>
                    <a:pt x="617" y="163"/>
                  </a:lnTo>
                  <a:lnTo>
                    <a:pt x="617" y="182"/>
                  </a:lnTo>
                  <a:lnTo>
                    <a:pt x="613" y="200"/>
                  </a:lnTo>
                  <a:lnTo>
                    <a:pt x="602" y="211"/>
                  </a:lnTo>
                  <a:lnTo>
                    <a:pt x="569" y="233"/>
                  </a:lnTo>
                  <a:lnTo>
                    <a:pt x="543" y="244"/>
                  </a:lnTo>
                  <a:lnTo>
                    <a:pt x="514" y="259"/>
                  </a:lnTo>
                  <a:lnTo>
                    <a:pt x="473" y="267"/>
                  </a:lnTo>
                  <a:lnTo>
                    <a:pt x="429" y="270"/>
                  </a:lnTo>
                  <a:lnTo>
                    <a:pt x="421" y="270"/>
                  </a:lnTo>
                  <a:lnTo>
                    <a:pt x="469" y="259"/>
                  </a:lnTo>
                  <a:lnTo>
                    <a:pt x="502" y="244"/>
                  </a:lnTo>
                  <a:lnTo>
                    <a:pt x="528" y="230"/>
                  </a:lnTo>
                  <a:lnTo>
                    <a:pt x="543" y="211"/>
                  </a:lnTo>
                  <a:lnTo>
                    <a:pt x="547" y="189"/>
                  </a:lnTo>
                  <a:lnTo>
                    <a:pt x="547" y="174"/>
                  </a:lnTo>
                  <a:lnTo>
                    <a:pt x="543" y="159"/>
                  </a:lnTo>
                  <a:lnTo>
                    <a:pt x="532" y="145"/>
                  </a:lnTo>
                  <a:lnTo>
                    <a:pt x="525" y="130"/>
                  </a:lnTo>
                  <a:lnTo>
                    <a:pt x="488" y="111"/>
                  </a:lnTo>
                  <a:lnTo>
                    <a:pt x="447" y="104"/>
                  </a:lnTo>
                  <a:lnTo>
                    <a:pt x="406" y="100"/>
                  </a:lnTo>
                  <a:lnTo>
                    <a:pt x="332" y="93"/>
                  </a:lnTo>
                  <a:lnTo>
                    <a:pt x="295" y="100"/>
                  </a:lnTo>
                  <a:lnTo>
                    <a:pt x="210" y="93"/>
                  </a:lnTo>
                  <a:lnTo>
                    <a:pt x="140" y="85"/>
                  </a:lnTo>
                  <a:lnTo>
                    <a:pt x="96" y="74"/>
                  </a:lnTo>
                  <a:lnTo>
                    <a:pt x="66" y="63"/>
                  </a:lnTo>
                  <a:lnTo>
                    <a:pt x="51" y="56"/>
                  </a:lnTo>
                  <a:lnTo>
                    <a:pt x="48" y="45"/>
                  </a:lnTo>
                  <a:lnTo>
                    <a:pt x="48" y="41"/>
                  </a:lnTo>
                  <a:lnTo>
                    <a:pt x="51" y="30"/>
                  </a:lnTo>
                  <a:lnTo>
                    <a:pt x="63" y="15"/>
                  </a:lnTo>
                  <a:lnTo>
                    <a:pt x="77" y="4"/>
                  </a:lnTo>
                  <a:lnTo>
                    <a:pt x="70" y="0"/>
                  </a:lnTo>
                  <a:lnTo>
                    <a:pt x="55" y="15"/>
                  </a:lnTo>
                  <a:lnTo>
                    <a:pt x="48" y="30"/>
                  </a:lnTo>
                  <a:lnTo>
                    <a:pt x="40" y="45"/>
                  </a:lnTo>
                  <a:lnTo>
                    <a:pt x="51" y="60"/>
                  </a:lnTo>
                  <a:lnTo>
                    <a:pt x="70" y="71"/>
                  </a:lnTo>
                  <a:lnTo>
                    <a:pt x="100" y="78"/>
                  </a:lnTo>
                  <a:lnTo>
                    <a:pt x="140" y="89"/>
                  </a:lnTo>
                  <a:lnTo>
                    <a:pt x="210" y="100"/>
                  </a:lnTo>
                  <a:lnTo>
                    <a:pt x="295" y="104"/>
                  </a:lnTo>
                  <a:lnTo>
                    <a:pt x="332" y="100"/>
                  </a:lnTo>
                  <a:lnTo>
                    <a:pt x="406" y="100"/>
                  </a:lnTo>
                  <a:lnTo>
                    <a:pt x="447" y="111"/>
                  </a:lnTo>
                  <a:lnTo>
                    <a:pt x="488" y="115"/>
                  </a:lnTo>
                  <a:lnTo>
                    <a:pt x="517" y="134"/>
                  </a:lnTo>
                  <a:lnTo>
                    <a:pt x="528" y="148"/>
                  </a:lnTo>
                  <a:lnTo>
                    <a:pt x="539" y="163"/>
                  </a:lnTo>
                  <a:lnTo>
                    <a:pt x="543" y="174"/>
                  </a:lnTo>
                  <a:lnTo>
                    <a:pt x="543" y="189"/>
                  </a:lnTo>
                  <a:lnTo>
                    <a:pt x="539" y="204"/>
                  </a:lnTo>
                  <a:lnTo>
                    <a:pt x="528" y="226"/>
                  </a:lnTo>
                  <a:lnTo>
                    <a:pt x="499" y="241"/>
                  </a:lnTo>
                  <a:lnTo>
                    <a:pt x="454" y="259"/>
                  </a:lnTo>
                  <a:lnTo>
                    <a:pt x="388" y="270"/>
                  </a:lnTo>
                  <a:lnTo>
                    <a:pt x="314" y="270"/>
                  </a:lnTo>
                  <a:lnTo>
                    <a:pt x="362" y="267"/>
                  </a:lnTo>
                  <a:lnTo>
                    <a:pt x="414" y="256"/>
                  </a:lnTo>
                  <a:lnTo>
                    <a:pt x="454" y="233"/>
                  </a:lnTo>
                  <a:lnTo>
                    <a:pt x="469" y="226"/>
                  </a:lnTo>
                  <a:lnTo>
                    <a:pt x="477" y="211"/>
                  </a:lnTo>
                  <a:lnTo>
                    <a:pt x="477" y="196"/>
                  </a:lnTo>
                  <a:lnTo>
                    <a:pt x="473" y="182"/>
                  </a:lnTo>
                  <a:lnTo>
                    <a:pt x="462" y="163"/>
                  </a:lnTo>
                  <a:lnTo>
                    <a:pt x="447" y="145"/>
                  </a:lnTo>
                  <a:lnTo>
                    <a:pt x="417" y="130"/>
                  </a:lnTo>
                  <a:lnTo>
                    <a:pt x="373" y="115"/>
                  </a:lnTo>
                  <a:lnTo>
                    <a:pt x="314" y="111"/>
                  </a:lnTo>
                  <a:lnTo>
                    <a:pt x="273" y="104"/>
                  </a:lnTo>
                  <a:lnTo>
                    <a:pt x="173" y="100"/>
                  </a:lnTo>
                  <a:lnTo>
                    <a:pt x="100" y="89"/>
                  </a:lnTo>
                  <a:lnTo>
                    <a:pt x="51" y="74"/>
                  </a:lnTo>
                  <a:lnTo>
                    <a:pt x="15" y="63"/>
                  </a:lnTo>
                  <a:lnTo>
                    <a:pt x="7" y="45"/>
                  </a:lnTo>
                  <a:lnTo>
                    <a:pt x="0" y="30"/>
                  </a:lnTo>
                  <a:lnTo>
                    <a:pt x="11" y="19"/>
                  </a:lnTo>
                  <a:lnTo>
                    <a:pt x="26" y="8"/>
                  </a:lnTo>
                  <a:lnTo>
                    <a:pt x="51" y="0"/>
                  </a:lnTo>
                  <a:lnTo>
                    <a:pt x="85" y="0"/>
                  </a:lnTo>
                  <a:lnTo>
                    <a:pt x="111" y="4"/>
                  </a:lnTo>
                  <a:lnTo>
                    <a:pt x="92" y="8"/>
                  </a:lnTo>
                  <a:lnTo>
                    <a:pt x="77" y="23"/>
                  </a:lnTo>
                  <a:lnTo>
                    <a:pt x="77" y="34"/>
                  </a:lnTo>
                  <a:lnTo>
                    <a:pt x="77" y="41"/>
                  </a:lnTo>
                  <a:lnTo>
                    <a:pt x="85" y="56"/>
                  </a:lnTo>
                  <a:lnTo>
                    <a:pt x="96" y="63"/>
                  </a:lnTo>
                  <a:lnTo>
                    <a:pt x="136" y="78"/>
                  </a:lnTo>
                  <a:lnTo>
                    <a:pt x="192" y="89"/>
                  </a:lnTo>
                  <a:lnTo>
                    <a:pt x="247" y="93"/>
                  </a:lnTo>
                  <a:lnTo>
                    <a:pt x="358" y="93"/>
                  </a:lnTo>
                  <a:lnTo>
                    <a:pt x="414" y="89"/>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56" name="図形 155"/>
            <p:cNvSpPr>
              <a:spLocks/>
            </p:cNvSpPr>
            <p:nvPr/>
          </p:nvSpPr>
          <p:spPr bwMode="auto">
            <a:xfrm>
              <a:off x="1960992" y="5313713"/>
              <a:ext cx="351108" cy="114410"/>
            </a:xfrm>
            <a:custGeom>
              <a:avLst/>
              <a:gdLst/>
              <a:ahLst/>
              <a:cxnLst>
                <a:cxn ang="0">
                  <a:pos x="55" y="26"/>
                </a:cxn>
                <a:cxn ang="0">
                  <a:pos x="63" y="33"/>
                </a:cxn>
                <a:cxn ang="0">
                  <a:pos x="70" y="41"/>
                </a:cxn>
                <a:cxn ang="0">
                  <a:pos x="107" y="55"/>
                </a:cxn>
                <a:cxn ang="0">
                  <a:pos x="148" y="66"/>
                </a:cxn>
                <a:cxn ang="0">
                  <a:pos x="229" y="81"/>
                </a:cxn>
                <a:cxn ang="0">
                  <a:pos x="196" y="81"/>
                </a:cxn>
                <a:cxn ang="0">
                  <a:pos x="137" y="70"/>
                </a:cxn>
                <a:cxn ang="0">
                  <a:pos x="89" y="66"/>
                </a:cxn>
                <a:cxn ang="0">
                  <a:pos x="41" y="52"/>
                </a:cxn>
                <a:cxn ang="0">
                  <a:pos x="11" y="41"/>
                </a:cxn>
                <a:cxn ang="0">
                  <a:pos x="0" y="37"/>
                </a:cxn>
                <a:cxn ang="0">
                  <a:pos x="0" y="33"/>
                </a:cxn>
                <a:cxn ang="0">
                  <a:pos x="0" y="22"/>
                </a:cxn>
                <a:cxn ang="0">
                  <a:pos x="11" y="11"/>
                </a:cxn>
                <a:cxn ang="0">
                  <a:pos x="37" y="0"/>
                </a:cxn>
                <a:cxn ang="0">
                  <a:pos x="81" y="0"/>
                </a:cxn>
                <a:cxn ang="0">
                  <a:pos x="67" y="11"/>
                </a:cxn>
                <a:cxn ang="0">
                  <a:pos x="63" y="15"/>
                </a:cxn>
                <a:cxn ang="0">
                  <a:pos x="55" y="26"/>
                </a:cxn>
              </a:cxnLst>
              <a:rect l="0" t="0" r="0" b="0"/>
              <a:pathLst>
                <a:path w="229" h="81">
                  <a:moveTo>
                    <a:pt x="55" y="26"/>
                  </a:moveTo>
                  <a:lnTo>
                    <a:pt x="63" y="33"/>
                  </a:lnTo>
                  <a:lnTo>
                    <a:pt x="70" y="41"/>
                  </a:lnTo>
                  <a:lnTo>
                    <a:pt x="107" y="55"/>
                  </a:lnTo>
                  <a:lnTo>
                    <a:pt x="148" y="66"/>
                  </a:lnTo>
                  <a:lnTo>
                    <a:pt x="229" y="81"/>
                  </a:lnTo>
                  <a:lnTo>
                    <a:pt x="196" y="81"/>
                  </a:lnTo>
                  <a:lnTo>
                    <a:pt x="137" y="70"/>
                  </a:lnTo>
                  <a:lnTo>
                    <a:pt x="89" y="66"/>
                  </a:lnTo>
                  <a:lnTo>
                    <a:pt x="41" y="52"/>
                  </a:lnTo>
                  <a:lnTo>
                    <a:pt x="11" y="41"/>
                  </a:lnTo>
                  <a:lnTo>
                    <a:pt x="0" y="37"/>
                  </a:lnTo>
                  <a:lnTo>
                    <a:pt x="0" y="33"/>
                  </a:lnTo>
                  <a:lnTo>
                    <a:pt x="0" y="22"/>
                  </a:lnTo>
                  <a:lnTo>
                    <a:pt x="11" y="11"/>
                  </a:lnTo>
                  <a:lnTo>
                    <a:pt x="37" y="0"/>
                  </a:lnTo>
                  <a:lnTo>
                    <a:pt x="81" y="0"/>
                  </a:lnTo>
                  <a:lnTo>
                    <a:pt x="67" y="11"/>
                  </a:lnTo>
                  <a:lnTo>
                    <a:pt x="63" y="15"/>
                  </a:lnTo>
                  <a:lnTo>
                    <a:pt x="55" y="26"/>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57" name="図形 156"/>
            <p:cNvSpPr>
              <a:spLocks/>
            </p:cNvSpPr>
            <p:nvPr/>
          </p:nvSpPr>
          <p:spPr bwMode="auto">
            <a:xfrm>
              <a:off x="2753668" y="5443660"/>
              <a:ext cx="409371" cy="276844"/>
            </a:xfrm>
            <a:custGeom>
              <a:avLst/>
              <a:gdLst/>
              <a:ahLst/>
              <a:cxnLst>
                <a:cxn ang="0">
                  <a:pos x="252" y="56"/>
                </a:cxn>
                <a:cxn ang="0">
                  <a:pos x="263" y="70"/>
                </a:cxn>
                <a:cxn ang="0">
                  <a:pos x="267" y="82"/>
                </a:cxn>
                <a:cxn ang="0">
                  <a:pos x="267" y="96"/>
                </a:cxn>
                <a:cxn ang="0">
                  <a:pos x="263" y="111"/>
                </a:cxn>
                <a:cxn ang="0">
                  <a:pos x="259" y="119"/>
                </a:cxn>
                <a:cxn ang="0">
                  <a:pos x="226" y="144"/>
                </a:cxn>
                <a:cxn ang="0">
                  <a:pos x="193" y="159"/>
                </a:cxn>
                <a:cxn ang="0">
                  <a:pos x="152" y="174"/>
                </a:cxn>
                <a:cxn ang="0">
                  <a:pos x="67" y="189"/>
                </a:cxn>
                <a:cxn ang="0">
                  <a:pos x="0" y="196"/>
                </a:cxn>
                <a:cxn ang="0">
                  <a:pos x="41" y="185"/>
                </a:cxn>
                <a:cxn ang="0">
                  <a:pos x="82" y="174"/>
                </a:cxn>
                <a:cxn ang="0">
                  <a:pos x="126" y="156"/>
                </a:cxn>
                <a:cxn ang="0">
                  <a:pos x="174" y="126"/>
                </a:cxn>
                <a:cxn ang="0">
                  <a:pos x="189" y="104"/>
                </a:cxn>
                <a:cxn ang="0">
                  <a:pos x="196" y="89"/>
                </a:cxn>
                <a:cxn ang="0">
                  <a:pos x="196" y="63"/>
                </a:cxn>
                <a:cxn ang="0">
                  <a:pos x="189" y="45"/>
                </a:cxn>
                <a:cxn ang="0">
                  <a:pos x="167" y="26"/>
                </a:cxn>
                <a:cxn ang="0">
                  <a:pos x="134" y="11"/>
                </a:cxn>
                <a:cxn ang="0">
                  <a:pos x="85" y="0"/>
                </a:cxn>
                <a:cxn ang="0">
                  <a:pos x="152" y="11"/>
                </a:cxn>
                <a:cxn ang="0">
                  <a:pos x="204" y="19"/>
                </a:cxn>
                <a:cxn ang="0">
                  <a:pos x="233" y="34"/>
                </a:cxn>
                <a:cxn ang="0">
                  <a:pos x="252" y="56"/>
                </a:cxn>
              </a:cxnLst>
              <a:rect l="0" t="0" r="0" b="0"/>
              <a:pathLst>
                <a:path w="267" h="196">
                  <a:moveTo>
                    <a:pt x="252" y="56"/>
                  </a:moveTo>
                  <a:lnTo>
                    <a:pt x="263" y="70"/>
                  </a:lnTo>
                  <a:lnTo>
                    <a:pt x="267" y="82"/>
                  </a:lnTo>
                  <a:lnTo>
                    <a:pt x="267" y="96"/>
                  </a:lnTo>
                  <a:lnTo>
                    <a:pt x="263" y="111"/>
                  </a:lnTo>
                  <a:lnTo>
                    <a:pt x="259" y="119"/>
                  </a:lnTo>
                  <a:lnTo>
                    <a:pt x="226" y="144"/>
                  </a:lnTo>
                  <a:lnTo>
                    <a:pt x="193" y="159"/>
                  </a:lnTo>
                  <a:lnTo>
                    <a:pt x="152" y="174"/>
                  </a:lnTo>
                  <a:lnTo>
                    <a:pt x="67" y="189"/>
                  </a:lnTo>
                  <a:lnTo>
                    <a:pt x="0" y="196"/>
                  </a:lnTo>
                  <a:lnTo>
                    <a:pt x="41" y="185"/>
                  </a:lnTo>
                  <a:lnTo>
                    <a:pt x="82" y="174"/>
                  </a:lnTo>
                  <a:lnTo>
                    <a:pt x="126" y="156"/>
                  </a:lnTo>
                  <a:lnTo>
                    <a:pt x="174" y="126"/>
                  </a:lnTo>
                  <a:lnTo>
                    <a:pt x="189" y="104"/>
                  </a:lnTo>
                  <a:lnTo>
                    <a:pt x="196" y="89"/>
                  </a:lnTo>
                  <a:lnTo>
                    <a:pt x="196" y="63"/>
                  </a:lnTo>
                  <a:lnTo>
                    <a:pt x="189" y="45"/>
                  </a:lnTo>
                  <a:lnTo>
                    <a:pt x="167" y="26"/>
                  </a:lnTo>
                  <a:lnTo>
                    <a:pt x="134" y="11"/>
                  </a:lnTo>
                  <a:lnTo>
                    <a:pt x="85" y="0"/>
                  </a:lnTo>
                  <a:lnTo>
                    <a:pt x="152" y="11"/>
                  </a:lnTo>
                  <a:lnTo>
                    <a:pt x="204" y="19"/>
                  </a:lnTo>
                  <a:lnTo>
                    <a:pt x="233" y="34"/>
                  </a:lnTo>
                  <a:lnTo>
                    <a:pt x="252" y="56"/>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58" name="図形 157"/>
            <p:cNvSpPr>
              <a:spLocks/>
            </p:cNvSpPr>
            <p:nvPr/>
          </p:nvSpPr>
          <p:spPr bwMode="auto">
            <a:xfrm>
              <a:off x="3892853" y="5360324"/>
              <a:ext cx="323510" cy="271194"/>
            </a:xfrm>
            <a:custGeom>
              <a:avLst/>
              <a:gdLst/>
              <a:ahLst/>
              <a:cxnLst>
                <a:cxn ang="0">
                  <a:pos x="211" y="85"/>
                </a:cxn>
                <a:cxn ang="0">
                  <a:pos x="211" y="93"/>
                </a:cxn>
                <a:cxn ang="0">
                  <a:pos x="204" y="122"/>
                </a:cxn>
                <a:cxn ang="0">
                  <a:pos x="193" y="141"/>
                </a:cxn>
                <a:cxn ang="0">
                  <a:pos x="178" y="155"/>
                </a:cxn>
                <a:cxn ang="0">
                  <a:pos x="152" y="174"/>
                </a:cxn>
                <a:cxn ang="0">
                  <a:pos x="122" y="189"/>
                </a:cxn>
                <a:cxn ang="0">
                  <a:pos x="89" y="192"/>
                </a:cxn>
                <a:cxn ang="0">
                  <a:pos x="111" y="178"/>
                </a:cxn>
                <a:cxn ang="0">
                  <a:pos x="141" y="159"/>
                </a:cxn>
                <a:cxn ang="0">
                  <a:pos x="163" y="129"/>
                </a:cxn>
                <a:cxn ang="0">
                  <a:pos x="174" y="107"/>
                </a:cxn>
                <a:cxn ang="0">
                  <a:pos x="174" y="93"/>
                </a:cxn>
                <a:cxn ang="0">
                  <a:pos x="167" y="78"/>
                </a:cxn>
                <a:cxn ang="0">
                  <a:pos x="141" y="59"/>
                </a:cxn>
                <a:cxn ang="0">
                  <a:pos x="119" y="44"/>
                </a:cxn>
                <a:cxn ang="0">
                  <a:pos x="93" y="30"/>
                </a:cxn>
                <a:cxn ang="0">
                  <a:pos x="52" y="8"/>
                </a:cxn>
                <a:cxn ang="0">
                  <a:pos x="0" y="0"/>
                </a:cxn>
                <a:cxn ang="0">
                  <a:pos x="56" y="4"/>
                </a:cxn>
                <a:cxn ang="0">
                  <a:pos x="122" y="22"/>
                </a:cxn>
                <a:cxn ang="0">
                  <a:pos x="152" y="33"/>
                </a:cxn>
                <a:cxn ang="0">
                  <a:pos x="182" y="48"/>
                </a:cxn>
                <a:cxn ang="0">
                  <a:pos x="204" y="70"/>
                </a:cxn>
                <a:cxn ang="0">
                  <a:pos x="211" y="85"/>
                </a:cxn>
              </a:cxnLst>
              <a:rect l="0" t="0" r="0" b="0"/>
              <a:pathLst>
                <a:path w="211" h="192">
                  <a:moveTo>
                    <a:pt x="211" y="85"/>
                  </a:moveTo>
                  <a:lnTo>
                    <a:pt x="211" y="93"/>
                  </a:lnTo>
                  <a:lnTo>
                    <a:pt x="204" y="122"/>
                  </a:lnTo>
                  <a:lnTo>
                    <a:pt x="193" y="141"/>
                  </a:lnTo>
                  <a:lnTo>
                    <a:pt x="178" y="155"/>
                  </a:lnTo>
                  <a:lnTo>
                    <a:pt x="152" y="174"/>
                  </a:lnTo>
                  <a:lnTo>
                    <a:pt x="122" y="189"/>
                  </a:lnTo>
                  <a:lnTo>
                    <a:pt x="89" y="192"/>
                  </a:lnTo>
                  <a:lnTo>
                    <a:pt x="111" y="178"/>
                  </a:lnTo>
                  <a:lnTo>
                    <a:pt x="141" y="159"/>
                  </a:lnTo>
                  <a:lnTo>
                    <a:pt x="163" y="129"/>
                  </a:lnTo>
                  <a:lnTo>
                    <a:pt x="174" y="107"/>
                  </a:lnTo>
                  <a:lnTo>
                    <a:pt x="174" y="93"/>
                  </a:lnTo>
                  <a:lnTo>
                    <a:pt x="167" y="78"/>
                  </a:lnTo>
                  <a:lnTo>
                    <a:pt x="141" y="59"/>
                  </a:lnTo>
                  <a:lnTo>
                    <a:pt x="119" y="44"/>
                  </a:lnTo>
                  <a:lnTo>
                    <a:pt x="93" y="30"/>
                  </a:lnTo>
                  <a:lnTo>
                    <a:pt x="52" y="8"/>
                  </a:lnTo>
                  <a:lnTo>
                    <a:pt x="0" y="0"/>
                  </a:lnTo>
                  <a:lnTo>
                    <a:pt x="56" y="4"/>
                  </a:lnTo>
                  <a:lnTo>
                    <a:pt x="122" y="22"/>
                  </a:lnTo>
                  <a:lnTo>
                    <a:pt x="152" y="33"/>
                  </a:lnTo>
                  <a:lnTo>
                    <a:pt x="182" y="48"/>
                  </a:lnTo>
                  <a:lnTo>
                    <a:pt x="204" y="70"/>
                  </a:lnTo>
                  <a:lnTo>
                    <a:pt x="211" y="85"/>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59" name="図形 158"/>
            <p:cNvSpPr>
              <a:spLocks/>
            </p:cNvSpPr>
            <p:nvPr/>
          </p:nvSpPr>
          <p:spPr bwMode="auto">
            <a:xfrm>
              <a:off x="3672069" y="5329250"/>
              <a:ext cx="476832" cy="329105"/>
            </a:xfrm>
            <a:custGeom>
              <a:avLst/>
              <a:gdLst/>
              <a:ahLst/>
              <a:cxnLst>
                <a:cxn ang="0">
                  <a:pos x="266" y="155"/>
                </a:cxn>
                <a:cxn ang="0">
                  <a:pos x="270" y="137"/>
                </a:cxn>
                <a:cxn ang="0">
                  <a:pos x="278" y="122"/>
                </a:cxn>
                <a:cxn ang="0">
                  <a:pos x="270" y="107"/>
                </a:cxn>
                <a:cxn ang="0">
                  <a:pos x="252" y="85"/>
                </a:cxn>
                <a:cxn ang="0">
                  <a:pos x="226" y="70"/>
                </a:cxn>
                <a:cxn ang="0">
                  <a:pos x="196" y="52"/>
                </a:cxn>
                <a:cxn ang="0">
                  <a:pos x="163" y="37"/>
                </a:cxn>
                <a:cxn ang="0">
                  <a:pos x="85" y="15"/>
                </a:cxn>
                <a:cxn ang="0">
                  <a:pos x="0" y="0"/>
                </a:cxn>
                <a:cxn ang="0">
                  <a:pos x="96" y="11"/>
                </a:cxn>
                <a:cxn ang="0">
                  <a:pos x="163" y="26"/>
                </a:cxn>
                <a:cxn ang="0">
                  <a:pos x="215" y="44"/>
                </a:cxn>
                <a:cxn ang="0">
                  <a:pos x="255" y="66"/>
                </a:cxn>
                <a:cxn ang="0">
                  <a:pos x="285" y="85"/>
                </a:cxn>
                <a:cxn ang="0">
                  <a:pos x="303" y="100"/>
                </a:cxn>
                <a:cxn ang="0">
                  <a:pos x="311" y="115"/>
                </a:cxn>
                <a:cxn ang="0">
                  <a:pos x="311" y="137"/>
                </a:cxn>
                <a:cxn ang="0">
                  <a:pos x="303" y="155"/>
                </a:cxn>
                <a:cxn ang="0">
                  <a:pos x="285" y="170"/>
                </a:cxn>
                <a:cxn ang="0">
                  <a:pos x="266" y="192"/>
                </a:cxn>
                <a:cxn ang="0">
                  <a:pos x="233" y="211"/>
                </a:cxn>
                <a:cxn ang="0">
                  <a:pos x="215" y="222"/>
                </a:cxn>
                <a:cxn ang="0">
                  <a:pos x="163" y="233"/>
                </a:cxn>
                <a:cxn ang="0">
                  <a:pos x="196" y="214"/>
                </a:cxn>
                <a:cxn ang="0">
                  <a:pos x="233" y="200"/>
                </a:cxn>
                <a:cxn ang="0">
                  <a:pos x="252" y="181"/>
                </a:cxn>
                <a:cxn ang="0">
                  <a:pos x="266" y="155"/>
                </a:cxn>
              </a:cxnLst>
              <a:rect l="0" t="0" r="0" b="0"/>
              <a:pathLst>
                <a:path w="311" h="233">
                  <a:moveTo>
                    <a:pt x="266" y="155"/>
                  </a:moveTo>
                  <a:lnTo>
                    <a:pt x="270" y="137"/>
                  </a:lnTo>
                  <a:lnTo>
                    <a:pt x="278" y="122"/>
                  </a:lnTo>
                  <a:lnTo>
                    <a:pt x="270" y="107"/>
                  </a:lnTo>
                  <a:lnTo>
                    <a:pt x="252" y="85"/>
                  </a:lnTo>
                  <a:lnTo>
                    <a:pt x="226" y="70"/>
                  </a:lnTo>
                  <a:lnTo>
                    <a:pt x="196" y="52"/>
                  </a:lnTo>
                  <a:lnTo>
                    <a:pt x="163" y="37"/>
                  </a:lnTo>
                  <a:lnTo>
                    <a:pt x="85" y="15"/>
                  </a:lnTo>
                  <a:lnTo>
                    <a:pt x="0" y="0"/>
                  </a:lnTo>
                  <a:lnTo>
                    <a:pt x="96" y="11"/>
                  </a:lnTo>
                  <a:lnTo>
                    <a:pt x="163" y="26"/>
                  </a:lnTo>
                  <a:lnTo>
                    <a:pt x="215" y="44"/>
                  </a:lnTo>
                  <a:lnTo>
                    <a:pt x="255" y="66"/>
                  </a:lnTo>
                  <a:lnTo>
                    <a:pt x="285" y="85"/>
                  </a:lnTo>
                  <a:lnTo>
                    <a:pt x="303" y="100"/>
                  </a:lnTo>
                  <a:lnTo>
                    <a:pt x="311" y="115"/>
                  </a:lnTo>
                  <a:lnTo>
                    <a:pt x="311" y="137"/>
                  </a:lnTo>
                  <a:lnTo>
                    <a:pt x="303" y="155"/>
                  </a:lnTo>
                  <a:lnTo>
                    <a:pt x="285" y="170"/>
                  </a:lnTo>
                  <a:lnTo>
                    <a:pt x="266" y="192"/>
                  </a:lnTo>
                  <a:lnTo>
                    <a:pt x="233" y="211"/>
                  </a:lnTo>
                  <a:lnTo>
                    <a:pt x="215" y="222"/>
                  </a:lnTo>
                  <a:lnTo>
                    <a:pt x="163" y="233"/>
                  </a:lnTo>
                  <a:lnTo>
                    <a:pt x="196" y="214"/>
                  </a:lnTo>
                  <a:lnTo>
                    <a:pt x="233" y="200"/>
                  </a:lnTo>
                  <a:lnTo>
                    <a:pt x="252" y="181"/>
                  </a:lnTo>
                  <a:lnTo>
                    <a:pt x="266" y="155"/>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60" name="図形 159"/>
            <p:cNvSpPr>
              <a:spLocks/>
            </p:cNvSpPr>
            <p:nvPr/>
          </p:nvSpPr>
          <p:spPr bwMode="auto">
            <a:xfrm>
              <a:off x="3621472" y="5365974"/>
              <a:ext cx="323510" cy="292381"/>
            </a:xfrm>
            <a:custGeom>
              <a:avLst/>
              <a:gdLst/>
              <a:ahLst/>
              <a:cxnLst>
                <a:cxn ang="0">
                  <a:pos x="174" y="100"/>
                </a:cxn>
                <a:cxn ang="0">
                  <a:pos x="174" y="89"/>
                </a:cxn>
                <a:cxn ang="0">
                  <a:pos x="163" y="70"/>
                </a:cxn>
                <a:cxn ang="0">
                  <a:pos x="148" y="59"/>
                </a:cxn>
                <a:cxn ang="0">
                  <a:pos x="115" y="33"/>
                </a:cxn>
                <a:cxn ang="0">
                  <a:pos x="59" y="15"/>
                </a:cxn>
                <a:cxn ang="0">
                  <a:pos x="0" y="0"/>
                </a:cxn>
                <a:cxn ang="0">
                  <a:pos x="63" y="11"/>
                </a:cxn>
                <a:cxn ang="0">
                  <a:pos x="115" y="18"/>
                </a:cxn>
                <a:cxn ang="0">
                  <a:pos x="148" y="33"/>
                </a:cxn>
                <a:cxn ang="0">
                  <a:pos x="174" y="48"/>
                </a:cxn>
                <a:cxn ang="0">
                  <a:pos x="196" y="66"/>
                </a:cxn>
                <a:cxn ang="0">
                  <a:pos x="203" y="70"/>
                </a:cxn>
                <a:cxn ang="0">
                  <a:pos x="211" y="81"/>
                </a:cxn>
                <a:cxn ang="0">
                  <a:pos x="211" y="96"/>
                </a:cxn>
                <a:cxn ang="0">
                  <a:pos x="211" y="114"/>
                </a:cxn>
                <a:cxn ang="0">
                  <a:pos x="200" y="129"/>
                </a:cxn>
                <a:cxn ang="0">
                  <a:pos x="174" y="166"/>
                </a:cxn>
                <a:cxn ang="0">
                  <a:pos x="140" y="188"/>
                </a:cxn>
                <a:cxn ang="0">
                  <a:pos x="107" y="207"/>
                </a:cxn>
                <a:cxn ang="0">
                  <a:pos x="144" y="174"/>
                </a:cxn>
                <a:cxn ang="0">
                  <a:pos x="163" y="144"/>
                </a:cxn>
                <a:cxn ang="0">
                  <a:pos x="174" y="118"/>
                </a:cxn>
                <a:cxn ang="0">
                  <a:pos x="174" y="100"/>
                </a:cxn>
              </a:cxnLst>
              <a:rect l="0" t="0" r="0" b="0"/>
              <a:pathLst>
                <a:path w="211" h="207">
                  <a:moveTo>
                    <a:pt x="174" y="100"/>
                  </a:moveTo>
                  <a:lnTo>
                    <a:pt x="174" y="89"/>
                  </a:lnTo>
                  <a:lnTo>
                    <a:pt x="163" y="70"/>
                  </a:lnTo>
                  <a:lnTo>
                    <a:pt x="148" y="59"/>
                  </a:lnTo>
                  <a:lnTo>
                    <a:pt x="115" y="33"/>
                  </a:lnTo>
                  <a:lnTo>
                    <a:pt x="59" y="15"/>
                  </a:lnTo>
                  <a:lnTo>
                    <a:pt x="0" y="0"/>
                  </a:lnTo>
                  <a:lnTo>
                    <a:pt x="63" y="11"/>
                  </a:lnTo>
                  <a:lnTo>
                    <a:pt x="115" y="18"/>
                  </a:lnTo>
                  <a:lnTo>
                    <a:pt x="148" y="33"/>
                  </a:lnTo>
                  <a:lnTo>
                    <a:pt x="174" y="48"/>
                  </a:lnTo>
                  <a:lnTo>
                    <a:pt x="196" y="66"/>
                  </a:lnTo>
                  <a:lnTo>
                    <a:pt x="203" y="70"/>
                  </a:lnTo>
                  <a:lnTo>
                    <a:pt x="211" y="81"/>
                  </a:lnTo>
                  <a:lnTo>
                    <a:pt x="211" y="96"/>
                  </a:lnTo>
                  <a:lnTo>
                    <a:pt x="211" y="114"/>
                  </a:lnTo>
                  <a:lnTo>
                    <a:pt x="200" y="129"/>
                  </a:lnTo>
                  <a:lnTo>
                    <a:pt x="174" y="166"/>
                  </a:lnTo>
                  <a:lnTo>
                    <a:pt x="140" y="188"/>
                  </a:lnTo>
                  <a:lnTo>
                    <a:pt x="107" y="207"/>
                  </a:lnTo>
                  <a:lnTo>
                    <a:pt x="144" y="174"/>
                  </a:lnTo>
                  <a:lnTo>
                    <a:pt x="163" y="144"/>
                  </a:lnTo>
                  <a:lnTo>
                    <a:pt x="174" y="118"/>
                  </a:lnTo>
                  <a:lnTo>
                    <a:pt x="174" y="100"/>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61" name="図形 160"/>
            <p:cNvSpPr>
              <a:spLocks/>
            </p:cNvSpPr>
            <p:nvPr/>
          </p:nvSpPr>
          <p:spPr bwMode="auto">
            <a:xfrm>
              <a:off x="3196769" y="5344787"/>
              <a:ext cx="555027" cy="334755"/>
            </a:xfrm>
            <a:custGeom>
              <a:avLst/>
              <a:gdLst/>
              <a:ahLst/>
              <a:cxnLst>
                <a:cxn ang="0">
                  <a:pos x="321" y="140"/>
                </a:cxn>
                <a:cxn ang="0">
                  <a:pos x="314" y="104"/>
                </a:cxn>
                <a:cxn ang="0">
                  <a:pos x="307" y="96"/>
                </a:cxn>
                <a:cxn ang="0">
                  <a:pos x="292" y="81"/>
                </a:cxn>
                <a:cxn ang="0">
                  <a:pos x="266" y="70"/>
                </a:cxn>
                <a:cxn ang="0">
                  <a:pos x="225" y="48"/>
                </a:cxn>
                <a:cxn ang="0">
                  <a:pos x="170" y="33"/>
                </a:cxn>
                <a:cxn ang="0">
                  <a:pos x="96" y="15"/>
                </a:cxn>
                <a:cxn ang="0">
                  <a:pos x="0" y="0"/>
                </a:cxn>
                <a:cxn ang="0">
                  <a:pos x="96" y="11"/>
                </a:cxn>
                <a:cxn ang="0">
                  <a:pos x="203" y="30"/>
                </a:cxn>
                <a:cxn ang="0">
                  <a:pos x="255" y="44"/>
                </a:cxn>
                <a:cxn ang="0">
                  <a:pos x="299" y="63"/>
                </a:cxn>
                <a:cxn ang="0">
                  <a:pos x="336" y="81"/>
                </a:cxn>
                <a:cxn ang="0">
                  <a:pos x="362" y="104"/>
                </a:cxn>
                <a:cxn ang="0">
                  <a:pos x="362" y="118"/>
                </a:cxn>
                <a:cxn ang="0">
                  <a:pos x="362" y="140"/>
                </a:cxn>
                <a:cxn ang="0">
                  <a:pos x="351" y="159"/>
                </a:cxn>
                <a:cxn ang="0">
                  <a:pos x="336" y="185"/>
                </a:cxn>
                <a:cxn ang="0">
                  <a:pos x="314" y="200"/>
                </a:cxn>
                <a:cxn ang="0">
                  <a:pos x="284" y="222"/>
                </a:cxn>
                <a:cxn ang="0">
                  <a:pos x="255" y="237"/>
                </a:cxn>
                <a:cxn ang="0">
                  <a:pos x="277" y="222"/>
                </a:cxn>
                <a:cxn ang="0">
                  <a:pos x="296" y="200"/>
                </a:cxn>
                <a:cxn ang="0">
                  <a:pos x="310" y="170"/>
                </a:cxn>
                <a:cxn ang="0">
                  <a:pos x="321" y="140"/>
                </a:cxn>
              </a:cxnLst>
              <a:rect l="0" t="0" r="0" b="0"/>
              <a:pathLst>
                <a:path w="362" h="237">
                  <a:moveTo>
                    <a:pt x="321" y="140"/>
                  </a:moveTo>
                  <a:lnTo>
                    <a:pt x="314" y="104"/>
                  </a:lnTo>
                  <a:lnTo>
                    <a:pt x="307" y="96"/>
                  </a:lnTo>
                  <a:lnTo>
                    <a:pt x="292" y="81"/>
                  </a:lnTo>
                  <a:lnTo>
                    <a:pt x="266" y="70"/>
                  </a:lnTo>
                  <a:lnTo>
                    <a:pt x="225" y="48"/>
                  </a:lnTo>
                  <a:lnTo>
                    <a:pt x="170" y="33"/>
                  </a:lnTo>
                  <a:lnTo>
                    <a:pt x="96" y="15"/>
                  </a:lnTo>
                  <a:lnTo>
                    <a:pt x="0" y="0"/>
                  </a:lnTo>
                  <a:lnTo>
                    <a:pt x="96" y="11"/>
                  </a:lnTo>
                  <a:lnTo>
                    <a:pt x="203" y="30"/>
                  </a:lnTo>
                  <a:lnTo>
                    <a:pt x="255" y="44"/>
                  </a:lnTo>
                  <a:lnTo>
                    <a:pt x="299" y="63"/>
                  </a:lnTo>
                  <a:lnTo>
                    <a:pt x="336" y="81"/>
                  </a:lnTo>
                  <a:lnTo>
                    <a:pt x="362" y="104"/>
                  </a:lnTo>
                  <a:lnTo>
                    <a:pt x="362" y="118"/>
                  </a:lnTo>
                  <a:lnTo>
                    <a:pt x="362" y="140"/>
                  </a:lnTo>
                  <a:lnTo>
                    <a:pt x="351" y="159"/>
                  </a:lnTo>
                  <a:lnTo>
                    <a:pt x="336" y="185"/>
                  </a:lnTo>
                  <a:lnTo>
                    <a:pt x="314" y="200"/>
                  </a:lnTo>
                  <a:lnTo>
                    <a:pt x="284" y="222"/>
                  </a:lnTo>
                  <a:lnTo>
                    <a:pt x="255" y="237"/>
                  </a:lnTo>
                  <a:lnTo>
                    <a:pt x="277" y="222"/>
                  </a:lnTo>
                  <a:lnTo>
                    <a:pt x="296" y="200"/>
                  </a:lnTo>
                  <a:lnTo>
                    <a:pt x="310" y="170"/>
                  </a:lnTo>
                  <a:lnTo>
                    <a:pt x="321" y="140"/>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62" name="図形 161"/>
            <p:cNvSpPr>
              <a:spLocks/>
            </p:cNvSpPr>
            <p:nvPr/>
          </p:nvSpPr>
          <p:spPr bwMode="auto">
            <a:xfrm>
              <a:off x="3049580" y="5908363"/>
              <a:ext cx="4600" cy="11300"/>
            </a:xfrm>
            <a:custGeom>
              <a:avLst/>
              <a:gdLst/>
              <a:ahLst/>
              <a:cxnLst>
                <a:cxn ang="0">
                  <a:pos x="0" y="8"/>
                </a:cxn>
                <a:cxn ang="0">
                  <a:pos x="0" y="0"/>
                </a:cxn>
                <a:cxn ang="0">
                  <a:pos x="3" y="8"/>
                </a:cxn>
                <a:cxn ang="0">
                  <a:pos x="0" y="8"/>
                </a:cxn>
              </a:cxnLst>
              <a:rect l="0" t="0" r="0" b="0"/>
              <a:pathLst>
                <a:path w="3" h="8">
                  <a:moveTo>
                    <a:pt x="0" y="8"/>
                  </a:moveTo>
                  <a:lnTo>
                    <a:pt x="0" y="0"/>
                  </a:lnTo>
                  <a:lnTo>
                    <a:pt x="3" y="8"/>
                  </a:lnTo>
                  <a:lnTo>
                    <a:pt x="0" y="8"/>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63" name="図形 162"/>
            <p:cNvSpPr>
              <a:spLocks/>
            </p:cNvSpPr>
            <p:nvPr/>
          </p:nvSpPr>
          <p:spPr bwMode="auto">
            <a:xfrm>
              <a:off x="16865" y="6065147"/>
              <a:ext cx="90460" cy="21187"/>
            </a:xfrm>
            <a:custGeom>
              <a:avLst/>
              <a:gdLst/>
              <a:ahLst/>
              <a:cxnLst>
                <a:cxn ang="0">
                  <a:pos x="4" y="0"/>
                </a:cxn>
                <a:cxn ang="0">
                  <a:pos x="0" y="0"/>
                </a:cxn>
                <a:cxn ang="0">
                  <a:pos x="0" y="8"/>
                </a:cxn>
                <a:cxn ang="0">
                  <a:pos x="44" y="15"/>
                </a:cxn>
                <a:cxn ang="0">
                  <a:pos x="59" y="15"/>
                </a:cxn>
                <a:cxn ang="0">
                  <a:pos x="4" y="0"/>
                </a:cxn>
              </a:cxnLst>
              <a:rect l="0" t="0" r="0" b="0"/>
              <a:pathLst>
                <a:path w="59" h="15">
                  <a:moveTo>
                    <a:pt x="4" y="0"/>
                  </a:moveTo>
                  <a:lnTo>
                    <a:pt x="0" y="0"/>
                  </a:lnTo>
                  <a:lnTo>
                    <a:pt x="0" y="8"/>
                  </a:lnTo>
                  <a:lnTo>
                    <a:pt x="44" y="15"/>
                  </a:lnTo>
                  <a:lnTo>
                    <a:pt x="59" y="15"/>
                  </a:lnTo>
                  <a:lnTo>
                    <a:pt x="4" y="0"/>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64" name="図形 163"/>
            <p:cNvSpPr>
              <a:spLocks/>
            </p:cNvSpPr>
            <p:nvPr/>
          </p:nvSpPr>
          <p:spPr bwMode="auto">
            <a:xfrm>
              <a:off x="3110909" y="5402699"/>
              <a:ext cx="260648" cy="281082"/>
            </a:xfrm>
            <a:custGeom>
              <a:avLst/>
              <a:gdLst/>
              <a:ahLst/>
              <a:cxnLst>
                <a:cxn ang="0">
                  <a:pos x="26" y="196"/>
                </a:cxn>
                <a:cxn ang="0">
                  <a:pos x="30" y="199"/>
                </a:cxn>
                <a:cxn ang="0">
                  <a:pos x="48" y="196"/>
                </a:cxn>
                <a:cxn ang="0">
                  <a:pos x="89" y="181"/>
                </a:cxn>
                <a:cxn ang="0">
                  <a:pos x="137" y="155"/>
                </a:cxn>
                <a:cxn ang="0">
                  <a:pos x="156" y="133"/>
                </a:cxn>
                <a:cxn ang="0">
                  <a:pos x="167" y="114"/>
                </a:cxn>
                <a:cxn ang="0">
                  <a:pos x="170" y="103"/>
                </a:cxn>
                <a:cxn ang="0">
                  <a:pos x="167" y="88"/>
                </a:cxn>
                <a:cxn ang="0">
                  <a:pos x="152" y="59"/>
                </a:cxn>
                <a:cxn ang="0">
                  <a:pos x="141" y="48"/>
                </a:cxn>
                <a:cxn ang="0">
                  <a:pos x="111" y="33"/>
                </a:cxn>
                <a:cxn ang="0">
                  <a:pos x="67" y="14"/>
                </a:cxn>
                <a:cxn ang="0">
                  <a:pos x="34" y="3"/>
                </a:cxn>
                <a:cxn ang="0">
                  <a:pos x="0" y="0"/>
                </a:cxn>
                <a:cxn ang="0">
                  <a:pos x="0" y="3"/>
                </a:cxn>
                <a:cxn ang="0">
                  <a:pos x="34" y="7"/>
                </a:cxn>
                <a:cxn ang="0">
                  <a:pos x="67" y="18"/>
                </a:cxn>
                <a:cxn ang="0">
                  <a:pos x="111" y="40"/>
                </a:cxn>
                <a:cxn ang="0">
                  <a:pos x="137" y="55"/>
                </a:cxn>
                <a:cxn ang="0">
                  <a:pos x="145" y="59"/>
                </a:cxn>
                <a:cxn ang="0">
                  <a:pos x="167" y="88"/>
                </a:cxn>
                <a:cxn ang="0">
                  <a:pos x="167" y="103"/>
                </a:cxn>
                <a:cxn ang="0">
                  <a:pos x="159" y="114"/>
                </a:cxn>
                <a:cxn ang="0">
                  <a:pos x="152" y="133"/>
                </a:cxn>
                <a:cxn ang="0">
                  <a:pos x="137" y="148"/>
                </a:cxn>
                <a:cxn ang="0">
                  <a:pos x="89" y="173"/>
                </a:cxn>
                <a:cxn ang="0">
                  <a:pos x="45" y="188"/>
                </a:cxn>
                <a:cxn ang="0">
                  <a:pos x="26" y="196"/>
                </a:cxn>
              </a:cxnLst>
              <a:rect l="0" t="0" r="0" b="0"/>
              <a:pathLst>
                <a:path w="170" h="199">
                  <a:moveTo>
                    <a:pt x="26" y="196"/>
                  </a:moveTo>
                  <a:lnTo>
                    <a:pt x="30" y="199"/>
                  </a:lnTo>
                  <a:lnTo>
                    <a:pt x="48" y="196"/>
                  </a:lnTo>
                  <a:lnTo>
                    <a:pt x="89" y="181"/>
                  </a:lnTo>
                  <a:lnTo>
                    <a:pt x="137" y="155"/>
                  </a:lnTo>
                  <a:lnTo>
                    <a:pt x="156" y="133"/>
                  </a:lnTo>
                  <a:lnTo>
                    <a:pt x="167" y="114"/>
                  </a:lnTo>
                  <a:lnTo>
                    <a:pt x="170" y="103"/>
                  </a:lnTo>
                  <a:lnTo>
                    <a:pt x="167" y="88"/>
                  </a:lnTo>
                  <a:lnTo>
                    <a:pt x="152" y="59"/>
                  </a:lnTo>
                  <a:lnTo>
                    <a:pt x="141" y="48"/>
                  </a:lnTo>
                  <a:lnTo>
                    <a:pt x="111" y="33"/>
                  </a:lnTo>
                  <a:lnTo>
                    <a:pt x="67" y="14"/>
                  </a:lnTo>
                  <a:lnTo>
                    <a:pt x="34" y="3"/>
                  </a:lnTo>
                  <a:lnTo>
                    <a:pt x="0" y="0"/>
                  </a:lnTo>
                  <a:lnTo>
                    <a:pt x="0" y="3"/>
                  </a:lnTo>
                  <a:lnTo>
                    <a:pt x="34" y="7"/>
                  </a:lnTo>
                  <a:lnTo>
                    <a:pt x="67" y="18"/>
                  </a:lnTo>
                  <a:lnTo>
                    <a:pt x="111" y="40"/>
                  </a:lnTo>
                  <a:lnTo>
                    <a:pt x="137" y="55"/>
                  </a:lnTo>
                  <a:lnTo>
                    <a:pt x="145" y="59"/>
                  </a:lnTo>
                  <a:lnTo>
                    <a:pt x="167" y="88"/>
                  </a:lnTo>
                  <a:lnTo>
                    <a:pt x="167" y="103"/>
                  </a:lnTo>
                  <a:lnTo>
                    <a:pt x="159" y="114"/>
                  </a:lnTo>
                  <a:lnTo>
                    <a:pt x="152" y="133"/>
                  </a:lnTo>
                  <a:lnTo>
                    <a:pt x="137" y="148"/>
                  </a:lnTo>
                  <a:lnTo>
                    <a:pt x="89" y="173"/>
                  </a:lnTo>
                  <a:lnTo>
                    <a:pt x="45" y="188"/>
                  </a:lnTo>
                  <a:lnTo>
                    <a:pt x="26" y="196"/>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sp>
          <p:nvSpPr>
            <p:cNvPr id="165" name="図形 164"/>
            <p:cNvSpPr>
              <a:spLocks/>
            </p:cNvSpPr>
            <p:nvPr/>
          </p:nvSpPr>
          <p:spPr bwMode="auto">
            <a:xfrm>
              <a:off x="16865" y="6028423"/>
              <a:ext cx="493698" cy="57911"/>
            </a:xfrm>
            <a:custGeom>
              <a:avLst/>
              <a:gdLst/>
              <a:ahLst/>
              <a:cxnLst>
                <a:cxn ang="0">
                  <a:pos x="189" y="19"/>
                </a:cxn>
                <a:cxn ang="0">
                  <a:pos x="100" y="22"/>
                </a:cxn>
                <a:cxn ang="0">
                  <a:pos x="100" y="26"/>
                </a:cxn>
                <a:cxn ang="0">
                  <a:pos x="0" y="0"/>
                </a:cxn>
                <a:cxn ang="0">
                  <a:pos x="96" y="34"/>
                </a:cxn>
                <a:cxn ang="0">
                  <a:pos x="96" y="37"/>
                </a:cxn>
                <a:cxn ang="0">
                  <a:pos x="0" y="11"/>
                </a:cxn>
                <a:cxn ang="0">
                  <a:pos x="0" y="19"/>
                </a:cxn>
                <a:cxn ang="0">
                  <a:pos x="96" y="37"/>
                </a:cxn>
                <a:cxn ang="0">
                  <a:pos x="89" y="41"/>
                </a:cxn>
                <a:cxn ang="0">
                  <a:pos x="96" y="41"/>
                </a:cxn>
                <a:cxn ang="0">
                  <a:pos x="104" y="26"/>
                </a:cxn>
                <a:cxn ang="0">
                  <a:pos x="189" y="22"/>
                </a:cxn>
                <a:cxn ang="0">
                  <a:pos x="226" y="22"/>
                </a:cxn>
                <a:cxn ang="0">
                  <a:pos x="255" y="26"/>
                </a:cxn>
                <a:cxn ang="0">
                  <a:pos x="311" y="41"/>
                </a:cxn>
                <a:cxn ang="0">
                  <a:pos x="322" y="41"/>
                </a:cxn>
                <a:cxn ang="0">
                  <a:pos x="266" y="26"/>
                </a:cxn>
                <a:cxn ang="0">
                  <a:pos x="229" y="19"/>
                </a:cxn>
                <a:cxn ang="0">
                  <a:pos x="189" y="19"/>
                </a:cxn>
              </a:cxnLst>
              <a:rect l="0" t="0" r="0" b="0"/>
              <a:pathLst>
                <a:path w="322" h="41">
                  <a:moveTo>
                    <a:pt x="189" y="19"/>
                  </a:moveTo>
                  <a:lnTo>
                    <a:pt x="100" y="22"/>
                  </a:lnTo>
                  <a:lnTo>
                    <a:pt x="100" y="26"/>
                  </a:lnTo>
                  <a:lnTo>
                    <a:pt x="0" y="0"/>
                  </a:lnTo>
                  <a:lnTo>
                    <a:pt x="96" y="34"/>
                  </a:lnTo>
                  <a:lnTo>
                    <a:pt x="96" y="37"/>
                  </a:lnTo>
                  <a:lnTo>
                    <a:pt x="0" y="11"/>
                  </a:lnTo>
                  <a:lnTo>
                    <a:pt x="0" y="19"/>
                  </a:lnTo>
                  <a:lnTo>
                    <a:pt x="96" y="37"/>
                  </a:lnTo>
                  <a:lnTo>
                    <a:pt x="89" y="41"/>
                  </a:lnTo>
                  <a:lnTo>
                    <a:pt x="96" y="41"/>
                  </a:lnTo>
                  <a:lnTo>
                    <a:pt x="104" y="26"/>
                  </a:lnTo>
                  <a:lnTo>
                    <a:pt x="189" y="22"/>
                  </a:lnTo>
                  <a:lnTo>
                    <a:pt x="226" y="22"/>
                  </a:lnTo>
                  <a:lnTo>
                    <a:pt x="255" y="26"/>
                  </a:lnTo>
                  <a:lnTo>
                    <a:pt x="311" y="41"/>
                  </a:lnTo>
                  <a:lnTo>
                    <a:pt x="322" y="41"/>
                  </a:lnTo>
                  <a:lnTo>
                    <a:pt x="266" y="26"/>
                  </a:lnTo>
                  <a:lnTo>
                    <a:pt x="229" y="19"/>
                  </a:lnTo>
                  <a:lnTo>
                    <a:pt x="189" y="19"/>
                  </a:lnTo>
                  <a:close/>
                </a:path>
              </a:pathLst>
            </a:custGeom>
            <a:grpFill/>
            <a:ln w="3175" cap="flat" cmpd="sng" algn="ctr">
              <a:solidFill>
                <a:schemeClr val="tx2">
                  <a:lumMod val="20000"/>
                  <a:lumOff val="80000"/>
                  <a:alpha val="56000"/>
                </a:schemeClr>
              </a:solidFill>
              <a:prstDash val="solid"/>
              <a:round/>
              <a:headEnd type="none" w="med" len="med"/>
              <a:tailEnd type="none" w="med" len="med"/>
            </a:ln>
            <a:effectLst/>
          </p:spPr>
          <p:txBody>
            <a:bodyPr vert="horz" wrap="square" lIns="91440" tIns="45720" rIns="91440" bIns="45720" anchor="t" compatLnSpc="1"/>
            <a:lstStyle/>
            <a:p>
              <a:endParaRPr lang="ja-JP" altLang="en-US"/>
            </a:p>
          </p:txBody>
        </p:sp>
      </p:grpSp>
    </p:spTree>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 id="2147483726" r:id="rId13"/>
  </p:sldLayoutIdLst>
  <p:hf hdr="0" dt="0"/>
  <p:txStyles>
    <p:titleStyle>
      <a:lvl1pPr algn="ctr" rtl="0" eaLnBrk="1" latinLnBrk="0" hangingPunct="1">
        <a:spcBef>
          <a:spcPct val="0"/>
        </a:spcBef>
        <a:buNone/>
        <a:defRPr kumimoji="1" sz="4400" baseline="0">
          <a:solidFill>
            <a:schemeClr val="tx2"/>
          </a:solidFill>
          <a:effectLst>
            <a:glow rad="101600">
              <a:schemeClr val="bg1">
                <a:alpha val="60000"/>
              </a:schemeClr>
            </a:glow>
          </a:effectLst>
          <a:latin typeface="+mj-lt"/>
          <a:ea typeface="+mj-ea"/>
          <a:cs typeface="+mj-cs"/>
        </a:defRPr>
      </a:lvl1pPr>
    </p:titleStyle>
    <p:bodyStyle>
      <a:lvl1pPr marL="342900" indent="-342900" algn="l" rtl="0" eaLnBrk="1" latinLnBrk="0" hangingPunct="1">
        <a:spcBef>
          <a:spcPct val="20000"/>
        </a:spcBef>
        <a:buClr>
          <a:schemeClr val="accent1">
            <a:shade val="75000"/>
          </a:schemeClr>
        </a:buClr>
        <a:buSzPct val="55000"/>
        <a:buFont typeface="Wingdings"/>
        <a:buChar char="p"/>
        <a:defRPr kumimoji="1" sz="3200" baseline="0">
          <a:solidFill>
            <a:schemeClr val="bg2">
              <a:lumMod val="25000"/>
            </a:schemeClr>
          </a:solidFill>
          <a:latin typeface="+mn-lt"/>
          <a:ea typeface="+mn-ea"/>
          <a:cs typeface="+mn-cs"/>
        </a:defRPr>
      </a:lvl1pPr>
      <a:lvl2pPr marL="742950" indent="-285750" algn="l" rtl="0" eaLnBrk="1" latinLnBrk="0" hangingPunct="1">
        <a:spcBef>
          <a:spcPct val="20000"/>
        </a:spcBef>
        <a:buClr>
          <a:schemeClr val="accent2"/>
        </a:buClr>
        <a:buSzPct val="50000"/>
        <a:buFont typeface="Wingdings"/>
        <a:buChar char="n"/>
        <a:defRPr kumimoji="1" sz="2800" baseline="0">
          <a:solidFill>
            <a:schemeClr val="bg2">
              <a:lumMod val="25000"/>
            </a:schemeClr>
          </a:solidFill>
          <a:latin typeface="+mn-lt"/>
          <a:ea typeface="+mn-ea"/>
          <a:cs typeface="+mn-cs"/>
        </a:defRPr>
      </a:lvl2pPr>
      <a:lvl3pPr marL="1143000" indent="-228600" algn="l" rtl="0" eaLnBrk="1" latinLnBrk="0" hangingPunct="1">
        <a:spcBef>
          <a:spcPct val="20000"/>
        </a:spcBef>
        <a:buClr>
          <a:schemeClr val="accent3"/>
        </a:buClr>
        <a:buSzPct val="48000"/>
        <a:buFont typeface="Wingdings"/>
        <a:buChar char="n"/>
        <a:defRPr kumimoji="1" sz="2400" baseline="0">
          <a:solidFill>
            <a:schemeClr val="bg2">
              <a:lumMod val="25000"/>
            </a:schemeClr>
          </a:solidFill>
          <a:latin typeface="+mn-lt"/>
          <a:ea typeface="+mn-ea"/>
          <a:cs typeface="+mn-cs"/>
        </a:defRPr>
      </a:lvl3pPr>
      <a:lvl4pPr marL="1600200" indent="-228600" algn="l" rtl="0" eaLnBrk="1" latinLnBrk="0" hangingPunct="1">
        <a:spcBef>
          <a:spcPct val="20000"/>
        </a:spcBef>
        <a:buClr>
          <a:schemeClr val="accent4"/>
        </a:buClr>
        <a:buSzPct val="45000"/>
        <a:buFont typeface="Wingdings"/>
        <a:buChar char="n"/>
        <a:defRPr kumimoji="1" sz="2000" baseline="0">
          <a:solidFill>
            <a:schemeClr val="bg2">
              <a:lumMod val="25000"/>
            </a:schemeClr>
          </a:solidFill>
          <a:latin typeface="+mn-lt"/>
          <a:ea typeface="+mn-ea"/>
          <a:cs typeface="+mn-cs"/>
        </a:defRPr>
      </a:lvl4pPr>
      <a:lvl5pPr marL="2057400" indent="-228600" algn="l" rtl="0" eaLnBrk="1" latinLnBrk="0" hangingPunct="1">
        <a:spcBef>
          <a:spcPct val="20000"/>
        </a:spcBef>
        <a:buClr>
          <a:schemeClr val="accent5"/>
        </a:buClr>
        <a:buSzPct val="40000"/>
        <a:buFont typeface="Wingdings"/>
        <a:buChar char="n"/>
        <a:defRPr kumimoji="1" sz="2000" baseline="0">
          <a:solidFill>
            <a:schemeClr val="bg2">
              <a:lumMod val="25000"/>
            </a:schemeClr>
          </a:solidFill>
          <a:latin typeface="+mn-lt"/>
          <a:ea typeface="+mn-ea"/>
          <a:cs typeface="+mn-cs"/>
        </a:defRPr>
      </a:lvl5pPr>
      <a:lvl6pPr marL="2514600" indent="-228600" algn="l" rtl="0" eaLnBrk="1" latinLnBrk="0" hangingPunct="1">
        <a:spcBef>
          <a:spcPct val="20000"/>
        </a:spcBef>
        <a:buClr>
          <a:schemeClr val="accent6"/>
        </a:buClr>
        <a:buSzPct val="40000"/>
        <a:buFont typeface="Wingdings"/>
        <a:buChar char="n"/>
        <a:defRPr kumimoji="1" sz="1600">
          <a:solidFill>
            <a:schemeClr val="bg2">
              <a:lumMod val="25000"/>
            </a:schemeClr>
          </a:solidFill>
          <a:latin typeface="+mn-lt"/>
          <a:ea typeface="+mn-ea"/>
          <a:cs typeface="+mn-cs"/>
        </a:defRPr>
      </a:lvl6pPr>
      <a:lvl7pPr marL="2971800" indent="-228600" algn="l" rtl="0" eaLnBrk="1" latinLnBrk="0" hangingPunct="1">
        <a:spcBef>
          <a:spcPct val="20000"/>
        </a:spcBef>
        <a:buClr>
          <a:schemeClr val="accent6"/>
        </a:buClr>
        <a:buSzPct val="40000"/>
        <a:buFont typeface="Wingdings"/>
        <a:buChar char="n"/>
        <a:defRPr kumimoji="1" sz="1600">
          <a:solidFill>
            <a:schemeClr val="bg2">
              <a:lumMod val="25000"/>
            </a:schemeClr>
          </a:solidFill>
          <a:latin typeface="+mn-lt"/>
          <a:ea typeface="+mn-ea"/>
          <a:cs typeface="+mn-cs"/>
        </a:defRPr>
      </a:lvl7pPr>
      <a:lvl8pPr marL="3429000" indent="-228600" algn="l" rtl="0" eaLnBrk="1" latinLnBrk="0" hangingPunct="1">
        <a:spcBef>
          <a:spcPct val="20000"/>
        </a:spcBef>
        <a:buClr>
          <a:schemeClr val="accent6"/>
        </a:buClr>
        <a:buSzPct val="40000"/>
        <a:buFont typeface="Wingdings"/>
        <a:buChar char="n"/>
        <a:defRPr kumimoji="1" sz="1400">
          <a:solidFill>
            <a:schemeClr val="bg2">
              <a:lumMod val="25000"/>
            </a:schemeClr>
          </a:solidFill>
          <a:latin typeface="+mn-lt"/>
          <a:ea typeface="+mn-ea"/>
          <a:cs typeface="+mn-cs"/>
        </a:defRPr>
      </a:lvl8pPr>
      <a:lvl9pPr marL="3886200" indent="-228600" algn="l" rtl="0" eaLnBrk="1" latinLnBrk="0" hangingPunct="1">
        <a:spcBef>
          <a:spcPct val="20000"/>
        </a:spcBef>
        <a:buClr>
          <a:schemeClr val="accent6"/>
        </a:buClr>
        <a:buSzPct val="40000"/>
        <a:buFont typeface="Wingdings"/>
        <a:buChar char="n"/>
        <a:defRPr kumimoji="1" sz="1400">
          <a:solidFill>
            <a:schemeClr val="bg2">
              <a:lumMod val="25000"/>
            </a:schemeClr>
          </a:solidFill>
          <a:latin typeface="+mn-lt"/>
          <a:ea typeface="+mn-ea"/>
          <a:cs typeface="+mn-cs"/>
        </a:defRPr>
      </a:lvl9pPr>
    </p:bodyStyle>
    <p:otherStyle>
      <a:lvl1pPr marL="0" algn="l" rtl="0" eaLnBrk="1" hangingPunct="1">
        <a:defRPr kumimoji="1">
          <a:solidFill>
            <a:schemeClr val="tx1"/>
          </a:solidFill>
          <a:latin typeface="+mn-lt"/>
          <a:ea typeface="+mn-ea"/>
          <a:cs typeface="+mn-cs"/>
        </a:defRPr>
      </a:lvl1pPr>
      <a:lvl2pPr marL="457200" algn="l" rtl="0" eaLnBrk="1" hangingPunct="1">
        <a:defRPr kumimoji="1">
          <a:solidFill>
            <a:schemeClr val="tx1"/>
          </a:solidFill>
          <a:latin typeface="+mn-lt"/>
          <a:ea typeface="+mn-ea"/>
          <a:cs typeface="+mn-cs"/>
        </a:defRPr>
      </a:lvl2pPr>
      <a:lvl3pPr marL="914400" algn="l" rtl="0" eaLnBrk="1" hangingPunct="1">
        <a:defRPr kumimoji="1">
          <a:solidFill>
            <a:schemeClr val="tx1"/>
          </a:solidFill>
          <a:latin typeface="+mn-lt"/>
          <a:ea typeface="+mn-ea"/>
          <a:cs typeface="+mn-cs"/>
        </a:defRPr>
      </a:lvl3pPr>
      <a:lvl4pPr marL="1371600" algn="l" rtl="0" eaLnBrk="1" hangingPunct="1">
        <a:defRPr kumimoji="1">
          <a:solidFill>
            <a:schemeClr val="tx1"/>
          </a:solidFill>
          <a:latin typeface="+mn-lt"/>
          <a:ea typeface="+mn-ea"/>
          <a:cs typeface="+mn-cs"/>
        </a:defRPr>
      </a:lvl4pPr>
      <a:lvl5pPr marL="1828800" algn="l" rtl="0" eaLnBrk="1" hangingPunct="1">
        <a:defRPr kumimoji="1">
          <a:solidFill>
            <a:schemeClr val="tx1"/>
          </a:solidFill>
          <a:latin typeface="+mn-lt"/>
          <a:ea typeface="+mn-ea"/>
          <a:cs typeface="+mn-cs"/>
        </a:defRPr>
      </a:lvl5pPr>
      <a:lvl6pPr marL="2286000" algn="l" rtl="0" eaLnBrk="1" hangingPunct="1">
        <a:defRPr kumimoji="1">
          <a:solidFill>
            <a:schemeClr val="tx1"/>
          </a:solidFill>
          <a:latin typeface="+mn-lt"/>
          <a:ea typeface="+mn-ea"/>
          <a:cs typeface="+mn-cs"/>
        </a:defRPr>
      </a:lvl6pPr>
      <a:lvl7pPr marL="2743200" algn="l" rtl="0" eaLnBrk="1" hangingPunct="1">
        <a:defRPr kumimoji="1">
          <a:solidFill>
            <a:schemeClr val="tx1"/>
          </a:solidFill>
          <a:latin typeface="+mn-lt"/>
          <a:ea typeface="+mn-ea"/>
          <a:cs typeface="+mn-cs"/>
        </a:defRPr>
      </a:lvl7pPr>
      <a:lvl8pPr marL="3200400" algn="l" rtl="0" eaLnBrk="1" hangingPunct="1">
        <a:defRPr kumimoji="1">
          <a:solidFill>
            <a:schemeClr val="tx1"/>
          </a:solidFill>
          <a:latin typeface="+mn-lt"/>
          <a:ea typeface="+mn-ea"/>
          <a:cs typeface="+mn-cs"/>
        </a:defRPr>
      </a:lvl8pPr>
      <a:lvl9pPr marL="3657600" algn="l" rtl="0" eaLnBrk="1" hangingPunct="1">
        <a:defRPr kumimoji="1">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Microsoft_Office_Word_97_-_2003_Document1.doc"/><Relationship Id="rId2" Type="http://schemas.openxmlformats.org/officeDocument/2006/relationships/slideLayout" Target="../slideLayouts/slideLayout2.xml"/><Relationship Id="rId1" Type="http://schemas.openxmlformats.org/officeDocument/2006/relationships/vmlDrawing" Target="../drawings/vmlDrawing2.v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Microsoft_Office_Word_97_-_2003_Document2.doc"/><Relationship Id="rId2" Type="http://schemas.openxmlformats.org/officeDocument/2006/relationships/slideLayout" Target="../slideLayouts/slideLayout2.xml"/><Relationship Id="rId1" Type="http://schemas.openxmlformats.org/officeDocument/2006/relationships/vmlDrawing" Target="../drawings/vmlDrawing3.vml"/></Relationships>
</file>

<file path=ppt/slides/_rels/slide21.xml.rels><?xml version="1.0" encoding="UTF-8" standalone="yes"?>
<Relationships xmlns="http://schemas.openxmlformats.org/package/2006/relationships"><Relationship Id="rId3" Type="http://schemas.openxmlformats.org/officeDocument/2006/relationships/oleObject" Target="../embeddings/Microsoft_Office_Word_97_-_2003_Document3.doc"/><Relationship Id="rId2" Type="http://schemas.openxmlformats.org/officeDocument/2006/relationships/slideLayout" Target="../slideLayouts/slideLayout2.xml"/><Relationship Id="rId1" Type="http://schemas.openxmlformats.org/officeDocument/2006/relationships/vmlDrawing" Target="../drawings/vmlDrawing4.vml"/></Relationships>
</file>

<file path=ppt/slides/_rels/slide22.xml.rels><?xml version="1.0" encoding="UTF-8" standalone="yes"?>
<Relationships xmlns="http://schemas.openxmlformats.org/package/2006/relationships"><Relationship Id="rId3" Type="http://schemas.openxmlformats.org/officeDocument/2006/relationships/oleObject" Target="../embeddings/Microsoft_Office_Word_97_-_2003_Document4.doc"/><Relationship Id="rId2" Type="http://schemas.openxmlformats.org/officeDocument/2006/relationships/slideLayout" Target="../slideLayouts/slideLayout2.xml"/><Relationship Id="rId1" Type="http://schemas.openxmlformats.org/officeDocument/2006/relationships/vmlDrawing" Target="../drawings/vmlDrawing5.vml"/></Relationships>
</file>

<file path=ppt/slides/_rels/slide23.xml.rels><?xml version="1.0" encoding="UTF-8" standalone="yes"?>
<Relationships xmlns="http://schemas.openxmlformats.org/package/2006/relationships"><Relationship Id="rId3" Type="http://schemas.openxmlformats.org/officeDocument/2006/relationships/oleObject" Target="../embeddings/Microsoft_Office_Word_97_-_2003_Document5.doc"/><Relationship Id="rId2" Type="http://schemas.openxmlformats.org/officeDocument/2006/relationships/slideLayout" Target="../slideLayouts/slideLayout2.xml"/><Relationship Id="rId1" Type="http://schemas.openxmlformats.org/officeDocument/2006/relationships/vmlDrawing" Target="../drawings/vmlDrawing6.vml"/></Relationships>
</file>

<file path=ppt/slides/_rels/slide24.xml.rels><?xml version="1.0" encoding="UTF-8" standalone="yes"?>
<Relationships xmlns="http://schemas.openxmlformats.org/package/2006/relationships"><Relationship Id="rId3" Type="http://schemas.openxmlformats.org/officeDocument/2006/relationships/oleObject" Target="../embeddings/Microsoft_Office_Word_97_-_2003_Document6.doc"/><Relationship Id="rId2" Type="http://schemas.openxmlformats.org/officeDocument/2006/relationships/slideLayout" Target="../slideLayouts/slideLayout2.xml"/><Relationship Id="rId1" Type="http://schemas.openxmlformats.org/officeDocument/2006/relationships/vmlDrawing" Target="../drawings/vmlDrawing7.vml"/></Relationships>
</file>

<file path=ppt/slides/_rels/slide25.xml.rels><?xml version="1.0" encoding="UTF-8" standalone="yes"?>
<Relationships xmlns="http://schemas.openxmlformats.org/package/2006/relationships"><Relationship Id="rId3" Type="http://schemas.openxmlformats.org/officeDocument/2006/relationships/oleObject" Target="../embeddings/Microsoft_Office_Word_97_-_2003_Document7.doc"/><Relationship Id="rId2" Type="http://schemas.openxmlformats.org/officeDocument/2006/relationships/slideLayout" Target="../slideLayouts/slideLayout2.xml"/><Relationship Id="rId1" Type="http://schemas.openxmlformats.org/officeDocument/2006/relationships/vmlDrawing" Target="../drawings/vmlDrawing8.vml"/></Relationships>
</file>

<file path=ppt/slides/_rels/slide26.xml.rels><?xml version="1.0" encoding="UTF-8" standalone="yes"?>
<Relationships xmlns="http://schemas.openxmlformats.org/package/2006/relationships"><Relationship Id="rId3" Type="http://schemas.openxmlformats.org/officeDocument/2006/relationships/oleObject" Target="../embeddings/Microsoft_Office_Word_97_-_2003_Document8.doc"/><Relationship Id="rId2" Type="http://schemas.openxmlformats.org/officeDocument/2006/relationships/slideLayout" Target="../slideLayouts/slideLayout2.xml"/><Relationship Id="rId1" Type="http://schemas.openxmlformats.org/officeDocument/2006/relationships/vmlDrawing" Target="../drawings/vmlDrawing9.vml"/></Relationships>
</file>

<file path=ppt/slides/_rels/slide27.xml.rels><?xml version="1.0" encoding="UTF-8" standalone="yes"?>
<Relationships xmlns="http://schemas.openxmlformats.org/package/2006/relationships"><Relationship Id="rId3" Type="http://schemas.openxmlformats.org/officeDocument/2006/relationships/oleObject" Target="../embeddings/Microsoft_Office_Word_97_-_2003_Document9.doc"/><Relationship Id="rId2" Type="http://schemas.openxmlformats.org/officeDocument/2006/relationships/slideLayout" Target="../slideLayouts/slideLayout2.xml"/><Relationship Id="rId1" Type="http://schemas.openxmlformats.org/officeDocument/2006/relationships/vmlDrawing" Target="../drawings/vmlDrawing10.vml"/></Relationships>
</file>

<file path=ppt/slides/_rels/slide28.xml.rels><?xml version="1.0" encoding="UTF-8" standalone="yes"?>
<Relationships xmlns="http://schemas.openxmlformats.org/package/2006/relationships"><Relationship Id="rId3" Type="http://schemas.openxmlformats.org/officeDocument/2006/relationships/oleObject" Target="../embeddings/Microsoft_Office_Word_97_-_2003_Document10.doc"/><Relationship Id="rId2" Type="http://schemas.openxmlformats.org/officeDocument/2006/relationships/slideLayout" Target="../slideLayouts/slideLayout2.xml"/><Relationship Id="rId1" Type="http://schemas.openxmlformats.org/officeDocument/2006/relationships/vmlDrawing" Target="../drawings/vmlDrawing11.vml"/></Relationships>
</file>

<file path=ppt/slides/_rels/slide29.xml.rels><?xml version="1.0" encoding="UTF-8" standalone="yes"?>
<Relationships xmlns="http://schemas.openxmlformats.org/package/2006/relationships"><Relationship Id="rId3" Type="http://schemas.openxmlformats.org/officeDocument/2006/relationships/oleObject" Target="../embeddings/Microsoft_Office_Word_97_-_2003_Document11.doc"/><Relationship Id="rId2" Type="http://schemas.openxmlformats.org/officeDocument/2006/relationships/slideLayout" Target="../slideLayouts/slideLayout2.xml"/><Relationship Id="rId1" Type="http://schemas.openxmlformats.org/officeDocument/2006/relationships/vmlDrawing" Target="../drawings/vmlDrawing12.v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Microsoft_Office_Word_97_-_2003_Document12.doc"/><Relationship Id="rId2" Type="http://schemas.openxmlformats.org/officeDocument/2006/relationships/slideLayout" Target="../slideLayouts/slideLayout2.xml"/><Relationship Id="rId1" Type="http://schemas.openxmlformats.org/officeDocument/2006/relationships/vmlDrawing" Target="../drawings/vmlDrawing13.vml"/></Relationships>
</file>

<file path=ppt/slides/_rels/slide31.xml.rels><?xml version="1.0" encoding="UTF-8" standalone="yes"?>
<Relationships xmlns="http://schemas.openxmlformats.org/package/2006/relationships"><Relationship Id="rId3" Type="http://schemas.openxmlformats.org/officeDocument/2006/relationships/oleObject" Target="../embeddings/Microsoft_Office_Word_97_-_2003_Document13.doc"/><Relationship Id="rId2" Type="http://schemas.openxmlformats.org/officeDocument/2006/relationships/slideLayout" Target="../slideLayouts/slideLayout2.xml"/><Relationship Id="rId1" Type="http://schemas.openxmlformats.org/officeDocument/2006/relationships/vmlDrawing" Target="../drawings/vmlDrawing14.v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15.vml"/></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16.vml"/><Relationship Id="rId4" Type="http://schemas.openxmlformats.org/officeDocument/2006/relationships/oleObject" Target="../embeddings/oleObject4.bin"/></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17.vml"/></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18.vml"/><Relationship Id="rId4" Type="http://schemas.openxmlformats.org/officeDocument/2006/relationships/oleObject" Target="../embeddings/oleObject7.bin"/></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sz="4400" dirty="0" smtClean="0">
                <a:solidFill>
                  <a:schemeClr val="tx2"/>
                </a:solidFill>
              </a:rPr>
              <a:t>Part of Speech Tagging</a:t>
            </a:r>
            <a:endParaRPr lang="en-IN" dirty="0"/>
          </a:p>
        </p:txBody>
      </p:sp>
      <p:sp>
        <p:nvSpPr>
          <p:cNvPr id="306179" name="Rectangle 3"/>
          <p:cNvSpPr>
            <a:spLocks noGrp="1" noChangeArrowheads="1"/>
          </p:cNvSpPr>
          <p:nvPr>
            <p:ph type="subTitle" idx="1"/>
          </p:nvPr>
        </p:nvSpPr>
        <p:spPr/>
        <p:txBody>
          <a:bodyPr>
            <a:normAutofit/>
          </a:bodyPr>
          <a:lstStyle/>
          <a:p>
            <a:endParaRPr lang="en-US" dirty="0">
              <a:solidFill>
                <a:schemeClr val="tx2"/>
              </a:solidFill>
            </a:endParaRPr>
          </a:p>
          <a:p>
            <a:r>
              <a:rPr lang="en-US" sz="1400" dirty="0" smtClean="0"/>
              <a:t>Prof.  </a:t>
            </a:r>
            <a:r>
              <a:rPr lang="en-US" sz="1400" dirty="0" err="1" smtClean="0"/>
              <a:t>Vipin</a:t>
            </a:r>
            <a:r>
              <a:rPr lang="en-US" sz="1400" dirty="0" smtClean="0"/>
              <a:t> </a:t>
            </a:r>
            <a:r>
              <a:rPr lang="en-US" sz="1400" dirty="0" err="1" smtClean="0"/>
              <a:t>Tyagi</a:t>
            </a:r>
            <a:endParaRPr lang="en-US" sz="14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0066" name="Rectangle 2"/>
          <p:cNvSpPr>
            <a:spLocks noGrp="1" noChangeArrowheads="1"/>
          </p:cNvSpPr>
          <p:nvPr>
            <p:ph type="title"/>
          </p:nvPr>
        </p:nvSpPr>
        <p:spPr/>
        <p:txBody>
          <a:bodyPr>
            <a:normAutofit fontScale="90000"/>
          </a:bodyPr>
          <a:lstStyle/>
          <a:p>
            <a:r>
              <a:rPr lang="en-US"/>
              <a:t>Sample Lexical Generation Probabilities</a:t>
            </a:r>
          </a:p>
        </p:txBody>
      </p:sp>
      <p:sp>
        <p:nvSpPr>
          <p:cNvPr id="1240067" name="Rectangle 3"/>
          <p:cNvSpPr>
            <a:spLocks noGrp="1" noChangeArrowheads="1"/>
          </p:cNvSpPr>
          <p:nvPr>
            <p:ph idx="1"/>
          </p:nvPr>
        </p:nvSpPr>
        <p:spPr/>
        <p:txBody>
          <a:bodyPr>
            <a:normAutofit fontScale="85000" lnSpcReduction="20000"/>
          </a:bodyPr>
          <a:lstStyle/>
          <a:p>
            <a:r>
              <a:rPr lang="en-US" dirty="0">
                <a:latin typeface="Times" pitchFamily="18" charset="0"/>
              </a:rPr>
              <a:t>P(an | ART)	</a:t>
            </a:r>
            <a:r>
              <a:rPr lang="en-US" dirty="0" smtClean="0">
                <a:latin typeface="Times" pitchFamily="18" charset="0"/>
              </a:rPr>
              <a:t>	.</a:t>
            </a:r>
            <a:r>
              <a:rPr lang="en-US" dirty="0">
                <a:latin typeface="Times" pitchFamily="18" charset="0"/>
              </a:rPr>
              <a:t>36</a:t>
            </a:r>
          </a:p>
          <a:p>
            <a:r>
              <a:rPr lang="en-US" dirty="0">
                <a:latin typeface="Times" pitchFamily="18" charset="0"/>
              </a:rPr>
              <a:t>P(an | N)		</a:t>
            </a:r>
            <a:r>
              <a:rPr lang="en-US" dirty="0" smtClean="0">
                <a:latin typeface="Times" pitchFamily="18" charset="0"/>
              </a:rPr>
              <a:t>	.</a:t>
            </a:r>
            <a:r>
              <a:rPr lang="en-US" dirty="0">
                <a:latin typeface="Times" pitchFamily="18" charset="0"/>
              </a:rPr>
              <a:t>001</a:t>
            </a:r>
          </a:p>
          <a:p>
            <a:r>
              <a:rPr lang="en-US" dirty="0">
                <a:latin typeface="Times" pitchFamily="18" charset="0"/>
              </a:rPr>
              <a:t>P(flies | N)	</a:t>
            </a:r>
            <a:r>
              <a:rPr lang="en-US" dirty="0" smtClean="0">
                <a:latin typeface="Times" pitchFamily="18" charset="0"/>
              </a:rPr>
              <a:t>	.</a:t>
            </a:r>
            <a:r>
              <a:rPr lang="en-US" dirty="0">
                <a:latin typeface="Times" pitchFamily="18" charset="0"/>
              </a:rPr>
              <a:t>025</a:t>
            </a:r>
          </a:p>
          <a:p>
            <a:r>
              <a:rPr lang="en-US" dirty="0">
                <a:latin typeface="Times" pitchFamily="18" charset="0"/>
              </a:rPr>
              <a:t>P(flies | V)	</a:t>
            </a:r>
            <a:r>
              <a:rPr lang="en-US" dirty="0" smtClean="0">
                <a:latin typeface="Times" pitchFamily="18" charset="0"/>
              </a:rPr>
              <a:t>	.</a:t>
            </a:r>
            <a:r>
              <a:rPr lang="en-US" dirty="0">
                <a:latin typeface="Times" pitchFamily="18" charset="0"/>
              </a:rPr>
              <a:t>076</a:t>
            </a:r>
          </a:p>
          <a:p>
            <a:r>
              <a:rPr lang="en-US" dirty="0">
                <a:latin typeface="Times" pitchFamily="18" charset="0"/>
              </a:rPr>
              <a:t>P(time | N)	</a:t>
            </a:r>
            <a:r>
              <a:rPr lang="en-US" dirty="0" smtClean="0">
                <a:latin typeface="Times" pitchFamily="18" charset="0"/>
              </a:rPr>
              <a:t>	.</a:t>
            </a:r>
            <a:r>
              <a:rPr lang="en-US" dirty="0">
                <a:latin typeface="Times" pitchFamily="18" charset="0"/>
              </a:rPr>
              <a:t>063</a:t>
            </a:r>
          </a:p>
          <a:p>
            <a:r>
              <a:rPr lang="en-US" dirty="0">
                <a:latin typeface="Times" pitchFamily="18" charset="0"/>
              </a:rPr>
              <a:t>P(time | V)	</a:t>
            </a:r>
            <a:r>
              <a:rPr lang="en-US" dirty="0" smtClean="0">
                <a:latin typeface="Times" pitchFamily="18" charset="0"/>
              </a:rPr>
              <a:t>	.</a:t>
            </a:r>
            <a:r>
              <a:rPr lang="en-US" dirty="0">
                <a:latin typeface="Times" pitchFamily="18" charset="0"/>
              </a:rPr>
              <a:t>012</a:t>
            </a:r>
          </a:p>
          <a:p>
            <a:r>
              <a:rPr lang="en-US" dirty="0">
                <a:latin typeface="Times" pitchFamily="18" charset="0"/>
              </a:rPr>
              <a:t>P(arrow | N)	</a:t>
            </a:r>
            <a:r>
              <a:rPr lang="en-US" dirty="0" smtClean="0">
                <a:latin typeface="Times" pitchFamily="18" charset="0"/>
              </a:rPr>
              <a:t>	.076</a:t>
            </a:r>
            <a:endParaRPr lang="en-US" dirty="0">
              <a:latin typeface="Times" pitchFamily="18" charset="0"/>
            </a:endParaRPr>
          </a:p>
          <a:p>
            <a:r>
              <a:rPr lang="en-US" dirty="0">
                <a:latin typeface="Times" pitchFamily="18" charset="0"/>
              </a:rPr>
              <a:t>P(like | N)	</a:t>
            </a:r>
            <a:r>
              <a:rPr lang="en-US" dirty="0" smtClean="0">
                <a:latin typeface="Times" pitchFamily="18" charset="0"/>
              </a:rPr>
              <a:t>		.</a:t>
            </a:r>
            <a:r>
              <a:rPr lang="en-US" dirty="0">
                <a:latin typeface="Times" pitchFamily="18" charset="0"/>
              </a:rPr>
              <a:t>012</a:t>
            </a:r>
          </a:p>
          <a:p>
            <a:r>
              <a:rPr lang="en-US" dirty="0">
                <a:latin typeface="Times" pitchFamily="18" charset="0"/>
              </a:rPr>
              <a:t>P(like | V)	</a:t>
            </a:r>
            <a:r>
              <a:rPr lang="en-US" dirty="0" smtClean="0">
                <a:latin typeface="Times" pitchFamily="18" charset="0"/>
              </a:rPr>
              <a:t>		.</a:t>
            </a:r>
            <a:r>
              <a:rPr lang="en-US" dirty="0">
                <a:latin typeface="Times" pitchFamily="18" charset="0"/>
              </a:rPr>
              <a:t>10</a:t>
            </a:r>
          </a:p>
          <a:p>
            <a:r>
              <a:rPr lang="en-US" dirty="0">
                <a:latin typeface="Times" pitchFamily="18" charset="0"/>
              </a:rPr>
              <a:t>P(like | P)	</a:t>
            </a:r>
            <a:r>
              <a:rPr lang="en-US" dirty="0" smtClean="0">
                <a:latin typeface="Times" pitchFamily="18" charset="0"/>
              </a:rPr>
              <a:t>		.068</a:t>
            </a:r>
            <a:endParaRPr lang="en-US" dirty="0">
              <a:latin typeface="Times" pitchFamily="18" charset="0"/>
            </a:endParaRPr>
          </a:p>
        </p:txBody>
      </p:sp>
      <p:sp>
        <p:nvSpPr>
          <p:cNvPr id="5" name="Footer Placeholder 4"/>
          <p:cNvSpPr>
            <a:spLocks noGrp="1"/>
          </p:cNvSpPr>
          <p:nvPr>
            <p:ph type="ftr" sz="quarter" idx="11"/>
          </p:nvPr>
        </p:nvSpPr>
        <p:spPr/>
        <p:txBody>
          <a:bodyPr/>
          <a:lstStyle/>
          <a:p>
            <a:r>
              <a:rPr kumimoji="0" lang="en-US" smtClean="0"/>
              <a:t>Prof. Vipin Tyagi</a:t>
            </a:r>
            <a:endParaRPr kumimoji="0" lang="en-US"/>
          </a:p>
        </p:txBody>
      </p:sp>
      <p:sp>
        <p:nvSpPr>
          <p:cNvPr id="4" name="Slide Number Placeholder 3"/>
          <p:cNvSpPr>
            <a:spLocks noGrp="1"/>
          </p:cNvSpPr>
          <p:nvPr>
            <p:ph type="sldNum" sz="quarter" idx="12"/>
          </p:nvPr>
        </p:nvSpPr>
        <p:spPr/>
        <p:txBody>
          <a:bodyPr/>
          <a:lstStyle/>
          <a:p>
            <a:fld id="{2C6B1FF6-39B9-40F5-8B67-33C6354A3D4F}" type="slidenum">
              <a:rPr kumimoji="0" lang="en-US" smtClean="0"/>
              <a:pPr/>
              <a:t>9</a:t>
            </a:fld>
            <a:endParaRPr kumimoji="0"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1090" name="Rectangle 2"/>
          <p:cNvSpPr>
            <a:spLocks noGrp="1" noChangeArrowheads="1"/>
          </p:cNvSpPr>
          <p:nvPr>
            <p:ph type="title"/>
          </p:nvPr>
        </p:nvSpPr>
        <p:spPr>
          <a:xfrm>
            <a:off x="228600" y="476250"/>
            <a:ext cx="8153400" cy="438150"/>
          </a:xfrm>
        </p:spPr>
        <p:txBody>
          <a:bodyPr>
            <a:normAutofit fontScale="90000"/>
          </a:bodyPr>
          <a:lstStyle/>
          <a:p>
            <a:r>
              <a:rPr lang="en-US" dirty="0"/>
              <a:t>Tag Sequences</a:t>
            </a:r>
          </a:p>
        </p:txBody>
      </p:sp>
      <p:sp>
        <p:nvSpPr>
          <p:cNvPr id="1241091" name="Rectangle 3"/>
          <p:cNvSpPr>
            <a:spLocks noGrp="1" noChangeArrowheads="1"/>
          </p:cNvSpPr>
          <p:nvPr>
            <p:ph idx="1"/>
          </p:nvPr>
        </p:nvSpPr>
        <p:spPr>
          <a:xfrm>
            <a:off x="381000" y="1295400"/>
            <a:ext cx="8248708" cy="4876800"/>
          </a:xfrm>
        </p:spPr>
        <p:txBody>
          <a:bodyPr>
            <a:normAutofit fontScale="70000" lnSpcReduction="20000"/>
          </a:bodyPr>
          <a:lstStyle/>
          <a:p>
            <a:pPr algn="just">
              <a:buFontTx/>
              <a:buChar char="•"/>
            </a:pPr>
            <a:r>
              <a:rPr lang="en-US" dirty="0">
                <a:latin typeface="Arial" pitchFamily="34" charset="0"/>
                <a:cs typeface="Arial" pitchFamily="34" charset="0"/>
              </a:rPr>
              <a:t>In theory, we want to generate all possible tag sequences to determine which one is most likely. But there are an exponential number of possible tag sequences!</a:t>
            </a:r>
          </a:p>
          <a:p>
            <a:pPr algn="just"/>
            <a:r>
              <a:rPr lang="en-US" dirty="0" smtClean="0">
                <a:latin typeface="Arial" pitchFamily="34" charset="0"/>
                <a:cs typeface="Arial" pitchFamily="34" charset="0"/>
              </a:rPr>
              <a:t>Because </a:t>
            </a:r>
            <a:r>
              <a:rPr lang="en-US" dirty="0">
                <a:latin typeface="Arial" pitchFamily="34" charset="0"/>
                <a:cs typeface="Arial" pitchFamily="34" charset="0"/>
              </a:rPr>
              <a:t>of the independence assumptions already made, we can model the process using </a:t>
            </a:r>
            <a:r>
              <a:rPr lang="en-US" b="1" dirty="0">
                <a:latin typeface="Arial" pitchFamily="34" charset="0"/>
                <a:cs typeface="Arial" pitchFamily="34" charset="0"/>
              </a:rPr>
              <a:t>Markov models</a:t>
            </a:r>
            <a:r>
              <a:rPr lang="en-US" dirty="0">
                <a:latin typeface="Arial" pitchFamily="34" charset="0"/>
                <a:cs typeface="Arial" pitchFamily="34" charset="0"/>
              </a:rPr>
              <a:t>. Each node represents a tag and each arc represents the probability of one tag following another.</a:t>
            </a:r>
          </a:p>
          <a:p>
            <a:pPr algn="just"/>
            <a:r>
              <a:rPr lang="en-US" dirty="0" smtClean="0">
                <a:latin typeface="Arial" pitchFamily="34" charset="0"/>
                <a:cs typeface="Arial" pitchFamily="34" charset="0"/>
              </a:rPr>
              <a:t>The </a:t>
            </a:r>
            <a:r>
              <a:rPr lang="en-US" dirty="0">
                <a:latin typeface="Arial" pitchFamily="34" charset="0"/>
                <a:cs typeface="Arial" pitchFamily="34" charset="0"/>
              </a:rPr>
              <a:t>probability of a tag sequence can be easily computed by finding the appropriate path through the network and multiplying the probabilities together.</a:t>
            </a:r>
          </a:p>
          <a:p>
            <a:pPr algn="just"/>
            <a:r>
              <a:rPr lang="en-US" dirty="0" smtClean="0">
                <a:latin typeface="Arial" pitchFamily="34" charset="0"/>
                <a:cs typeface="Arial" pitchFamily="34" charset="0"/>
              </a:rPr>
              <a:t>In </a:t>
            </a:r>
            <a:r>
              <a:rPr lang="en-US" dirty="0">
                <a:latin typeface="Arial" pitchFamily="34" charset="0"/>
                <a:cs typeface="Arial" pitchFamily="34" charset="0"/>
              </a:rPr>
              <a:t>a </a:t>
            </a:r>
            <a:r>
              <a:rPr lang="en-US" b="1" dirty="0">
                <a:latin typeface="Arial" pitchFamily="34" charset="0"/>
                <a:cs typeface="Arial" pitchFamily="34" charset="0"/>
              </a:rPr>
              <a:t>Hidden Markov Model (HMM)</a:t>
            </a:r>
            <a:r>
              <a:rPr lang="en-US" dirty="0">
                <a:latin typeface="Arial" pitchFamily="34" charset="0"/>
                <a:cs typeface="Arial" pitchFamily="34" charset="0"/>
              </a:rPr>
              <a:t>, the lexical (word | tag) probabilities are stored with each node. For example, all of the (word | ART) probabilities would be stored with the ART node. Then everything can be computed </a:t>
            </a:r>
            <a:r>
              <a:rPr lang="en-US" dirty="0" smtClean="0">
                <a:latin typeface="Arial" pitchFamily="34" charset="0"/>
                <a:cs typeface="Arial" pitchFamily="34" charset="0"/>
              </a:rPr>
              <a:t>using HMM</a:t>
            </a:r>
            <a:endParaRPr lang="en-US" dirty="0">
              <a:latin typeface="Arial" pitchFamily="34" charset="0"/>
              <a:cs typeface="Arial" pitchFamily="34" charset="0"/>
            </a:endParaRPr>
          </a:p>
        </p:txBody>
      </p:sp>
      <p:sp>
        <p:nvSpPr>
          <p:cNvPr id="5" name="Footer Placeholder 4"/>
          <p:cNvSpPr>
            <a:spLocks noGrp="1"/>
          </p:cNvSpPr>
          <p:nvPr>
            <p:ph type="ftr" sz="quarter" idx="11"/>
          </p:nvPr>
        </p:nvSpPr>
        <p:spPr/>
        <p:txBody>
          <a:bodyPr/>
          <a:lstStyle/>
          <a:p>
            <a:r>
              <a:rPr kumimoji="0" lang="en-US" smtClean="0"/>
              <a:t>Prof. Vipin Tyagi</a:t>
            </a:r>
            <a:endParaRPr kumimoji="0" lang="en-US"/>
          </a:p>
        </p:txBody>
      </p:sp>
      <p:sp>
        <p:nvSpPr>
          <p:cNvPr id="4" name="Slide Number Placeholder 3"/>
          <p:cNvSpPr>
            <a:spLocks noGrp="1"/>
          </p:cNvSpPr>
          <p:nvPr>
            <p:ph type="sldNum" sz="quarter" idx="12"/>
          </p:nvPr>
        </p:nvSpPr>
        <p:spPr/>
        <p:txBody>
          <a:bodyPr/>
          <a:lstStyle/>
          <a:p>
            <a:fld id="{2C6B1FF6-39B9-40F5-8B67-33C6354A3D4F}" type="slidenum">
              <a:rPr kumimoji="0" lang="en-US" smtClean="0"/>
              <a:pPr/>
              <a:t>10</a:t>
            </a:fld>
            <a:endParaRPr kumimoji="0"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2114" name="Rectangle 1026"/>
          <p:cNvSpPr>
            <a:spLocks noGrp="1" noChangeArrowheads="1"/>
          </p:cNvSpPr>
          <p:nvPr>
            <p:ph type="title"/>
          </p:nvPr>
        </p:nvSpPr>
        <p:spPr>
          <a:xfrm>
            <a:off x="228600" y="533400"/>
            <a:ext cx="8153400" cy="438150"/>
          </a:xfrm>
        </p:spPr>
        <p:txBody>
          <a:bodyPr>
            <a:normAutofit fontScale="90000"/>
          </a:bodyPr>
          <a:lstStyle/>
          <a:p>
            <a:r>
              <a:rPr lang="en-US"/>
              <a:t>Viterbi Algorithm</a:t>
            </a:r>
          </a:p>
        </p:txBody>
      </p:sp>
      <p:sp>
        <p:nvSpPr>
          <p:cNvPr id="1242115" name="Rectangle 1027"/>
          <p:cNvSpPr>
            <a:spLocks noGrp="1" noChangeArrowheads="1"/>
          </p:cNvSpPr>
          <p:nvPr>
            <p:ph idx="1"/>
          </p:nvPr>
        </p:nvSpPr>
        <p:spPr>
          <a:xfrm>
            <a:off x="533400" y="1524000"/>
            <a:ext cx="8248708" cy="4429151"/>
          </a:xfrm>
        </p:spPr>
        <p:txBody>
          <a:bodyPr>
            <a:normAutofit fontScale="70000" lnSpcReduction="20000"/>
          </a:bodyPr>
          <a:lstStyle/>
          <a:p>
            <a:pPr algn="just">
              <a:buFontTx/>
              <a:buChar char="•"/>
            </a:pPr>
            <a:r>
              <a:rPr lang="en-US" dirty="0">
                <a:latin typeface="Arial" pitchFamily="34" charset="0"/>
                <a:cs typeface="Arial" pitchFamily="34" charset="0"/>
              </a:rPr>
              <a:t>The </a:t>
            </a:r>
            <a:r>
              <a:rPr lang="en-US" b="1" dirty="0" err="1">
                <a:latin typeface="Arial" pitchFamily="34" charset="0"/>
                <a:cs typeface="Arial" pitchFamily="34" charset="0"/>
              </a:rPr>
              <a:t>Viterbi</a:t>
            </a:r>
            <a:r>
              <a:rPr lang="en-US" b="1" dirty="0">
                <a:latin typeface="Arial" pitchFamily="34" charset="0"/>
                <a:cs typeface="Arial" pitchFamily="34" charset="0"/>
              </a:rPr>
              <a:t> algorithm is used to compute the most likely</a:t>
            </a:r>
            <a:r>
              <a:rPr lang="en-US" dirty="0">
                <a:latin typeface="Arial" pitchFamily="34" charset="0"/>
                <a:cs typeface="Arial" pitchFamily="34" charset="0"/>
              </a:rPr>
              <a:t> tag sequence in O(W x T</a:t>
            </a:r>
            <a:r>
              <a:rPr lang="en-US" baseline="30000" dirty="0">
                <a:latin typeface="Arial" pitchFamily="34" charset="0"/>
                <a:cs typeface="Arial" pitchFamily="34" charset="0"/>
              </a:rPr>
              <a:t>2</a:t>
            </a:r>
            <a:r>
              <a:rPr lang="en-US" dirty="0">
                <a:latin typeface="Arial" pitchFamily="34" charset="0"/>
                <a:cs typeface="Arial" pitchFamily="34" charset="0"/>
              </a:rPr>
              <a:t>) time, where T is the number of possible part-of-speech tags and W is the number of words in the sentence.</a:t>
            </a:r>
          </a:p>
          <a:p>
            <a:pPr algn="just"/>
            <a:endParaRPr lang="en-US" dirty="0">
              <a:latin typeface="Arial" pitchFamily="34" charset="0"/>
              <a:cs typeface="Arial" pitchFamily="34" charset="0"/>
            </a:endParaRPr>
          </a:p>
          <a:p>
            <a:pPr algn="just"/>
            <a:r>
              <a:rPr lang="en-US" dirty="0" smtClean="0">
                <a:latin typeface="Arial" pitchFamily="34" charset="0"/>
                <a:cs typeface="Arial" pitchFamily="34" charset="0"/>
              </a:rPr>
              <a:t>The </a:t>
            </a:r>
            <a:r>
              <a:rPr lang="en-US" dirty="0">
                <a:latin typeface="Arial" pitchFamily="34" charset="0"/>
                <a:cs typeface="Arial" pitchFamily="34" charset="0"/>
              </a:rPr>
              <a:t>algorithm sweeps through all the tag possibilities for each word, computing the best sequence leading to each possibility. The key that makes this algorithm efficient is that we only need to know the best sequences leading to the previous word because of the Markov assumption.</a:t>
            </a:r>
          </a:p>
          <a:p>
            <a:pPr algn="just"/>
            <a:endParaRPr lang="en-US" dirty="0">
              <a:latin typeface="Arial" pitchFamily="34" charset="0"/>
              <a:cs typeface="Arial" pitchFamily="34" charset="0"/>
            </a:endParaRPr>
          </a:p>
          <a:p>
            <a:pPr algn="just">
              <a:buNone/>
            </a:pPr>
            <a:r>
              <a:rPr lang="en-US" dirty="0" smtClean="0">
                <a:latin typeface="Arial" pitchFamily="34" charset="0"/>
                <a:cs typeface="Arial" pitchFamily="34" charset="0"/>
              </a:rPr>
              <a:t>Note</a:t>
            </a:r>
            <a:r>
              <a:rPr lang="en-US" dirty="0">
                <a:latin typeface="Arial" pitchFamily="34" charset="0"/>
                <a:cs typeface="Arial" pitchFamily="34" charset="0"/>
              </a:rPr>
              <a:t>: statistical part-of-speech taggers can usually achieve 95-97% accuracy. While this is reasonably good, it is 5-7% above the 90% accuracy that can be achieved by just using the highest frequency </a:t>
            </a:r>
            <a:r>
              <a:rPr lang="en-US" dirty="0" smtClean="0">
                <a:latin typeface="Arial" pitchFamily="34" charset="0"/>
                <a:cs typeface="Arial" pitchFamily="34" charset="0"/>
              </a:rPr>
              <a:t>tags.</a:t>
            </a:r>
            <a:endParaRPr lang="en-US" dirty="0">
              <a:latin typeface="Arial" pitchFamily="34" charset="0"/>
              <a:cs typeface="Arial" pitchFamily="34" charset="0"/>
            </a:endParaRPr>
          </a:p>
        </p:txBody>
      </p:sp>
      <p:sp>
        <p:nvSpPr>
          <p:cNvPr id="5" name="Footer Placeholder 4"/>
          <p:cNvSpPr>
            <a:spLocks noGrp="1"/>
          </p:cNvSpPr>
          <p:nvPr>
            <p:ph type="ftr" sz="quarter" idx="11"/>
          </p:nvPr>
        </p:nvSpPr>
        <p:spPr/>
        <p:txBody>
          <a:bodyPr/>
          <a:lstStyle/>
          <a:p>
            <a:r>
              <a:rPr kumimoji="0" lang="en-US" smtClean="0"/>
              <a:t>Prof. Vipin Tyagi</a:t>
            </a:r>
            <a:endParaRPr kumimoji="0" lang="en-US"/>
          </a:p>
        </p:txBody>
      </p:sp>
      <p:sp>
        <p:nvSpPr>
          <p:cNvPr id="4" name="Slide Number Placeholder 3"/>
          <p:cNvSpPr>
            <a:spLocks noGrp="1"/>
          </p:cNvSpPr>
          <p:nvPr>
            <p:ph type="sldNum" sz="quarter" idx="12"/>
          </p:nvPr>
        </p:nvSpPr>
        <p:spPr/>
        <p:txBody>
          <a:bodyPr/>
          <a:lstStyle/>
          <a:p>
            <a:fld id="{2C6B1FF6-39B9-40F5-8B67-33C6354A3D4F}" type="slidenum">
              <a:rPr kumimoji="0" lang="en-US" smtClean="0"/>
              <a:pPr/>
              <a:t>11</a:t>
            </a:fld>
            <a:endParaRPr kumimoji="0"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3138" name="Rectangle 2"/>
          <p:cNvSpPr>
            <a:spLocks noGrp="1" noChangeArrowheads="1"/>
          </p:cNvSpPr>
          <p:nvPr>
            <p:ph type="title"/>
          </p:nvPr>
        </p:nvSpPr>
        <p:spPr/>
        <p:txBody>
          <a:bodyPr>
            <a:normAutofit/>
          </a:bodyPr>
          <a:lstStyle/>
          <a:p>
            <a:r>
              <a:rPr lang="en-US" sz="2800" b="1" dirty="0"/>
              <a:t>Computing the Probability of a Sentence and Tags</a:t>
            </a:r>
          </a:p>
        </p:txBody>
      </p:sp>
      <p:sp>
        <p:nvSpPr>
          <p:cNvPr id="1243139" name="Rectangle 3"/>
          <p:cNvSpPr>
            <a:spLocks noGrp="1" noChangeArrowheads="1"/>
          </p:cNvSpPr>
          <p:nvPr>
            <p:ph idx="1"/>
          </p:nvPr>
        </p:nvSpPr>
        <p:spPr/>
        <p:txBody>
          <a:bodyPr>
            <a:normAutofit fontScale="92500" lnSpcReduction="10000"/>
          </a:bodyPr>
          <a:lstStyle/>
          <a:p>
            <a:r>
              <a:rPr lang="en-US" dirty="0" smtClean="0">
                <a:latin typeface="Arial" pitchFamily="34" charset="0"/>
                <a:cs typeface="Arial" pitchFamily="34" charset="0"/>
              </a:rPr>
              <a:t>Find </a:t>
            </a:r>
            <a:r>
              <a:rPr lang="en-US" dirty="0">
                <a:latin typeface="Arial" pitchFamily="34" charset="0"/>
                <a:cs typeface="Arial" pitchFamily="34" charset="0"/>
              </a:rPr>
              <a:t>the sequence of tags that </a:t>
            </a:r>
            <a:r>
              <a:rPr lang="en-US" dirty="0" smtClean="0">
                <a:latin typeface="Arial" pitchFamily="34" charset="0"/>
                <a:cs typeface="Arial" pitchFamily="34" charset="0"/>
              </a:rPr>
              <a:t>maximizes</a:t>
            </a:r>
            <a:endParaRPr lang="en-US" dirty="0">
              <a:latin typeface="Arial" pitchFamily="34" charset="0"/>
              <a:cs typeface="Arial" pitchFamily="34" charset="0"/>
            </a:endParaRPr>
          </a:p>
          <a:p>
            <a:pPr>
              <a:buNone/>
            </a:pPr>
            <a:r>
              <a:rPr lang="en-US" dirty="0" smtClean="0">
                <a:latin typeface="Arial" pitchFamily="34" charset="0"/>
                <a:cs typeface="Arial" pitchFamily="34" charset="0"/>
              </a:rPr>
              <a:t>   </a:t>
            </a:r>
            <a:r>
              <a:rPr lang="en-US" dirty="0">
                <a:latin typeface="Arial" pitchFamily="34" charset="0"/>
                <a:cs typeface="Arial" pitchFamily="34" charset="0"/>
              </a:rPr>
              <a:t>P (T</a:t>
            </a:r>
            <a:r>
              <a:rPr lang="en-US" baseline="-25000" dirty="0">
                <a:latin typeface="Arial" pitchFamily="34" charset="0"/>
                <a:cs typeface="Arial" pitchFamily="34" charset="0"/>
              </a:rPr>
              <a:t>1</a:t>
            </a:r>
            <a:r>
              <a:rPr lang="en-US" dirty="0">
                <a:latin typeface="Arial" pitchFamily="34" charset="0"/>
                <a:cs typeface="Arial" pitchFamily="34" charset="0"/>
              </a:rPr>
              <a:t>..</a:t>
            </a:r>
            <a:r>
              <a:rPr lang="en-US" dirty="0" err="1">
                <a:latin typeface="Arial" pitchFamily="34" charset="0"/>
                <a:cs typeface="Arial" pitchFamily="34" charset="0"/>
              </a:rPr>
              <a:t>T</a:t>
            </a:r>
            <a:r>
              <a:rPr lang="en-US" baseline="-25000" dirty="0" err="1">
                <a:latin typeface="Arial" pitchFamily="34" charset="0"/>
                <a:cs typeface="Arial" pitchFamily="34" charset="0"/>
              </a:rPr>
              <a:t>n</a:t>
            </a:r>
            <a:r>
              <a:rPr lang="en-US" dirty="0">
                <a:latin typeface="Arial" pitchFamily="34" charset="0"/>
                <a:cs typeface="Arial" pitchFamily="34" charset="0"/>
              </a:rPr>
              <a:t>| </a:t>
            </a:r>
            <a:r>
              <a:rPr lang="en-US" dirty="0" err="1">
                <a:latin typeface="Arial" pitchFamily="34" charset="0"/>
                <a:cs typeface="Arial" pitchFamily="34" charset="0"/>
              </a:rPr>
              <a:t>w</a:t>
            </a:r>
            <a:r>
              <a:rPr lang="en-US" baseline="-25000" dirty="0" err="1">
                <a:latin typeface="Arial" pitchFamily="34" charset="0"/>
                <a:cs typeface="Arial" pitchFamily="34" charset="0"/>
              </a:rPr>
              <a:t>i</a:t>
            </a:r>
            <a:r>
              <a:rPr lang="en-US" dirty="0">
                <a:latin typeface="Arial" pitchFamily="34" charset="0"/>
                <a:cs typeface="Arial" pitchFamily="34" charset="0"/>
              </a:rPr>
              <a:t>..</a:t>
            </a:r>
            <a:r>
              <a:rPr lang="en-US" dirty="0" err="1">
                <a:latin typeface="Arial" pitchFamily="34" charset="0"/>
                <a:cs typeface="Arial" pitchFamily="34" charset="0"/>
              </a:rPr>
              <a:t>w</a:t>
            </a:r>
            <a:r>
              <a:rPr lang="en-US" baseline="-25000" dirty="0" err="1">
                <a:latin typeface="Arial" pitchFamily="34" charset="0"/>
                <a:cs typeface="Arial" pitchFamily="34" charset="0"/>
              </a:rPr>
              <a:t>n</a:t>
            </a:r>
            <a:r>
              <a:rPr lang="en-US" dirty="0">
                <a:latin typeface="Arial" pitchFamily="34" charset="0"/>
                <a:cs typeface="Arial" pitchFamily="34" charset="0"/>
              </a:rPr>
              <a:t>), which can be estimated as:</a:t>
            </a:r>
          </a:p>
          <a:p>
            <a:pPr>
              <a:buNone/>
            </a:pPr>
            <a:endParaRPr lang="en-US" dirty="0">
              <a:latin typeface="Arial" pitchFamily="34" charset="0"/>
              <a:cs typeface="Arial" pitchFamily="34" charset="0"/>
            </a:endParaRPr>
          </a:p>
          <a:p>
            <a:endParaRPr lang="en-US" dirty="0">
              <a:latin typeface="Arial" pitchFamily="34" charset="0"/>
              <a:cs typeface="Arial" pitchFamily="34" charset="0"/>
            </a:endParaRPr>
          </a:p>
          <a:p>
            <a:r>
              <a:rPr lang="en-US" dirty="0">
                <a:latin typeface="Arial" pitchFamily="34" charset="0"/>
                <a:cs typeface="Arial" pitchFamily="34" charset="0"/>
              </a:rPr>
              <a:t>P (T</a:t>
            </a:r>
            <a:r>
              <a:rPr lang="en-US" baseline="-25000" dirty="0">
                <a:latin typeface="Arial" pitchFamily="34" charset="0"/>
                <a:cs typeface="Arial" pitchFamily="34" charset="0"/>
              </a:rPr>
              <a:t>i</a:t>
            </a:r>
            <a:r>
              <a:rPr lang="en-US" dirty="0">
                <a:latin typeface="Arial" pitchFamily="34" charset="0"/>
                <a:cs typeface="Arial" pitchFamily="34" charset="0"/>
              </a:rPr>
              <a:t>| T</a:t>
            </a:r>
            <a:r>
              <a:rPr lang="en-US" baseline="-25000" dirty="0">
                <a:latin typeface="Arial" pitchFamily="34" charset="0"/>
                <a:cs typeface="Arial" pitchFamily="34" charset="0"/>
              </a:rPr>
              <a:t>i−1</a:t>
            </a:r>
            <a:r>
              <a:rPr lang="en-US" dirty="0">
                <a:latin typeface="Arial" pitchFamily="34" charset="0"/>
                <a:cs typeface="Arial" pitchFamily="34" charset="0"/>
              </a:rPr>
              <a:t>) is computed by multiplying the arc values in the HMM.</a:t>
            </a:r>
          </a:p>
          <a:p>
            <a:r>
              <a:rPr lang="en-US" dirty="0">
                <a:latin typeface="Arial" pitchFamily="34" charset="0"/>
                <a:cs typeface="Arial" pitchFamily="34" charset="0"/>
              </a:rPr>
              <a:t>P (</a:t>
            </a:r>
            <a:r>
              <a:rPr lang="en-US" dirty="0" err="1">
                <a:latin typeface="Arial" pitchFamily="34" charset="0"/>
                <a:cs typeface="Arial" pitchFamily="34" charset="0"/>
              </a:rPr>
              <a:t>w</a:t>
            </a:r>
            <a:r>
              <a:rPr lang="en-US" baseline="-25000" dirty="0" err="1">
                <a:latin typeface="Arial" pitchFamily="34" charset="0"/>
                <a:cs typeface="Arial" pitchFamily="34" charset="0"/>
              </a:rPr>
              <a:t>i</a:t>
            </a:r>
            <a:r>
              <a:rPr lang="en-US" dirty="0">
                <a:latin typeface="Arial" pitchFamily="34" charset="0"/>
                <a:cs typeface="Arial" pitchFamily="34" charset="0"/>
              </a:rPr>
              <a:t>| T</a:t>
            </a:r>
            <a:r>
              <a:rPr lang="en-US" baseline="-25000" dirty="0">
                <a:latin typeface="Arial" pitchFamily="34" charset="0"/>
                <a:cs typeface="Arial" pitchFamily="34" charset="0"/>
              </a:rPr>
              <a:t>i</a:t>
            </a:r>
            <a:r>
              <a:rPr lang="en-US" dirty="0">
                <a:latin typeface="Arial" pitchFamily="34" charset="0"/>
                <a:cs typeface="Arial" pitchFamily="34" charset="0"/>
              </a:rPr>
              <a:t>) is computed by multiplying the lexical generation probabilities associated with each word</a:t>
            </a:r>
          </a:p>
        </p:txBody>
      </p:sp>
      <p:sp>
        <p:nvSpPr>
          <p:cNvPr id="6" name="Footer Placeholder 5"/>
          <p:cNvSpPr>
            <a:spLocks noGrp="1"/>
          </p:cNvSpPr>
          <p:nvPr>
            <p:ph type="ftr" sz="quarter" idx="11"/>
          </p:nvPr>
        </p:nvSpPr>
        <p:spPr/>
        <p:txBody>
          <a:bodyPr/>
          <a:lstStyle/>
          <a:p>
            <a:r>
              <a:rPr kumimoji="0" lang="en-US" smtClean="0"/>
              <a:t>Prof. Vipin Tyagi</a:t>
            </a:r>
            <a:endParaRPr kumimoji="0" lang="en-US"/>
          </a:p>
        </p:txBody>
      </p:sp>
      <p:sp>
        <p:nvSpPr>
          <p:cNvPr id="5" name="Slide Number Placeholder 4"/>
          <p:cNvSpPr>
            <a:spLocks noGrp="1"/>
          </p:cNvSpPr>
          <p:nvPr>
            <p:ph type="sldNum" sz="quarter" idx="12"/>
          </p:nvPr>
        </p:nvSpPr>
        <p:spPr/>
        <p:txBody>
          <a:bodyPr/>
          <a:lstStyle/>
          <a:p>
            <a:fld id="{2C6B1FF6-39B9-40F5-8B67-33C6354A3D4F}" type="slidenum">
              <a:rPr kumimoji="0" lang="en-US" smtClean="0"/>
              <a:pPr/>
              <a:t>12</a:t>
            </a:fld>
            <a:endParaRPr kumimoji="0" lang="en-US" dirty="0"/>
          </a:p>
        </p:txBody>
      </p:sp>
      <p:graphicFrame>
        <p:nvGraphicFramePr>
          <p:cNvPr id="1251328" name="Object 0"/>
          <p:cNvGraphicFramePr>
            <a:graphicFrameLocks noChangeAspect="1"/>
          </p:cNvGraphicFramePr>
          <p:nvPr/>
        </p:nvGraphicFramePr>
        <p:xfrm>
          <a:off x="2514600" y="3048000"/>
          <a:ext cx="2438400" cy="703263"/>
        </p:xfrm>
        <a:graphic>
          <a:graphicData uri="http://schemas.openxmlformats.org/presentationml/2006/ole">
            <p:oleObj spid="_x0000_s1251328" name="Equation" r:id="rId3" imgW="1498320" imgH="431640" progId="">
              <p:embed/>
            </p:oleObj>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4162" name="Rectangle 2"/>
          <p:cNvSpPr>
            <a:spLocks noGrp="1" noChangeArrowheads="1"/>
          </p:cNvSpPr>
          <p:nvPr>
            <p:ph type="title"/>
          </p:nvPr>
        </p:nvSpPr>
        <p:spPr>
          <a:xfrm>
            <a:off x="228600" y="228600"/>
            <a:ext cx="8153400" cy="438150"/>
          </a:xfrm>
        </p:spPr>
        <p:txBody>
          <a:bodyPr>
            <a:normAutofit fontScale="90000"/>
          </a:bodyPr>
          <a:lstStyle/>
          <a:p>
            <a:r>
              <a:rPr lang="en-US"/>
              <a:t>The Viterbi Algorithm</a:t>
            </a:r>
          </a:p>
        </p:txBody>
      </p:sp>
      <p:sp>
        <p:nvSpPr>
          <p:cNvPr id="1244163" name="Rectangle 3"/>
          <p:cNvSpPr>
            <a:spLocks noGrp="1" noChangeArrowheads="1"/>
          </p:cNvSpPr>
          <p:nvPr>
            <p:ph idx="1"/>
          </p:nvPr>
        </p:nvSpPr>
        <p:spPr>
          <a:xfrm>
            <a:off x="228600" y="1371600"/>
            <a:ext cx="8610600" cy="5181600"/>
          </a:xfrm>
        </p:spPr>
        <p:txBody>
          <a:bodyPr>
            <a:normAutofit fontScale="62500" lnSpcReduction="20000"/>
          </a:bodyPr>
          <a:lstStyle/>
          <a:p>
            <a:r>
              <a:rPr lang="en-US" dirty="0">
                <a:latin typeface="Times" pitchFamily="18" charset="0"/>
              </a:rPr>
              <a:t>Let T = # of part-of-speech tags</a:t>
            </a:r>
          </a:p>
          <a:p>
            <a:r>
              <a:rPr lang="en-US" dirty="0">
                <a:latin typeface="Times" pitchFamily="18" charset="0"/>
              </a:rPr>
              <a:t>      W = # of words in the sentence</a:t>
            </a:r>
          </a:p>
          <a:p>
            <a:r>
              <a:rPr lang="en-US" b="1" dirty="0">
                <a:latin typeface="Times" pitchFamily="18" charset="0"/>
              </a:rPr>
              <a:t>/* Initialization Step */</a:t>
            </a:r>
            <a:endParaRPr lang="en-US" dirty="0">
              <a:latin typeface="Times" pitchFamily="18" charset="0"/>
            </a:endParaRPr>
          </a:p>
          <a:p>
            <a:r>
              <a:rPr lang="en-US" dirty="0">
                <a:latin typeface="Times" pitchFamily="18" charset="0"/>
              </a:rPr>
              <a:t>for t = 1 to T</a:t>
            </a:r>
          </a:p>
          <a:p>
            <a:r>
              <a:rPr lang="en-US" dirty="0">
                <a:latin typeface="Times" pitchFamily="18" charset="0"/>
              </a:rPr>
              <a:t>       Score(t, 1) = </a:t>
            </a:r>
            <a:r>
              <a:rPr lang="en-US" dirty="0" smtClean="0">
                <a:latin typeface="Times" pitchFamily="18" charset="0"/>
              </a:rPr>
              <a:t>Pr(Word</a:t>
            </a:r>
            <a:r>
              <a:rPr lang="en-US" baseline="-25000" dirty="0" smtClean="0">
                <a:latin typeface="Times" pitchFamily="18" charset="0"/>
              </a:rPr>
              <a:t>1</a:t>
            </a:r>
            <a:r>
              <a:rPr lang="en-US" dirty="0">
                <a:latin typeface="Times" pitchFamily="18" charset="0"/>
              </a:rPr>
              <a:t>| T </a:t>
            </a:r>
            <a:r>
              <a:rPr lang="en-US" dirty="0" err="1">
                <a:latin typeface="Times" pitchFamily="18" charset="0"/>
              </a:rPr>
              <a:t>ag</a:t>
            </a:r>
            <a:r>
              <a:rPr lang="en-US" baseline="-25000" dirty="0" err="1">
                <a:latin typeface="Times" pitchFamily="18" charset="0"/>
              </a:rPr>
              <a:t>t</a:t>
            </a:r>
            <a:r>
              <a:rPr lang="en-US" dirty="0">
                <a:latin typeface="Times" pitchFamily="18" charset="0"/>
              </a:rPr>
              <a:t>) * </a:t>
            </a:r>
            <a:r>
              <a:rPr lang="en-US" dirty="0" smtClean="0">
                <a:latin typeface="Times" pitchFamily="18" charset="0"/>
              </a:rPr>
              <a:t>Pr(</a:t>
            </a:r>
            <a:r>
              <a:rPr lang="en-US" dirty="0" err="1" smtClean="0">
                <a:latin typeface="Times" pitchFamily="18" charset="0"/>
              </a:rPr>
              <a:t>Tag</a:t>
            </a:r>
            <a:r>
              <a:rPr lang="en-US" baseline="-25000" dirty="0" err="1" smtClean="0">
                <a:latin typeface="Times" pitchFamily="18" charset="0"/>
              </a:rPr>
              <a:t>t</a:t>
            </a:r>
            <a:r>
              <a:rPr lang="en-US" dirty="0">
                <a:latin typeface="Times" pitchFamily="18" charset="0"/>
              </a:rPr>
              <a:t>| φ)</a:t>
            </a:r>
          </a:p>
          <a:p>
            <a:r>
              <a:rPr lang="en-US" dirty="0">
                <a:latin typeface="Times" pitchFamily="18" charset="0"/>
              </a:rPr>
              <a:t>       </a:t>
            </a:r>
            <a:r>
              <a:rPr lang="en-US" dirty="0" err="1">
                <a:latin typeface="Times" pitchFamily="18" charset="0"/>
              </a:rPr>
              <a:t>BackPtr</a:t>
            </a:r>
            <a:r>
              <a:rPr lang="en-US" dirty="0">
                <a:latin typeface="Times" pitchFamily="18" charset="0"/>
              </a:rPr>
              <a:t>(t, 1) = 0;</a:t>
            </a:r>
          </a:p>
          <a:p>
            <a:r>
              <a:rPr lang="en-US" b="1" dirty="0">
                <a:latin typeface="Times" pitchFamily="18" charset="0"/>
              </a:rPr>
              <a:t>/* Iteration Step */</a:t>
            </a:r>
            <a:endParaRPr lang="en-US" dirty="0">
              <a:latin typeface="Times" pitchFamily="18" charset="0"/>
            </a:endParaRPr>
          </a:p>
          <a:p>
            <a:r>
              <a:rPr lang="en-US" dirty="0">
                <a:latin typeface="Times" pitchFamily="18" charset="0"/>
              </a:rPr>
              <a:t>for w = 2 to W</a:t>
            </a:r>
          </a:p>
          <a:p>
            <a:r>
              <a:rPr lang="en-US" dirty="0">
                <a:latin typeface="Times" pitchFamily="18" charset="0"/>
              </a:rPr>
              <a:t>    for t = 1 to T</a:t>
            </a:r>
          </a:p>
          <a:p>
            <a:r>
              <a:rPr lang="en-US" dirty="0">
                <a:latin typeface="Times" pitchFamily="18" charset="0"/>
              </a:rPr>
              <a:t>        Score(t, w) = </a:t>
            </a:r>
            <a:r>
              <a:rPr lang="en-US" dirty="0" smtClean="0">
                <a:latin typeface="Times" pitchFamily="18" charset="0"/>
              </a:rPr>
              <a:t>Pr(</a:t>
            </a:r>
            <a:r>
              <a:rPr lang="en-US" dirty="0" err="1" smtClean="0">
                <a:latin typeface="Times" pitchFamily="18" charset="0"/>
              </a:rPr>
              <a:t>Word</a:t>
            </a:r>
            <a:r>
              <a:rPr lang="en-US" baseline="-25000" dirty="0" err="1" smtClean="0">
                <a:latin typeface="Times" pitchFamily="18" charset="0"/>
              </a:rPr>
              <a:t>w</a:t>
            </a:r>
            <a:r>
              <a:rPr lang="en-US" dirty="0">
                <a:latin typeface="Times" pitchFamily="18" charset="0"/>
              </a:rPr>
              <a:t>| </a:t>
            </a:r>
            <a:r>
              <a:rPr lang="en-US" dirty="0" err="1" smtClean="0">
                <a:latin typeface="Times" pitchFamily="18" charset="0"/>
              </a:rPr>
              <a:t>Tag</a:t>
            </a:r>
            <a:r>
              <a:rPr lang="en-US" baseline="-25000" dirty="0" err="1" smtClean="0">
                <a:latin typeface="Times" pitchFamily="18" charset="0"/>
              </a:rPr>
              <a:t>t</a:t>
            </a:r>
            <a:r>
              <a:rPr lang="en-US" dirty="0">
                <a:latin typeface="Times" pitchFamily="18" charset="0"/>
              </a:rPr>
              <a:t>) *</a:t>
            </a:r>
            <a:r>
              <a:rPr lang="en-US" dirty="0" err="1" smtClean="0">
                <a:latin typeface="Times" pitchFamily="18" charset="0"/>
              </a:rPr>
              <a:t>MAX</a:t>
            </a:r>
            <a:r>
              <a:rPr lang="en-US" baseline="-25000" dirty="0" err="1" smtClean="0">
                <a:latin typeface="Times" pitchFamily="18" charset="0"/>
              </a:rPr>
              <a:t>j</a:t>
            </a:r>
            <a:r>
              <a:rPr lang="en-US" baseline="-25000" dirty="0" smtClean="0">
                <a:latin typeface="Times" pitchFamily="18" charset="0"/>
              </a:rPr>
              <a:t>=1,T</a:t>
            </a:r>
            <a:r>
              <a:rPr lang="en-US" dirty="0" smtClean="0">
                <a:latin typeface="Times" pitchFamily="18" charset="0"/>
              </a:rPr>
              <a:t>(Score(j</a:t>
            </a:r>
            <a:r>
              <a:rPr lang="en-US" dirty="0">
                <a:latin typeface="Times" pitchFamily="18" charset="0"/>
              </a:rPr>
              <a:t>, w-1) * </a:t>
            </a:r>
            <a:r>
              <a:rPr lang="en-US" dirty="0" smtClean="0">
                <a:latin typeface="Times" pitchFamily="18" charset="0"/>
              </a:rPr>
              <a:t>Pr(</a:t>
            </a:r>
            <a:r>
              <a:rPr lang="en-US" dirty="0" err="1" smtClean="0">
                <a:latin typeface="Times" pitchFamily="18" charset="0"/>
              </a:rPr>
              <a:t>Tag</a:t>
            </a:r>
            <a:r>
              <a:rPr lang="en-US" baseline="-25000" dirty="0" err="1" smtClean="0">
                <a:latin typeface="Times" pitchFamily="18" charset="0"/>
              </a:rPr>
              <a:t>t</a:t>
            </a:r>
            <a:r>
              <a:rPr lang="en-US" dirty="0">
                <a:latin typeface="Times" pitchFamily="18" charset="0"/>
              </a:rPr>
              <a:t>| </a:t>
            </a:r>
            <a:r>
              <a:rPr lang="en-US" dirty="0" err="1">
                <a:latin typeface="Times" pitchFamily="18" charset="0"/>
              </a:rPr>
              <a:t>Tag</a:t>
            </a:r>
            <a:r>
              <a:rPr lang="en-US" baseline="-25000" dirty="0" err="1">
                <a:latin typeface="Times" pitchFamily="18" charset="0"/>
              </a:rPr>
              <a:t>j</a:t>
            </a:r>
            <a:r>
              <a:rPr lang="en-US" dirty="0">
                <a:latin typeface="Times" pitchFamily="18" charset="0"/>
              </a:rPr>
              <a:t>))    </a:t>
            </a:r>
          </a:p>
          <a:p>
            <a:r>
              <a:rPr lang="en-US" dirty="0">
                <a:latin typeface="Times" pitchFamily="18" charset="0"/>
              </a:rPr>
              <a:t>        </a:t>
            </a:r>
            <a:r>
              <a:rPr lang="en-US" dirty="0" err="1">
                <a:latin typeface="Times" pitchFamily="18" charset="0"/>
              </a:rPr>
              <a:t>BackPtr</a:t>
            </a:r>
            <a:r>
              <a:rPr lang="en-US" dirty="0">
                <a:latin typeface="Times" pitchFamily="18" charset="0"/>
              </a:rPr>
              <a:t>(t, w) = index of j that gave the max above</a:t>
            </a:r>
          </a:p>
          <a:p>
            <a:r>
              <a:rPr lang="en-US" b="1" dirty="0">
                <a:latin typeface="Times" pitchFamily="18" charset="0"/>
              </a:rPr>
              <a:t>/* Sequence Identification */</a:t>
            </a:r>
            <a:endParaRPr lang="en-US" dirty="0">
              <a:latin typeface="Times" pitchFamily="18" charset="0"/>
            </a:endParaRPr>
          </a:p>
          <a:p>
            <a:r>
              <a:rPr lang="en-US" dirty="0" err="1" smtClean="0">
                <a:latin typeface="Times" pitchFamily="18" charset="0"/>
              </a:rPr>
              <a:t>Seq</a:t>
            </a:r>
            <a:r>
              <a:rPr lang="en-US" dirty="0" smtClean="0">
                <a:latin typeface="Times" pitchFamily="18" charset="0"/>
              </a:rPr>
              <a:t>(w) </a:t>
            </a:r>
            <a:r>
              <a:rPr lang="en-US" dirty="0">
                <a:latin typeface="Times" pitchFamily="18" charset="0"/>
              </a:rPr>
              <a:t>= t that maximizes </a:t>
            </a:r>
            <a:r>
              <a:rPr lang="en-US" dirty="0" smtClean="0">
                <a:latin typeface="Times" pitchFamily="18" charset="0"/>
              </a:rPr>
              <a:t>Score(</a:t>
            </a:r>
            <a:r>
              <a:rPr lang="en-US" smtClean="0">
                <a:latin typeface="Times" pitchFamily="18" charset="0"/>
              </a:rPr>
              <a:t>t,w </a:t>
            </a:r>
            <a:r>
              <a:rPr lang="en-US" dirty="0">
                <a:latin typeface="Times" pitchFamily="18" charset="0"/>
              </a:rPr>
              <a:t>)</a:t>
            </a:r>
            <a:r>
              <a:rPr lang="en-US" b="1" dirty="0">
                <a:latin typeface="Times" pitchFamily="18" charset="0"/>
              </a:rPr>
              <a:t> </a:t>
            </a:r>
          </a:p>
          <a:p>
            <a:r>
              <a:rPr lang="en-US" dirty="0">
                <a:latin typeface="Times" pitchFamily="18" charset="0"/>
              </a:rPr>
              <a:t>for w = W -1 to 1</a:t>
            </a:r>
          </a:p>
          <a:p>
            <a:r>
              <a:rPr lang="en-US" dirty="0">
                <a:latin typeface="Times" pitchFamily="18" charset="0"/>
              </a:rPr>
              <a:t>    </a:t>
            </a:r>
            <a:r>
              <a:rPr lang="en-US" dirty="0" err="1">
                <a:latin typeface="Times" pitchFamily="18" charset="0"/>
              </a:rPr>
              <a:t>Seq</a:t>
            </a:r>
            <a:r>
              <a:rPr lang="en-US" dirty="0">
                <a:latin typeface="Times" pitchFamily="18" charset="0"/>
              </a:rPr>
              <a:t>(w) = </a:t>
            </a:r>
            <a:r>
              <a:rPr lang="en-US" dirty="0" err="1">
                <a:latin typeface="Times" pitchFamily="18" charset="0"/>
              </a:rPr>
              <a:t>BackPtr</a:t>
            </a:r>
            <a:r>
              <a:rPr lang="en-US" dirty="0">
                <a:latin typeface="Times" pitchFamily="18" charset="0"/>
              </a:rPr>
              <a:t>(</a:t>
            </a:r>
            <a:r>
              <a:rPr lang="en-US" dirty="0" err="1">
                <a:latin typeface="Times" pitchFamily="18" charset="0"/>
              </a:rPr>
              <a:t>Seq</a:t>
            </a:r>
            <a:r>
              <a:rPr lang="en-US" dirty="0">
                <a:latin typeface="Times" pitchFamily="18" charset="0"/>
              </a:rPr>
              <a:t>(w+1),w+1)</a:t>
            </a:r>
          </a:p>
        </p:txBody>
      </p:sp>
      <p:sp>
        <p:nvSpPr>
          <p:cNvPr id="5" name="Footer Placeholder 4"/>
          <p:cNvSpPr>
            <a:spLocks noGrp="1"/>
          </p:cNvSpPr>
          <p:nvPr>
            <p:ph type="ftr" sz="quarter" idx="11"/>
          </p:nvPr>
        </p:nvSpPr>
        <p:spPr/>
        <p:txBody>
          <a:bodyPr/>
          <a:lstStyle/>
          <a:p>
            <a:r>
              <a:rPr kumimoji="0" lang="en-US" smtClean="0"/>
              <a:t>Prof. Vipin Tyagi</a:t>
            </a:r>
            <a:endParaRPr kumimoji="0" lang="en-US" dirty="0"/>
          </a:p>
        </p:txBody>
      </p:sp>
      <p:sp>
        <p:nvSpPr>
          <p:cNvPr id="4" name="Slide Number Placeholder 3"/>
          <p:cNvSpPr>
            <a:spLocks noGrp="1"/>
          </p:cNvSpPr>
          <p:nvPr>
            <p:ph type="sldNum" sz="quarter" idx="12"/>
          </p:nvPr>
        </p:nvSpPr>
        <p:spPr/>
        <p:txBody>
          <a:bodyPr/>
          <a:lstStyle/>
          <a:p>
            <a:fld id="{2C6B1FF6-39B9-40F5-8B67-33C6354A3D4F}" type="slidenum">
              <a:rPr kumimoji="0" lang="en-US" smtClean="0"/>
              <a:pPr/>
              <a:t>13</a:t>
            </a:fld>
            <a:endParaRPr kumimoji="0"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1026"/>
          <p:cNvSpPr>
            <a:spLocks noGrp="1" noChangeArrowheads="1"/>
          </p:cNvSpPr>
          <p:nvPr>
            <p:ph type="title"/>
          </p:nvPr>
        </p:nvSpPr>
        <p:spPr/>
        <p:txBody>
          <a:bodyPr/>
          <a:lstStyle/>
          <a:p>
            <a:r>
              <a:rPr lang="en-US" smtClean="0"/>
              <a:t>Computing Probabilities</a:t>
            </a:r>
          </a:p>
        </p:txBody>
      </p:sp>
      <p:sp>
        <p:nvSpPr>
          <p:cNvPr id="16387" name="Rectangle 1027"/>
          <p:cNvSpPr>
            <a:spLocks noGrp="1" noChangeArrowheads="1"/>
          </p:cNvSpPr>
          <p:nvPr>
            <p:ph type="body" idx="1"/>
          </p:nvPr>
        </p:nvSpPr>
        <p:spPr/>
        <p:txBody>
          <a:bodyPr/>
          <a:lstStyle/>
          <a:p>
            <a:pPr>
              <a:spcBef>
                <a:spcPts val="500"/>
              </a:spcBef>
              <a:spcAft>
                <a:spcPts val="500"/>
              </a:spcAft>
              <a:buFontTx/>
              <a:buNone/>
            </a:pPr>
            <a:r>
              <a:rPr lang="en-US" b="1" i="1" smtClean="0"/>
              <a:t>viterbi </a:t>
            </a:r>
            <a:r>
              <a:rPr lang="en-US" smtClean="0"/>
              <a:t>[ s, t ] = </a:t>
            </a:r>
            <a:br>
              <a:rPr lang="en-US" smtClean="0"/>
            </a:br>
            <a:r>
              <a:rPr lang="en-US" smtClean="0"/>
              <a:t>	max(s’)   ( 	</a:t>
            </a:r>
            <a:r>
              <a:rPr lang="en-US" b="1" i="1" smtClean="0"/>
              <a:t>viterbi</a:t>
            </a:r>
            <a:r>
              <a:rPr lang="en-US" smtClean="0"/>
              <a:t> [ s’, t-1] *</a:t>
            </a:r>
            <a:br>
              <a:rPr lang="en-US" smtClean="0"/>
            </a:br>
            <a:r>
              <a:rPr lang="en-US" smtClean="0"/>
              <a:t>				</a:t>
            </a:r>
            <a:r>
              <a:rPr lang="en-US" smtClean="0">
                <a:solidFill>
                  <a:srgbClr val="FF0066"/>
                </a:solidFill>
              </a:rPr>
              <a:t>transition probability</a:t>
            </a:r>
            <a:br>
              <a:rPr lang="en-US" smtClean="0">
                <a:solidFill>
                  <a:srgbClr val="FF0066"/>
                </a:solidFill>
              </a:rPr>
            </a:br>
            <a:r>
              <a:rPr lang="en-US" smtClean="0"/>
              <a:t>			P(s | s’) *</a:t>
            </a:r>
            <a:br>
              <a:rPr lang="en-US" smtClean="0"/>
            </a:br>
            <a:r>
              <a:rPr lang="en-US" smtClean="0"/>
              <a:t>				</a:t>
            </a:r>
            <a:r>
              <a:rPr lang="en-US" smtClean="0">
                <a:solidFill>
                  <a:srgbClr val="FF0066"/>
                </a:solidFill>
              </a:rPr>
              <a:t>emission probability</a:t>
            </a:r>
            <a:r>
              <a:rPr lang="en-US" smtClean="0"/>
              <a:t/>
            </a:r>
            <a:br>
              <a:rPr lang="en-US" smtClean="0"/>
            </a:br>
            <a:r>
              <a:rPr lang="en-US" smtClean="0"/>
              <a:t>			P (token[t] | s) )</a:t>
            </a:r>
          </a:p>
          <a:p>
            <a:pPr>
              <a:spcBef>
                <a:spcPts val="500"/>
              </a:spcBef>
              <a:spcAft>
                <a:spcPts val="500"/>
              </a:spcAft>
              <a:buFontTx/>
              <a:buNone/>
            </a:pPr>
            <a:r>
              <a:rPr lang="en-US" sz="2800" smtClean="0"/>
              <a:t>for each s, t:</a:t>
            </a:r>
          </a:p>
          <a:p>
            <a:pPr>
              <a:spcBef>
                <a:spcPts val="500"/>
              </a:spcBef>
              <a:spcAft>
                <a:spcPts val="500"/>
              </a:spcAft>
              <a:buFontTx/>
              <a:buNone/>
            </a:pPr>
            <a:r>
              <a:rPr lang="en-US" sz="2800" smtClean="0"/>
              <a:t>  record which s’, t-1 contributed the maximum</a:t>
            </a:r>
          </a:p>
        </p:txBody>
      </p:sp>
      <p:sp>
        <p:nvSpPr>
          <p:cNvPr id="4" name="Slide Number Placeholder 3"/>
          <p:cNvSpPr>
            <a:spLocks noGrp="1"/>
          </p:cNvSpPr>
          <p:nvPr>
            <p:ph type="sldNum" sz="quarter" idx="12"/>
          </p:nvPr>
        </p:nvSpPr>
        <p:spPr/>
        <p:txBody>
          <a:bodyPr/>
          <a:lstStyle/>
          <a:p>
            <a:fld id="{2C6B1FF6-39B9-40F5-8B67-33C6354A3D4F}" type="slidenum">
              <a:rPr kumimoji="0" lang="en-US" smtClean="0"/>
              <a:pPr/>
              <a:t>14</a:t>
            </a:fld>
            <a:endParaRPr kumimoji="0" lang="en-US" dirty="0"/>
          </a:p>
        </p:txBody>
      </p:sp>
      <p:sp>
        <p:nvSpPr>
          <p:cNvPr id="5" name="Footer Placeholder 4"/>
          <p:cNvSpPr>
            <a:spLocks noGrp="1"/>
          </p:cNvSpPr>
          <p:nvPr>
            <p:ph type="ftr" sz="quarter" idx="11"/>
          </p:nvPr>
        </p:nvSpPr>
        <p:spPr/>
        <p:txBody>
          <a:bodyPr/>
          <a:lstStyle/>
          <a:p>
            <a:r>
              <a:rPr kumimoji="0" lang="en-US" smtClean="0"/>
              <a:t>Prof. Vipin Tyagi</a:t>
            </a:r>
            <a:endParaRPr kumimoji="0"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1026"/>
          <p:cNvSpPr>
            <a:spLocks noGrp="1" noChangeArrowheads="1"/>
          </p:cNvSpPr>
          <p:nvPr>
            <p:ph type="title"/>
          </p:nvPr>
        </p:nvSpPr>
        <p:spPr/>
        <p:txBody>
          <a:bodyPr/>
          <a:lstStyle/>
          <a:p>
            <a:r>
              <a:rPr lang="en-US" dirty="0" smtClean="0"/>
              <a:t>Example</a:t>
            </a:r>
          </a:p>
        </p:txBody>
      </p:sp>
      <p:sp>
        <p:nvSpPr>
          <p:cNvPr id="17411" name="Rectangle 1027"/>
          <p:cNvSpPr>
            <a:spLocks noGrp="1" noChangeArrowheads="1"/>
          </p:cNvSpPr>
          <p:nvPr>
            <p:ph type="body" idx="1"/>
          </p:nvPr>
        </p:nvSpPr>
        <p:spPr/>
        <p:txBody>
          <a:bodyPr>
            <a:normAutofit/>
          </a:bodyPr>
          <a:lstStyle/>
          <a:p>
            <a:endParaRPr lang="en-US" dirty="0" smtClean="0"/>
          </a:p>
          <a:p>
            <a:pPr algn="ctr">
              <a:buFontTx/>
              <a:buNone/>
            </a:pPr>
            <a:r>
              <a:rPr lang="en-US" sz="2800" dirty="0" smtClean="0"/>
              <a:t>Fish sleep.</a:t>
            </a:r>
          </a:p>
          <a:p>
            <a:r>
              <a:rPr lang="en-US" sz="1800" dirty="0" smtClean="0"/>
              <a:t>    start -&gt; noun = 0.8</a:t>
            </a:r>
            <a:endParaRPr lang="en-IN" sz="1800" dirty="0" smtClean="0"/>
          </a:p>
          <a:p>
            <a:r>
              <a:rPr lang="en-US" sz="1800" dirty="0" smtClean="0"/>
              <a:t>     start -&gt; verb =0.2</a:t>
            </a:r>
            <a:endParaRPr lang="en-IN" sz="1800" dirty="0" smtClean="0"/>
          </a:p>
          <a:p>
            <a:r>
              <a:rPr lang="en-US" sz="1800" dirty="0" smtClean="0"/>
              <a:t>     noun -&gt; noun = 0.1</a:t>
            </a:r>
            <a:endParaRPr lang="en-IN" sz="1800" dirty="0" smtClean="0"/>
          </a:p>
          <a:p>
            <a:r>
              <a:rPr lang="en-US" sz="1800" dirty="0" smtClean="0"/>
              <a:t>     noun -&gt; verb = 0.8</a:t>
            </a:r>
            <a:endParaRPr lang="en-IN" sz="1800" dirty="0" smtClean="0"/>
          </a:p>
          <a:p>
            <a:r>
              <a:rPr lang="en-US" sz="1800" dirty="0" smtClean="0"/>
              <a:t>     noun-&gt; end = 0.1</a:t>
            </a:r>
            <a:endParaRPr lang="en-IN" sz="1800" dirty="0" smtClean="0"/>
          </a:p>
          <a:p>
            <a:r>
              <a:rPr lang="en-US" sz="1800" dirty="0" smtClean="0"/>
              <a:t>    verb -&gt; verb = 0.1</a:t>
            </a:r>
            <a:endParaRPr lang="en-IN" sz="1800" dirty="0" smtClean="0"/>
          </a:p>
          <a:p>
            <a:r>
              <a:rPr lang="en-US" sz="1800" dirty="0" smtClean="0"/>
              <a:t>    verb-&gt; noun = 0.2</a:t>
            </a:r>
            <a:endParaRPr lang="en-IN" sz="1800" dirty="0" smtClean="0"/>
          </a:p>
          <a:p>
            <a:r>
              <a:rPr lang="en-US" sz="1800" dirty="0" smtClean="0"/>
              <a:t>    verb -&gt; end = 0.7</a:t>
            </a:r>
          </a:p>
        </p:txBody>
      </p:sp>
      <p:sp>
        <p:nvSpPr>
          <p:cNvPr id="4" name="Slide Number Placeholder 3"/>
          <p:cNvSpPr>
            <a:spLocks noGrp="1"/>
          </p:cNvSpPr>
          <p:nvPr>
            <p:ph type="sldNum" sz="quarter" idx="12"/>
          </p:nvPr>
        </p:nvSpPr>
        <p:spPr/>
        <p:txBody>
          <a:bodyPr/>
          <a:lstStyle/>
          <a:p>
            <a:fld id="{2C6B1FF6-39B9-40F5-8B67-33C6354A3D4F}" type="slidenum">
              <a:rPr kumimoji="0" lang="en-US" smtClean="0"/>
              <a:pPr/>
              <a:t>15</a:t>
            </a:fld>
            <a:endParaRPr kumimoji="0" lang="en-US" dirty="0"/>
          </a:p>
        </p:txBody>
      </p:sp>
      <p:sp>
        <p:nvSpPr>
          <p:cNvPr id="5" name="Footer Placeholder 4"/>
          <p:cNvSpPr>
            <a:spLocks noGrp="1"/>
          </p:cNvSpPr>
          <p:nvPr>
            <p:ph type="ftr" sz="quarter" idx="11"/>
          </p:nvPr>
        </p:nvSpPr>
        <p:spPr/>
        <p:txBody>
          <a:bodyPr/>
          <a:lstStyle/>
          <a:p>
            <a:r>
              <a:rPr kumimoji="0" lang="en-US" smtClean="0"/>
              <a:t>Prof. Vipin Tyagi</a:t>
            </a:r>
            <a:endParaRPr kumimoji="0"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304800" y="381000"/>
            <a:ext cx="8229600" cy="1143000"/>
          </a:xfrm>
        </p:spPr>
        <p:txBody>
          <a:bodyPr/>
          <a:lstStyle/>
          <a:p>
            <a:r>
              <a:rPr lang="en-US" dirty="0" smtClean="0"/>
              <a:t>A Simple POS HMM</a:t>
            </a:r>
          </a:p>
        </p:txBody>
      </p:sp>
      <p:grpSp>
        <p:nvGrpSpPr>
          <p:cNvPr id="2" name="Group 40"/>
          <p:cNvGrpSpPr>
            <a:grpSpLocks/>
          </p:cNvGrpSpPr>
          <p:nvPr/>
        </p:nvGrpSpPr>
        <p:grpSpPr bwMode="auto">
          <a:xfrm>
            <a:off x="685800" y="2667000"/>
            <a:ext cx="7772400" cy="2835275"/>
            <a:chOff x="432" y="1680"/>
            <a:chExt cx="4896" cy="1786"/>
          </a:xfrm>
        </p:grpSpPr>
        <p:grpSp>
          <p:nvGrpSpPr>
            <p:cNvPr id="3" name="Group 5"/>
            <p:cNvGrpSpPr>
              <a:grpSpLocks/>
            </p:cNvGrpSpPr>
            <p:nvPr/>
          </p:nvGrpSpPr>
          <p:grpSpPr bwMode="auto">
            <a:xfrm>
              <a:off x="432" y="2304"/>
              <a:ext cx="480" cy="480"/>
              <a:chOff x="432" y="2304"/>
              <a:chExt cx="480" cy="480"/>
            </a:xfrm>
          </p:grpSpPr>
          <p:sp>
            <p:nvSpPr>
              <p:cNvPr id="18462" name="Oval 3"/>
              <p:cNvSpPr>
                <a:spLocks noChangeArrowheads="1"/>
              </p:cNvSpPr>
              <p:nvPr/>
            </p:nvSpPr>
            <p:spPr bwMode="auto">
              <a:xfrm>
                <a:off x="432" y="2304"/>
                <a:ext cx="480" cy="480"/>
              </a:xfrm>
              <a:prstGeom prst="ellipse">
                <a:avLst/>
              </a:prstGeom>
              <a:noFill/>
              <a:ln w="19050">
                <a:solidFill>
                  <a:schemeClr val="tx1"/>
                </a:solidFill>
                <a:round/>
                <a:headEnd/>
                <a:tailEnd/>
              </a:ln>
            </p:spPr>
            <p:txBody>
              <a:bodyPr wrap="none" anchor="ctr"/>
              <a:lstStyle/>
              <a:p>
                <a:endParaRPr lang="en-US"/>
              </a:p>
            </p:txBody>
          </p:sp>
          <p:sp>
            <p:nvSpPr>
              <p:cNvPr id="18463" name="Text Box 4"/>
              <p:cNvSpPr txBox="1">
                <a:spLocks noChangeArrowheads="1"/>
              </p:cNvSpPr>
              <p:nvPr/>
            </p:nvSpPr>
            <p:spPr bwMode="auto">
              <a:xfrm>
                <a:off x="432" y="2352"/>
                <a:ext cx="446" cy="288"/>
              </a:xfrm>
              <a:prstGeom prst="rect">
                <a:avLst/>
              </a:prstGeom>
              <a:noFill/>
              <a:ln w="9525">
                <a:noFill/>
                <a:miter lim="800000"/>
                <a:headEnd/>
                <a:tailEnd/>
              </a:ln>
            </p:spPr>
            <p:txBody>
              <a:bodyPr wrap="none">
                <a:spAutoFit/>
              </a:bodyPr>
              <a:lstStyle/>
              <a:p>
                <a:r>
                  <a:rPr lang="en-US"/>
                  <a:t>start</a:t>
                </a:r>
              </a:p>
            </p:txBody>
          </p:sp>
        </p:grpSp>
        <p:grpSp>
          <p:nvGrpSpPr>
            <p:cNvPr id="4" name="Group 6"/>
            <p:cNvGrpSpPr>
              <a:grpSpLocks/>
            </p:cNvGrpSpPr>
            <p:nvPr/>
          </p:nvGrpSpPr>
          <p:grpSpPr bwMode="auto">
            <a:xfrm>
              <a:off x="1776" y="2304"/>
              <a:ext cx="500" cy="480"/>
              <a:chOff x="432" y="2304"/>
              <a:chExt cx="500" cy="480"/>
            </a:xfrm>
          </p:grpSpPr>
          <p:sp>
            <p:nvSpPr>
              <p:cNvPr id="18460" name="Oval 7"/>
              <p:cNvSpPr>
                <a:spLocks noChangeArrowheads="1"/>
              </p:cNvSpPr>
              <p:nvPr/>
            </p:nvSpPr>
            <p:spPr bwMode="auto">
              <a:xfrm>
                <a:off x="432" y="2304"/>
                <a:ext cx="480" cy="480"/>
              </a:xfrm>
              <a:prstGeom prst="ellipse">
                <a:avLst/>
              </a:prstGeom>
              <a:noFill/>
              <a:ln w="19050">
                <a:solidFill>
                  <a:schemeClr val="tx1"/>
                </a:solidFill>
                <a:round/>
                <a:headEnd/>
                <a:tailEnd/>
              </a:ln>
            </p:spPr>
            <p:txBody>
              <a:bodyPr wrap="none" anchor="ctr"/>
              <a:lstStyle/>
              <a:p>
                <a:endParaRPr lang="en-US"/>
              </a:p>
            </p:txBody>
          </p:sp>
          <p:sp>
            <p:nvSpPr>
              <p:cNvPr id="18461" name="Text Box 8"/>
              <p:cNvSpPr txBox="1">
                <a:spLocks noChangeArrowheads="1"/>
              </p:cNvSpPr>
              <p:nvPr/>
            </p:nvSpPr>
            <p:spPr bwMode="auto">
              <a:xfrm>
                <a:off x="432" y="2352"/>
                <a:ext cx="500" cy="288"/>
              </a:xfrm>
              <a:prstGeom prst="rect">
                <a:avLst/>
              </a:prstGeom>
              <a:noFill/>
              <a:ln w="9525">
                <a:noFill/>
                <a:miter lim="800000"/>
                <a:headEnd/>
                <a:tailEnd/>
              </a:ln>
            </p:spPr>
            <p:txBody>
              <a:bodyPr wrap="none">
                <a:spAutoFit/>
              </a:bodyPr>
              <a:lstStyle/>
              <a:p>
                <a:r>
                  <a:rPr lang="en-US"/>
                  <a:t>noun</a:t>
                </a:r>
              </a:p>
            </p:txBody>
          </p:sp>
        </p:grpSp>
        <p:grpSp>
          <p:nvGrpSpPr>
            <p:cNvPr id="5" name="Group 9"/>
            <p:cNvGrpSpPr>
              <a:grpSpLocks/>
            </p:cNvGrpSpPr>
            <p:nvPr/>
          </p:nvGrpSpPr>
          <p:grpSpPr bwMode="auto">
            <a:xfrm>
              <a:off x="3312" y="2304"/>
              <a:ext cx="480" cy="480"/>
              <a:chOff x="432" y="2304"/>
              <a:chExt cx="480" cy="480"/>
            </a:xfrm>
          </p:grpSpPr>
          <p:sp>
            <p:nvSpPr>
              <p:cNvPr id="18458" name="Oval 10"/>
              <p:cNvSpPr>
                <a:spLocks noChangeArrowheads="1"/>
              </p:cNvSpPr>
              <p:nvPr/>
            </p:nvSpPr>
            <p:spPr bwMode="auto">
              <a:xfrm>
                <a:off x="432" y="2304"/>
                <a:ext cx="480" cy="480"/>
              </a:xfrm>
              <a:prstGeom prst="ellipse">
                <a:avLst/>
              </a:prstGeom>
              <a:noFill/>
              <a:ln w="19050">
                <a:solidFill>
                  <a:schemeClr val="tx1"/>
                </a:solidFill>
                <a:round/>
                <a:headEnd/>
                <a:tailEnd/>
              </a:ln>
            </p:spPr>
            <p:txBody>
              <a:bodyPr wrap="none" anchor="ctr"/>
              <a:lstStyle/>
              <a:p>
                <a:endParaRPr lang="en-US"/>
              </a:p>
            </p:txBody>
          </p:sp>
          <p:sp>
            <p:nvSpPr>
              <p:cNvPr id="18459" name="Text Box 11"/>
              <p:cNvSpPr txBox="1">
                <a:spLocks noChangeArrowheads="1"/>
              </p:cNvSpPr>
              <p:nvPr/>
            </p:nvSpPr>
            <p:spPr bwMode="auto">
              <a:xfrm>
                <a:off x="432" y="2352"/>
                <a:ext cx="457" cy="288"/>
              </a:xfrm>
              <a:prstGeom prst="rect">
                <a:avLst/>
              </a:prstGeom>
              <a:noFill/>
              <a:ln w="9525">
                <a:noFill/>
                <a:miter lim="800000"/>
                <a:headEnd/>
                <a:tailEnd/>
              </a:ln>
            </p:spPr>
            <p:txBody>
              <a:bodyPr wrap="none">
                <a:spAutoFit/>
              </a:bodyPr>
              <a:lstStyle/>
              <a:p>
                <a:r>
                  <a:rPr lang="en-US"/>
                  <a:t>verb</a:t>
                </a:r>
              </a:p>
            </p:txBody>
          </p:sp>
        </p:grpSp>
        <p:grpSp>
          <p:nvGrpSpPr>
            <p:cNvPr id="6" name="Group 12"/>
            <p:cNvGrpSpPr>
              <a:grpSpLocks/>
            </p:cNvGrpSpPr>
            <p:nvPr/>
          </p:nvGrpSpPr>
          <p:grpSpPr bwMode="auto">
            <a:xfrm>
              <a:off x="4848" y="2256"/>
              <a:ext cx="480" cy="480"/>
              <a:chOff x="432" y="2304"/>
              <a:chExt cx="480" cy="480"/>
            </a:xfrm>
          </p:grpSpPr>
          <p:sp>
            <p:nvSpPr>
              <p:cNvPr id="18456" name="Oval 13"/>
              <p:cNvSpPr>
                <a:spLocks noChangeArrowheads="1"/>
              </p:cNvSpPr>
              <p:nvPr/>
            </p:nvSpPr>
            <p:spPr bwMode="auto">
              <a:xfrm>
                <a:off x="432" y="2304"/>
                <a:ext cx="480" cy="480"/>
              </a:xfrm>
              <a:prstGeom prst="ellipse">
                <a:avLst/>
              </a:prstGeom>
              <a:noFill/>
              <a:ln w="19050">
                <a:solidFill>
                  <a:schemeClr val="tx1"/>
                </a:solidFill>
                <a:round/>
                <a:headEnd/>
                <a:tailEnd/>
              </a:ln>
            </p:spPr>
            <p:txBody>
              <a:bodyPr wrap="none" anchor="ctr"/>
              <a:lstStyle/>
              <a:p>
                <a:endParaRPr lang="en-US"/>
              </a:p>
            </p:txBody>
          </p:sp>
          <p:sp>
            <p:nvSpPr>
              <p:cNvPr id="18457" name="Text Box 14"/>
              <p:cNvSpPr txBox="1">
                <a:spLocks noChangeArrowheads="1"/>
              </p:cNvSpPr>
              <p:nvPr/>
            </p:nvSpPr>
            <p:spPr bwMode="auto">
              <a:xfrm>
                <a:off x="432" y="2352"/>
                <a:ext cx="441" cy="288"/>
              </a:xfrm>
              <a:prstGeom prst="rect">
                <a:avLst/>
              </a:prstGeom>
              <a:noFill/>
              <a:ln w="9525">
                <a:noFill/>
                <a:miter lim="800000"/>
                <a:headEnd/>
                <a:tailEnd/>
              </a:ln>
            </p:spPr>
            <p:txBody>
              <a:bodyPr wrap="none">
                <a:spAutoFit/>
              </a:bodyPr>
              <a:lstStyle/>
              <a:p>
                <a:r>
                  <a:rPr lang="en-US"/>
                  <a:t> end</a:t>
                </a:r>
              </a:p>
            </p:txBody>
          </p:sp>
        </p:grpSp>
        <p:sp>
          <p:nvSpPr>
            <p:cNvPr id="18440" name="Line 16"/>
            <p:cNvSpPr>
              <a:spLocks noChangeShapeType="1"/>
            </p:cNvSpPr>
            <p:nvPr/>
          </p:nvSpPr>
          <p:spPr bwMode="auto">
            <a:xfrm>
              <a:off x="912" y="2544"/>
              <a:ext cx="864" cy="0"/>
            </a:xfrm>
            <a:prstGeom prst="line">
              <a:avLst/>
            </a:prstGeom>
            <a:noFill/>
            <a:ln w="19050">
              <a:solidFill>
                <a:schemeClr val="tx1"/>
              </a:solidFill>
              <a:round/>
              <a:headEnd/>
              <a:tailEnd type="triangle" w="med" len="med"/>
            </a:ln>
          </p:spPr>
          <p:txBody>
            <a:bodyPr wrap="none" anchor="ctr"/>
            <a:lstStyle/>
            <a:p>
              <a:endParaRPr lang="en-IN"/>
            </a:p>
          </p:txBody>
        </p:sp>
        <p:sp>
          <p:nvSpPr>
            <p:cNvPr id="18441" name="Line 17"/>
            <p:cNvSpPr>
              <a:spLocks noChangeShapeType="1"/>
            </p:cNvSpPr>
            <p:nvPr/>
          </p:nvSpPr>
          <p:spPr bwMode="auto">
            <a:xfrm>
              <a:off x="2208" y="2448"/>
              <a:ext cx="1104" cy="0"/>
            </a:xfrm>
            <a:prstGeom prst="line">
              <a:avLst/>
            </a:prstGeom>
            <a:noFill/>
            <a:ln w="19050">
              <a:solidFill>
                <a:schemeClr val="tx1"/>
              </a:solidFill>
              <a:round/>
              <a:headEnd/>
              <a:tailEnd type="triangle" w="med" len="med"/>
            </a:ln>
          </p:spPr>
          <p:txBody>
            <a:bodyPr wrap="none" anchor="ctr"/>
            <a:lstStyle/>
            <a:p>
              <a:endParaRPr lang="en-IN"/>
            </a:p>
          </p:txBody>
        </p:sp>
        <p:sp>
          <p:nvSpPr>
            <p:cNvPr id="18442" name="Line 18"/>
            <p:cNvSpPr>
              <a:spLocks noChangeShapeType="1"/>
            </p:cNvSpPr>
            <p:nvPr/>
          </p:nvSpPr>
          <p:spPr bwMode="auto">
            <a:xfrm flipH="1">
              <a:off x="2256" y="2640"/>
              <a:ext cx="1056" cy="0"/>
            </a:xfrm>
            <a:prstGeom prst="line">
              <a:avLst/>
            </a:prstGeom>
            <a:noFill/>
            <a:ln w="19050">
              <a:solidFill>
                <a:schemeClr val="tx1"/>
              </a:solidFill>
              <a:round/>
              <a:headEnd/>
              <a:tailEnd type="triangle" w="med" len="med"/>
            </a:ln>
          </p:spPr>
          <p:txBody>
            <a:bodyPr wrap="none" anchor="ctr"/>
            <a:lstStyle/>
            <a:p>
              <a:endParaRPr lang="en-IN"/>
            </a:p>
          </p:txBody>
        </p:sp>
        <p:sp>
          <p:nvSpPr>
            <p:cNvPr id="18443" name="Line 19"/>
            <p:cNvSpPr>
              <a:spLocks noChangeShapeType="1"/>
            </p:cNvSpPr>
            <p:nvPr/>
          </p:nvSpPr>
          <p:spPr bwMode="auto">
            <a:xfrm>
              <a:off x="3792" y="2544"/>
              <a:ext cx="1056" cy="0"/>
            </a:xfrm>
            <a:prstGeom prst="line">
              <a:avLst/>
            </a:prstGeom>
            <a:noFill/>
            <a:ln w="19050">
              <a:solidFill>
                <a:schemeClr val="tx1"/>
              </a:solidFill>
              <a:round/>
              <a:headEnd/>
              <a:tailEnd type="triangle" w="med" len="med"/>
            </a:ln>
          </p:spPr>
          <p:txBody>
            <a:bodyPr wrap="none" anchor="ctr"/>
            <a:lstStyle/>
            <a:p>
              <a:endParaRPr lang="en-IN"/>
            </a:p>
          </p:txBody>
        </p:sp>
        <p:sp>
          <p:nvSpPr>
            <p:cNvPr id="18444" name="Freeform 21"/>
            <p:cNvSpPr>
              <a:spLocks/>
            </p:cNvSpPr>
            <p:nvPr/>
          </p:nvSpPr>
          <p:spPr bwMode="auto">
            <a:xfrm>
              <a:off x="816" y="1968"/>
              <a:ext cx="2592" cy="384"/>
            </a:xfrm>
            <a:custGeom>
              <a:avLst/>
              <a:gdLst>
                <a:gd name="T0" fmla="*/ 0 w 2592"/>
                <a:gd name="T1" fmla="*/ 384 h 384"/>
                <a:gd name="T2" fmla="*/ 1200 w 2592"/>
                <a:gd name="T3" fmla="*/ 0 h 384"/>
                <a:gd name="T4" fmla="*/ 2592 w 2592"/>
                <a:gd name="T5" fmla="*/ 384 h 384"/>
                <a:gd name="T6" fmla="*/ 0 60000 65536"/>
                <a:gd name="T7" fmla="*/ 0 60000 65536"/>
                <a:gd name="T8" fmla="*/ 0 60000 65536"/>
                <a:gd name="T9" fmla="*/ 0 w 2592"/>
                <a:gd name="T10" fmla="*/ 0 h 384"/>
                <a:gd name="T11" fmla="*/ 2592 w 2592"/>
                <a:gd name="T12" fmla="*/ 384 h 384"/>
              </a:gdLst>
              <a:ahLst/>
              <a:cxnLst>
                <a:cxn ang="T6">
                  <a:pos x="T0" y="T1"/>
                </a:cxn>
                <a:cxn ang="T7">
                  <a:pos x="T2" y="T3"/>
                </a:cxn>
                <a:cxn ang="T8">
                  <a:pos x="T4" y="T5"/>
                </a:cxn>
              </a:cxnLst>
              <a:rect l="T9" t="T10" r="T11" b="T12"/>
              <a:pathLst>
                <a:path w="2592" h="384">
                  <a:moveTo>
                    <a:pt x="0" y="384"/>
                  </a:moveTo>
                  <a:cubicBezTo>
                    <a:pt x="384" y="192"/>
                    <a:pt x="768" y="0"/>
                    <a:pt x="1200" y="0"/>
                  </a:cubicBezTo>
                  <a:cubicBezTo>
                    <a:pt x="1632" y="0"/>
                    <a:pt x="2112" y="192"/>
                    <a:pt x="2592" y="384"/>
                  </a:cubicBezTo>
                </a:path>
              </a:pathLst>
            </a:custGeom>
            <a:noFill/>
            <a:ln w="19050" cmpd="sng">
              <a:solidFill>
                <a:schemeClr val="tx1"/>
              </a:solidFill>
              <a:round/>
              <a:headEnd type="none" w="med" len="med"/>
              <a:tailEnd type="triangle" w="med" len="med"/>
            </a:ln>
          </p:spPr>
          <p:txBody>
            <a:bodyPr wrap="none" anchor="ctr"/>
            <a:lstStyle/>
            <a:p>
              <a:endParaRPr lang="en-IN"/>
            </a:p>
          </p:txBody>
        </p:sp>
        <p:sp>
          <p:nvSpPr>
            <p:cNvPr id="18445" name="Freeform 22"/>
            <p:cNvSpPr>
              <a:spLocks/>
            </p:cNvSpPr>
            <p:nvPr/>
          </p:nvSpPr>
          <p:spPr bwMode="auto">
            <a:xfrm>
              <a:off x="2112" y="2688"/>
              <a:ext cx="2784" cy="544"/>
            </a:xfrm>
            <a:custGeom>
              <a:avLst/>
              <a:gdLst>
                <a:gd name="T0" fmla="*/ 0 w 2784"/>
                <a:gd name="T1" fmla="*/ 96 h 544"/>
                <a:gd name="T2" fmla="*/ 1440 w 2784"/>
                <a:gd name="T3" fmla="*/ 528 h 544"/>
                <a:gd name="T4" fmla="*/ 2784 w 2784"/>
                <a:gd name="T5" fmla="*/ 0 h 544"/>
                <a:gd name="T6" fmla="*/ 0 60000 65536"/>
                <a:gd name="T7" fmla="*/ 0 60000 65536"/>
                <a:gd name="T8" fmla="*/ 0 60000 65536"/>
                <a:gd name="T9" fmla="*/ 0 w 2784"/>
                <a:gd name="T10" fmla="*/ 0 h 544"/>
                <a:gd name="T11" fmla="*/ 2784 w 2784"/>
                <a:gd name="T12" fmla="*/ 544 h 544"/>
              </a:gdLst>
              <a:ahLst/>
              <a:cxnLst>
                <a:cxn ang="T6">
                  <a:pos x="T0" y="T1"/>
                </a:cxn>
                <a:cxn ang="T7">
                  <a:pos x="T2" y="T3"/>
                </a:cxn>
                <a:cxn ang="T8">
                  <a:pos x="T4" y="T5"/>
                </a:cxn>
              </a:cxnLst>
              <a:rect l="T9" t="T10" r="T11" b="T12"/>
              <a:pathLst>
                <a:path w="2784" h="544">
                  <a:moveTo>
                    <a:pt x="0" y="96"/>
                  </a:moveTo>
                  <a:cubicBezTo>
                    <a:pt x="488" y="320"/>
                    <a:pt x="976" y="544"/>
                    <a:pt x="1440" y="528"/>
                  </a:cubicBezTo>
                  <a:cubicBezTo>
                    <a:pt x="1904" y="512"/>
                    <a:pt x="2344" y="256"/>
                    <a:pt x="2784" y="0"/>
                  </a:cubicBezTo>
                </a:path>
              </a:pathLst>
            </a:custGeom>
            <a:noFill/>
            <a:ln w="19050" cmpd="sng">
              <a:solidFill>
                <a:schemeClr val="tx1"/>
              </a:solidFill>
              <a:round/>
              <a:headEnd type="none" w="med" len="med"/>
              <a:tailEnd type="triangle" w="med" len="med"/>
            </a:ln>
          </p:spPr>
          <p:txBody>
            <a:bodyPr wrap="none" anchor="ctr"/>
            <a:lstStyle/>
            <a:p>
              <a:endParaRPr lang="en-IN"/>
            </a:p>
          </p:txBody>
        </p:sp>
        <p:sp>
          <p:nvSpPr>
            <p:cNvPr id="18446" name="Freeform 23"/>
            <p:cNvSpPr>
              <a:spLocks/>
            </p:cNvSpPr>
            <p:nvPr/>
          </p:nvSpPr>
          <p:spPr bwMode="auto">
            <a:xfrm>
              <a:off x="3520" y="1840"/>
              <a:ext cx="536" cy="560"/>
            </a:xfrm>
            <a:custGeom>
              <a:avLst/>
              <a:gdLst>
                <a:gd name="T0" fmla="*/ 224 w 536"/>
                <a:gd name="T1" fmla="*/ 560 h 560"/>
                <a:gd name="T2" fmla="*/ 512 w 536"/>
                <a:gd name="T3" fmla="*/ 272 h 560"/>
                <a:gd name="T4" fmla="*/ 80 w 536"/>
                <a:gd name="T5" fmla="*/ 32 h 560"/>
                <a:gd name="T6" fmla="*/ 32 w 536"/>
                <a:gd name="T7" fmla="*/ 464 h 560"/>
                <a:gd name="T8" fmla="*/ 0 60000 65536"/>
                <a:gd name="T9" fmla="*/ 0 60000 65536"/>
                <a:gd name="T10" fmla="*/ 0 60000 65536"/>
                <a:gd name="T11" fmla="*/ 0 60000 65536"/>
                <a:gd name="T12" fmla="*/ 0 w 536"/>
                <a:gd name="T13" fmla="*/ 0 h 560"/>
                <a:gd name="T14" fmla="*/ 536 w 536"/>
                <a:gd name="T15" fmla="*/ 560 h 560"/>
              </a:gdLst>
              <a:ahLst/>
              <a:cxnLst>
                <a:cxn ang="T8">
                  <a:pos x="T0" y="T1"/>
                </a:cxn>
                <a:cxn ang="T9">
                  <a:pos x="T2" y="T3"/>
                </a:cxn>
                <a:cxn ang="T10">
                  <a:pos x="T4" y="T5"/>
                </a:cxn>
                <a:cxn ang="T11">
                  <a:pos x="T6" y="T7"/>
                </a:cxn>
              </a:cxnLst>
              <a:rect l="T12" t="T13" r="T14" b="T15"/>
              <a:pathLst>
                <a:path w="536" h="560">
                  <a:moveTo>
                    <a:pt x="224" y="560"/>
                  </a:moveTo>
                  <a:cubicBezTo>
                    <a:pt x="380" y="460"/>
                    <a:pt x="536" y="360"/>
                    <a:pt x="512" y="272"/>
                  </a:cubicBezTo>
                  <a:cubicBezTo>
                    <a:pt x="488" y="184"/>
                    <a:pt x="160" y="0"/>
                    <a:pt x="80" y="32"/>
                  </a:cubicBezTo>
                  <a:cubicBezTo>
                    <a:pt x="0" y="64"/>
                    <a:pt x="16" y="264"/>
                    <a:pt x="32" y="464"/>
                  </a:cubicBezTo>
                </a:path>
              </a:pathLst>
            </a:custGeom>
            <a:noFill/>
            <a:ln w="19050" cmpd="sng">
              <a:solidFill>
                <a:schemeClr val="tx1"/>
              </a:solidFill>
              <a:round/>
              <a:headEnd type="none" w="med" len="med"/>
              <a:tailEnd type="triangle" w="med" len="med"/>
            </a:ln>
          </p:spPr>
          <p:txBody>
            <a:bodyPr wrap="none" anchor="ctr"/>
            <a:lstStyle/>
            <a:p>
              <a:endParaRPr lang="en-IN"/>
            </a:p>
          </p:txBody>
        </p:sp>
        <p:sp>
          <p:nvSpPr>
            <p:cNvPr id="18447" name="Freeform 25"/>
            <p:cNvSpPr>
              <a:spLocks/>
            </p:cNvSpPr>
            <p:nvPr/>
          </p:nvSpPr>
          <p:spPr bwMode="auto">
            <a:xfrm>
              <a:off x="1472" y="2688"/>
              <a:ext cx="600" cy="624"/>
            </a:xfrm>
            <a:custGeom>
              <a:avLst/>
              <a:gdLst>
                <a:gd name="T0" fmla="*/ 544 w 600"/>
                <a:gd name="T1" fmla="*/ 96 h 624"/>
                <a:gd name="T2" fmla="*/ 544 w 600"/>
                <a:gd name="T3" fmla="*/ 528 h 624"/>
                <a:gd name="T4" fmla="*/ 208 w 600"/>
                <a:gd name="T5" fmla="*/ 576 h 624"/>
                <a:gd name="T6" fmla="*/ 16 w 600"/>
                <a:gd name="T7" fmla="*/ 240 h 624"/>
                <a:gd name="T8" fmla="*/ 304 w 600"/>
                <a:gd name="T9" fmla="*/ 0 h 624"/>
                <a:gd name="T10" fmla="*/ 0 60000 65536"/>
                <a:gd name="T11" fmla="*/ 0 60000 65536"/>
                <a:gd name="T12" fmla="*/ 0 60000 65536"/>
                <a:gd name="T13" fmla="*/ 0 60000 65536"/>
                <a:gd name="T14" fmla="*/ 0 60000 65536"/>
                <a:gd name="T15" fmla="*/ 0 w 600"/>
                <a:gd name="T16" fmla="*/ 0 h 624"/>
                <a:gd name="T17" fmla="*/ 600 w 600"/>
                <a:gd name="T18" fmla="*/ 624 h 624"/>
              </a:gdLst>
              <a:ahLst/>
              <a:cxnLst>
                <a:cxn ang="T10">
                  <a:pos x="T0" y="T1"/>
                </a:cxn>
                <a:cxn ang="T11">
                  <a:pos x="T2" y="T3"/>
                </a:cxn>
                <a:cxn ang="T12">
                  <a:pos x="T4" y="T5"/>
                </a:cxn>
                <a:cxn ang="T13">
                  <a:pos x="T6" y="T7"/>
                </a:cxn>
                <a:cxn ang="T14">
                  <a:pos x="T8" y="T9"/>
                </a:cxn>
              </a:cxnLst>
              <a:rect l="T15" t="T16" r="T17" b="T18"/>
              <a:pathLst>
                <a:path w="600" h="624">
                  <a:moveTo>
                    <a:pt x="544" y="96"/>
                  </a:moveTo>
                  <a:cubicBezTo>
                    <a:pt x="572" y="272"/>
                    <a:pt x="600" y="448"/>
                    <a:pt x="544" y="528"/>
                  </a:cubicBezTo>
                  <a:cubicBezTo>
                    <a:pt x="488" y="608"/>
                    <a:pt x="296" y="624"/>
                    <a:pt x="208" y="576"/>
                  </a:cubicBezTo>
                  <a:cubicBezTo>
                    <a:pt x="120" y="528"/>
                    <a:pt x="0" y="336"/>
                    <a:pt x="16" y="240"/>
                  </a:cubicBezTo>
                  <a:cubicBezTo>
                    <a:pt x="32" y="144"/>
                    <a:pt x="168" y="72"/>
                    <a:pt x="304" y="0"/>
                  </a:cubicBezTo>
                </a:path>
              </a:pathLst>
            </a:custGeom>
            <a:noFill/>
            <a:ln w="19050" cmpd="sng">
              <a:solidFill>
                <a:schemeClr val="tx1"/>
              </a:solidFill>
              <a:round/>
              <a:headEnd type="none" w="med" len="med"/>
              <a:tailEnd type="triangle" w="med" len="med"/>
            </a:ln>
          </p:spPr>
          <p:txBody>
            <a:bodyPr wrap="none" anchor="ctr"/>
            <a:lstStyle/>
            <a:p>
              <a:endParaRPr lang="en-IN"/>
            </a:p>
          </p:txBody>
        </p:sp>
        <p:sp>
          <p:nvSpPr>
            <p:cNvPr id="18448" name="Text Box 26"/>
            <p:cNvSpPr txBox="1">
              <a:spLocks noChangeArrowheads="1"/>
            </p:cNvSpPr>
            <p:nvPr/>
          </p:nvSpPr>
          <p:spPr bwMode="auto">
            <a:xfrm>
              <a:off x="1238" y="2313"/>
              <a:ext cx="316" cy="250"/>
            </a:xfrm>
            <a:prstGeom prst="rect">
              <a:avLst/>
            </a:prstGeom>
            <a:noFill/>
            <a:ln w="9525">
              <a:noFill/>
              <a:miter lim="800000"/>
              <a:headEnd/>
              <a:tailEnd/>
            </a:ln>
          </p:spPr>
          <p:txBody>
            <a:bodyPr wrap="none">
              <a:spAutoFit/>
            </a:bodyPr>
            <a:lstStyle/>
            <a:p>
              <a:r>
                <a:rPr lang="en-US" sz="2000" b="1"/>
                <a:t>0.8</a:t>
              </a:r>
              <a:endParaRPr lang="en-US"/>
            </a:p>
          </p:txBody>
        </p:sp>
        <p:sp>
          <p:nvSpPr>
            <p:cNvPr id="18449" name="Text Box 33"/>
            <p:cNvSpPr txBox="1">
              <a:spLocks noChangeArrowheads="1"/>
            </p:cNvSpPr>
            <p:nvPr/>
          </p:nvSpPr>
          <p:spPr bwMode="auto">
            <a:xfrm>
              <a:off x="1824" y="1680"/>
              <a:ext cx="316" cy="250"/>
            </a:xfrm>
            <a:prstGeom prst="rect">
              <a:avLst/>
            </a:prstGeom>
            <a:noFill/>
            <a:ln w="9525">
              <a:noFill/>
              <a:miter lim="800000"/>
              <a:headEnd/>
              <a:tailEnd/>
            </a:ln>
          </p:spPr>
          <p:txBody>
            <a:bodyPr wrap="none">
              <a:spAutoFit/>
            </a:bodyPr>
            <a:lstStyle/>
            <a:p>
              <a:r>
                <a:rPr lang="en-US" sz="2000" b="1"/>
                <a:t>0.2</a:t>
              </a:r>
              <a:endParaRPr lang="en-US"/>
            </a:p>
          </p:txBody>
        </p:sp>
        <p:sp>
          <p:nvSpPr>
            <p:cNvPr id="18450" name="Text Box 34"/>
            <p:cNvSpPr txBox="1">
              <a:spLocks noChangeArrowheads="1"/>
            </p:cNvSpPr>
            <p:nvPr/>
          </p:nvSpPr>
          <p:spPr bwMode="auto">
            <a:xfrm>
              <a:off x="2496" y="2208"/>
              <a:ext cx="316" cy="250"/>
            </a:xfrm>
            <a:prstGeom prst="rect">
              <a:avLst/>
            </a:prstGeom>
            <a:noFill/>
            <a:ln w="9525">
              <a:noFill/>
              <a:miter lim="800000"/>
              <a:headEnd/>
              <a:tailEnd/>
            </a:ln>
          </p:spPr>
          <p:txBody>
            <a:bodyPr wrap="none">
              <a:spAutoFit/>
            </a:bodyPr>
            <a:lstStyle/>
            <a:p>
              <a:r>
                <a:rPr lang="en-US" sz="2000" b="1"/>
                <a:t>0.8</a:t>
              </a:r>
              <a:endParaRPr lang="en-US"/>
            </a:p>
          </p:txBody>
        </p:sp>
        <p:sp>
          <p:nvSpPr>
            <p:cNvPr id="18451" name="Text Box 35"/>
            <p:cNvSpPr txBox="1">
              <a:spLocks noChangeArrowheads="1"/>
            </p:cNvSpPr>
            <p:nvPr/>
          </p:nvSpPr>
          <p:spPr bwMode="auto">
            <a:xfrm>
              <a:off x="4176" y="2304"/>
              <a:ext cx="316" cy="250"/>
            </a:xfrm>
            <a:prstGeom prst="rect">
              <a:avLst/>
            </a:prstGeom>
            <a:noFill/>
            <a:ln w="9525">
              <a:noFill/>
              <a:miter lim="800000"/>
              <a:headEnd/>
              <a:tailEnd/>
            </a:ln>
          </p:spPr>
          <p:txBody>
            <a:bodyPr wrap="none">
              <a:spAutoFit/>
            </a:bodyPr>
            <a:lstStyle/>
            <a:p>
              <a:r>
                <a:rPr lang="en-US" sz="2000" b="1"/>
                <a:t>0.7</a:t>
              </a:r>
              <a:endParaRPr lang="en-US"/>
            </a:p>
          </p:txBody>
        </p:sp>
        <p:sp>
          <p:nvSpPr>
            <p:cNvPr id="18452" name="Text Box 36"/>
            <p:cNvSpPr txBox="1">
              <a:spLocks noChangeArrowheads="1"/>
            </p:cNvSpPr>
            <p:nvPr/>
          </p:nvSpPr>
          <p:spPr bwMode="auto">
            <a:xfrm>
              <a:off x="3792" y="1680"/>
              <a:ext cx="316" cy="250"/>
            </a:xfrm>
            <a:prstGeom prst="rect">
              <a:avLst/>
            </a:prstGeom>
            <a:noFill/>
            <a:ln w="9525">
              <a:noFill/>
              <a:miter lim="800000"/>
              <a:headEnd/>
              <a:tailEnd/>
            </a:ln>
          </p:spPr>
          <p:txBody>
            <a:bodyPr wrap="none">
              <a:spAutoFit/>
            </a:bodyPr>
            <a:lstStyle/>
            <a:p>
              <a:r>
                <a:rPr lang="en-US" sz="2000" b="1"/>
                <a:t>0.1</a:t>
              </a:r>
              <a:endParaRPr lang="en-US"/>
            </a:p>
          </p:txBody>
        </p:sp>
        <p:sp>
          <p:nvSpPr>
            <p:cNvPr id="18453" name="Text Box 37"/>
            <p:cNvSpPr txBox="1">
              <a:spLocks noChangeArrowheads="1"/>
            </p:cNvSpPr>
            <p:nvPr/>
          </p:nvSpPr>
          <p:spPr bwMode="auto">
            <a:xfrm>
              <a:off x="2592" y="2640"/>
              <a:ext cx="316" cy="250"/>
            </a:xfrm>
            <a:prstGeom prst="rect">
              <a:avLst/>
            </a:prstGeom>
            <a:noFill/>
            <a:ln w="9525">
              <a:noFill/>
              <a:miter lim="800000"/>
              <a:headEnd/>
              <a:tailEnd/>
            </a:ln>
          </p:spPr>
          <p:txBody>
            <a:bodyPr wrap="none">
              <a:spAutoFit/>
            </a:bodyPr>
            <a:lstStyle/>
            <a:p>
              <a:r>
                <a:rPr lang="en-US" sz="2000" b="1"/>
                <a:t>0.2</a:t>
              </a:r>
              <a:endParaRPr lang="en-US"/>
            </a:p>
          </p:txBody>
        </p:sp>
        <p:sp>
          <p:nvSpPr>
            <p:cNvPr id="18454" name="Text Box 38"/>
            <p:cNvSpPr txBox="1">
              <a:spLocks noChangeArrowheads="1"/>
            </p:cNvSpPr>
            <p:nvPr/>
          </p:nvSpPr>
          <p:spPr bwMode="auto">
            <a:xfrm>
              <a:off x="1296" y="3120"/>
              <a:ext cx="316" cy="250"/>
            </a:xfrm>
            <a:prstGeom prst="rect">
              <a:avLst/>
            </a:prstGeom>
            <a:noFill/>
            <a:ln w="9525">
              <a:noFill/>
              <a:miter lim="800000"/>
              <a:headEnd/>
              <a:tailEnd/>
            </a:ln>
          </p:spPr>
          <p:txBody>
            <a:bodyPr wrap="none">
              <a:spAutoFit/>
            </a:bodyPr>
            <a:lstStyle/>
            <a:p>
              <a:r>
                <a:rPr lang="en-US" sz="2000" b="1"/>
                <a:t>0.1</a:t>
              </a:r>
              <a:endParaRPr lang="en-US"/>
            </a:p>
          </p:txBody>
        </p:sp>
        <p:sp>
          <p:nvSpPr>
            <p:cNvPr id="18455" name="Text Box 39"/>
            <p:cNvSpPr txBox="1">
              <a:spLocks noChangeArrowheads="1"/>
            </p:cNvSpPr>
            <p:nvPr/>
          </p:nvSpPr>
          <p:spPr bwMode="auto">
            <a:xfrm>
              <a:off x="3360" y="3216"/>
              <a:ext cx="316" cy="250"/>
            </a:xfrm>
            <a:prstGeom prst="rect">
              <a:avLst/>
            </a:prstGeom>
            <a:noFill/>
            <a:ln w="9525">
              <a:noFill/>
              <a:miter lim="800000"/>
              <a:headEnd/>
              <a:tailEnd/>
            </a:ln>
          </p:spPr>
          <p:txBody>
            <a:bodyPr wrap="none">
              <a:spAutoFit/>
            </a:bodyPr>
            <a:lstStyle/>
            <a:p>
              <a:r>
                <a:rPr lang="en-US" sz="2000" b="1"/>
                <a:t>0.1</a:t>
              </a:r>
              <a:endParaRPr lang="en-US"/>
            </a:p>
          </p:txBody>
        </p:sp>
      </p:grpSp>
      <p:sp>
        <p:nvSpPr>
          <p:cNvPr id="32" name="Slide Number Placeholder 31"/>
          <p:cNvSpPr>
            <a:spLocks noGrp="1"/>
          </p:cNvSpPr>
          <p:nvPr>
            <p:ph type="sldNum" sz="quarter" idx="12"/>
          </p:nvPr>
        </p:nvSpPr>
        <p:spPr/>
        <p:txBody>
          <a:bodyPr/>
          <a:lstStyle/>
          <a:p>
            <a:fld id="{2C6B1FF6-39B9-40F5-8B67-33C6354A3D4F}" type="slidenum">
              <a:rPr kumimoji="0" lang="en-US" smtClean="0"/>
              <a:pPr/>
              <a:t>16</a:t>
            </a:fld>
            <a:endParaRPr kumimoji="0" lang="en-US" dirty="0"/>
          </a:p>
        </p:txBody>
      </p:sp>
      <p:sp>
        <p:nvSpPr>
          <p:cNvPr id="33" name="Footer Placeholder 32"/>
          <p:cNvSpPr>
            <a:spLocks noGrp="1"/>
          </p:cNvSpPr>
          <p:nvPr>
            <p:ph type="ftr" sz="quarter" idx="11"/>
          </p:nvPr>
        </p:nvSpPr>
        <p:spPr/>
        <p:txBody>
          <a:bodyPr/>
          <a:lstStyle/>
          <a:p>
            <a:r>
              <a:rPr kumimoji="0" lang="en-US" smtClean="0"/>
              <a:t>Prof. Vipin Tyagi</a:t>
            </a:r>
            <a:endParaRPr kumimoji="0"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1026"/>
          <p:cNvSpPr>
            <a:spLocks noGrp="1" noChangeArrowheads="1"/>
          </p:cNvSpPr>
          <p:nvPr>
            <p:ph type="title"/>
          </p:nvPr>
        </p:nvSpPr>
        <p:spPr/>
        <p:txBody>
          <a:bodyPr>
            <a:normAutofit fontScale="90000"/>
          </a:bodyPr>
          <a:lstStyle/>
          <a:p>
            <a:r>
              <a:rPr lang="en-US" smtClean="0"/>
              <a:t>Word Emission Probabilities</a:t>
            </a:r>
            <a:br>
              <a:rPr lang="en-US" smtClean="0"/>
            </a:br>
            <a:r>
              <a:rPr lang="en-US" smtClean="0"/>
              <a:t>P ( word | state )</a:t>
            </a:r>
          </a:p>
        </p:txBody>
      </p:sp>
      <p:sp>
        <p:nvSpPr>
          <p:cNvPr id="19459" name="Rectangle 1027"/>
          <p:cNvSpPr>
            <a:spLocks noGrp="1" noChangeArrowheads="1"/>
          </p:cNvSpPr>
          <p:nvPr>
            <p:ph type="body" idx="1"/>
          </p:nvPr>
        </p:nvSpPr>
        <p:spPr/>
        <p:txBody>
          <a:bodyPr/>
          <a:lstStyle/>
          <a:p>
            <a:r>
              <a:rPr lang="en-US" sz="2400" dirty="0" smtClean="0"/>
              <a:t>A two-word language:  “fish” and “sleep”</a:t>
            </a:r>
          </a:p>
          <a:p>
            <a:r>
              <a:rPr lang="en-US" sz="2400" dirty="0" smtClean="0"/>
              <a:t>Suppose in our training corpus,</a:t>
            </a:r>
          </a:p>
          <a:p>
            <a:pPr lvl="2"/>
            <a:r>
              <a:rPr lang="en-US" sz="2000" dirty="0" smtClean="0"/>
              <a:t>“fish” appears 8 times as a noun and 5 times as a verb</a:t>
            </a:r>
          </a:p>
          <a:p>
            <a:pPr lvl="2"/>
            <a:r>
              <a:rPr lang="en-US" sz="2000" dirty="0" smtClean="0"/>
              <a:t>“sleep” appears </a:t>
            </a:r>
            <a:r>
              <a:rPr lang="en-US" sz="2000" smtClean="0"/>
              <a:t>2 times </a:t>
            </a:r>
            <a:r>
              <a:rPr lang="en-US" sz="2000" dirty="0" smtClean="0"/>
              <a:t>as a noun and 5 times as a verb</a:t>
            </a:r>
          </a:p>
          <a:p>
            <a:r>
              <a:rPr lang="en-US" sz="2400" dirty="0" smtClean="0"/>
              <a:t>Emission probabilities:</a:t>
            </a:r>
          </a:p>
          <a:p>
            <a:pPr lvl="2"/>
            <a:r>
              <a:rPr lang="en-US" sz="2000" dirty="0" smtClean="0"/>
              <a:t>Noun</a:t>
            </a:r>
          </a:p>
          <a:p>
            <a:pPr lvl="3"/>
            <a:r>
              <a:rPr lang="en-US" sz="1800" dirty="0" smtClean="0"/>
              <a:t>P(fish | noun) :	0.8</a:t>
            </a:r>
          </a:p>
          <a:p>
            <a:pPr lvl="3"/>
            <a:r>
              <a:rPr lang="en-US" sz="1800" dirty="0" smtClean="0"/>
              <a:t>P(sleep | noun) :	0.2</a:t>
            </a:r>
          </a:p>
          <a:p>
            <a:pPr lvl="2"/>
            <a:r>
              <a:rPr lang="en-US" sz="2000" dirty="0" smtClean="0"/>
              <a:t>Verb</a:t>
            </a:r>
          </a:p>
          <a:p>
            <a:pPr lvl="3"/>
            <a:r>
              <a:rPr lang="en-US" sz="1800" dirty="0" smtClean="0"/>
              <a:t>P(fish | verb) :	0.5</a:t>
            </a:r>
          </a:p>
          <a:p>
            <a:pPr lvl="3"/>
            <a:r>
              <a:rPr lang="en-US" sz="1800" dirty="0" smtClean="0"/>
              <a:t>P(sleep | verb) :	0.5</a:t>
            </a:r>
          </a:p>
        </p:txBody>
      </p:sp>
      <p:sp>
        <p:nvSpPr>
          <p:cNvPr id="4" name="Slide Number Placeholder 3"/>
          <p:cNvSpPr>
            <a:spLocks noGrp="1"/>
          </p:cNvSpPr>
          <p:nvPr>
            <p:ph type="sldNum" sz="quarter" idx="12"/>
          </p:nvPr>
        </p:nvSpPr>
        <p:spPr/>
        <p:txBody>
          <a:bodyPr/>
          <a:lstStyle/>
          <a:p>
            <a:fld id="{2C6B1FF6-39B9-40F5-8B67-33C6354A3D4F}" type="slidenum">
              <a:rPr kumimoji="0" lang="en-US" smtClean="0"/>
              <a:pPr/>
              <a:t>17</a:t>
            </a:fld>
            <a:endParaRPr kumimoji="0" lang="en-US" dirty="0"/>
          </a:p>
        </p:txBody>
      </p:sp>
      <p:sp>
        <p:nvSpPr>
          <p:cNvPr id="5" name="Footer Placeholder 4"/>
          <p:cNvSpPr>
            <a:spLocks noGrp="1"/>
          </p:cNvSpPr>
          <p:nvPr>
            <p:ph type="ftr" sz="quarter" idx="11"/>
          </p:nvPr>
        </p:nvSpPr>
        <p:spPr/>
        <p:txBody>
          <a:bodyPr/>
          <a:lstStyle/>
          <a:p>
            <a:r>
              <a:rPr kumimoji="0" lang="en-US" smtClean="0"/>
              <a:t>Prof. Vipin Tyagi</a:t>
            </a:r>
            <a:endParaRPr kumimoji="0"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p:txBody>
          <a:bodyPr/>
          <a:lstStyle/>
          <a:p>
            <a:r>
              <a:rPr lang="en-US" smtClean="0"/>
              <a:t>Viterbi Probabilities</a:t>
            </a:r>
          </a:p>
        </p:txBody>
      </p:sp>
      <p:sp>
        <p:nvSpPr>
          <p:cNvPr id="1028" name="Rectangle 3"/>
          <p:cNvSpPr>
            <a:spLocks noGrp="1" noChangeArrowheads="1"/>
          </p:cNvSpPr>
          <p:nvPr>
            <p:ph type="body" idx="1"/>
          </p:nvPr>
        </p:nvSpPr>
        <p:spPr/>
        <p:txBody>
          <a:bodyPr/>
          <a:lstStyle/>
          <a:p>
            <a:pPr>
              <a:buFontTx/>
              <a:buNone/>
            </a:pPr>
            <a:r>
              <a:rPr lang="en-US" smtClean="0"/>
              <a:t> </a:t>
            </a:r>
          </a:p>
        </p:txBody>
      </p:sp>
      <p:graphicFrame>
        <p:nvGraphicFramePr>
          <p:cNvPr id="1026" name="Object 4"/>
          <p:cNvGraphicFramePr>
            <a:graphicFrameLocks noChangeAspect="1"/>
          </p:cNvGraphicFramePr>
          <p:nvPr/>
        </p:nvGraphicFramePr>
        <p:xfrm>
          <a:off x="1577975" y="2352675"/>
          <a:ext cx="6107113" cy="4062413"/>
        </p:xfrm>
        <a:graphic>
          <a:graphicData uri="http://schemas.openxmlformats.org/presentationml/2006/ole">
            <p:oleObj spid="_x0000_s1275906" name="Document" r:id="rId3" imgW="6106320" imgH="4062240" progId="Word.Document.8">
              <p:embed/>
            </p:oleObj>
          </a:graphicData>
        </a:graphic>
      </p:graphicFrame>
      <p:sp>
        <p:nvSpPr>
          <p:cNvPr id="5" name="Slide Number Placeholder 4"/>
          <p:cNvSpPr>
            <a:spLocks noGrp="1"/>
          </p:cNvSpPr>
          <p:nvPr>
            <p:ph type="sldNum" sz="quarter" idx="12"/>
          </p:nvPr>
        </p:nvSpPr>
        <p:spPr/>
        <p:txBody>
          <a:bodyPr/>
          <a:lstStyle/>
          <a:p>
            <a:fld id="{2C6B1FF6-39B9-40F5-8B67-33C6354A3D4F}" type="slidenum">
              <a:rPr kumimoji="0" lang="en-US" smtClean="0"/>
              <a:pPr/>
              <a:t>18</a:t>
            </a:fld>
            <a:endParaRPr kumimoji="0" lang="en-US" dirty="0"/>
          </a:p>
        </p:txBody>
      </p:sp>
      <p:sp>
        <p:nvSpPr>
          <p:cNvPr id="6" name="Footer Placeholder 5"/>
          <p:cNvSpPr>
            <a:spLocks noGrp="1"/>
          </p:cNvSpPr>
          <p:nvPr>
            <p:ph type="ftr" sz="quarter" idx="11"/>
          </p:nvPr>
        </p:nvSpPr>
        <p:spPr/>
        <p:txBody>
          <a:bodyPr/>
          <a:lstStyle/>
          <a:p>
            <a:r>
              <a:rPr kumimoji="0" lang="en-US" smtClean="0"/>
              <a:t>Prof. Vipin Tyagi</a:t>
            </a:r>
            <a:endParaRPr kumimoji="0"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a:buNone/>
            </a:pPr>
            <a:r>
              <a:rPr lang="en-US" altLang="ja-JP" dirty="0" smtClean="0"/>
              <a:t>				</a:t>
            </a:r>
          </a:p>
          <a:p>
            <a:pPr>
              <a:buNone/>
            </a:pPr>
            <a:endParaRPr lang="en-US" altLang="ja-JP" dirty="0" smtClean="0"/>
          </a:p>
          <a:p>
            <a:pPr>
              <a:buNone/>
            </a:pPr>
            <a:r>
              <a:rPr lang="en-US" altLang="ja-JP" dirty="0" smtClean="0"/>
              <a:t>					lead ?</a:t>
            </a:r>
            <a:endParaRPr lang="en-IN" dirty="0"/>
          </a:p>
        </p:txBody>
      </p:sp>
      <p:sp>
        <p:nvSpPr>
          <p:cNvPr id="4" name="Footer Placeholder 3"/>
          <p:cNvSpPr>
            <a:spLocks noGrp="1"/>
          </p:cNvSpPr>
          <p:nvPr>
            <p:ph type="ftr" sz="quarter" idx="11"/>
          </p:nvPr>
        </p:nvSpPr>
        <p:spPr/>
        <p:txBody>
          <a:bodyPr/>
          <a:lstStyle/>
          <a:p>
            <a:r>
              <a:rPr kumimoji="0" lang="en-US" smtClean="0"/>
              <a:t>Prof. Vipin Tyagi</a:t>
            </a:r>
            <a:endParaRPr kumimoji="0" lang="en-US"/>
          </a:p>
        </p:txBody>
      </p:sp>
      <p:sp>
        <p:nvSpPr>
          <p:cNvPr id="5" name="Slide Number Placeholder 4"/>
          <p:cNvSpPr>
            <a:spLocks noGrp="1"/>
          </p:cNvSpPr>
          <p:nvPr>
            <p:ph type="sldNum" sz="quarter" idx="12"/>
          </p:nvPr>
        </p:nvSpPr>
        <p:spPr/>
        <p:txBody>
          <a:bodyPr/>
          <a:lstStyle/>
          <a:p>
            <a:fld id="{2C6B1FF6-39B9-40F5-8B67-33C6354A3D4F}" type="slidenum">
              <a:rPr kumimoji="0" lang="en-US" smtClean="0"/>
              <a:pPr/>
              <a:t>1</a:t>
            </a:fld>
            <a:endParaRPr kumimoji="0"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Rectangle 3"/>
          <p:cNvSpPr>
            <a:spLocks noGrp="1" noChangeArrowheads="1"/>
          </p:cNvSpPr>
          <p:nvPr>
            <p:ph type="body" idx="1"/>
          </p:nvPr>
        </p:nvSpPr>
        <p:spPr/>
        <p:txBody>
          <a:bodyPr/>
          <a:lstStyle/>
          <a:p>
            <a:pPr>
              <a:buFontTx/>
              <a:buNone/>
            </a:pPr>
            <a:r>
              <a:rPr lang="en-US" smtClean="0"/>
              <a:t> </a:t>
            </a:r>
          </a:p>
        </p:txBody>
      </p:sp>
      <p:graphicFrame>
        <p:nvGraphicFramePr>
          <p:cNvPr id="2050" name="Object 0"/>
          <p:cNvGraphicFramePr>
            <a:graphicFrameLocks noChangeAspect="1"/>
          </p:cNvGraphicFramePr>
          <p:nvPr/>
        </p:nvGraphicFramePr>
        <p:xfrm>
          <a:off x="1438275" y="2789238"/>
          <a:ext cx="6103938" cy="4052887"/>
        </p:xfrm>
        <a:graphic>
          <a:graphicData uri="http://schemas.openxmlformats.org/presentationml/2006/ole">
            <p:oleObj spid="_x0000_s1276930" name="Document" r:id="rId3" imgW="6109200" imgH="4052880" progId="Word.Document.8">
              <p:embed/>
            </p:oleObj>
          </a:graphicData>
        </a:graphic>
      </p:graphicFrame>
      <p:grpSp>
        <p:nvGrpSpPr>
          <p:cNvPr id="2" name="Group 5"/>
          <p:cNvGrpSpPr>
            <a:grpSpLocks noChangeAspect="1"/>
          </p:cNvGrpSpPr>
          <p:nvPr/>
        </p:nvGrpSpPr>
        <p:grpSpPr bwMode="auto">
          <a:xfrm>
            <a:off x="1752600" y="228600"/>
            <a:ext cx="5756275" cy="2189163"/>
            <a:chOff x="432" y="1680"/>
            <a:chExt cx="4921" cy="1876"/>
          </a:xfrm>
        </p:grpSpPr>
        <p:grpSp>
          <p:nvGrpSpPr>
            <p:cNvPr id="3" name="Group 6"/>
            <p:cNvGrpSpPr>
              <a:grpSpLocks noChangeAspect="1"/>
            </p:cNvGrpSpPr>
            <p:nvPr/>
          </p:nvGrpSpPr>
          <p:grpSpPr bwMode="auto">
            <a:xfrm>
              <a:off x="432" y="2304"/>
              <a:ext cx="494" cy="480"/>
              <a:chOff x="432" y="2304"/>
              <a:chExt cx="494" cy="480"/>
            </a:xfrm>
          </p:grpSpPr>
          <p:sp>
            <p:nvSpPr>
              <p:cNvPr id="2080" name="Oval 7"/>
              <p:cNvSpPr>
                <a:spLocks noChangeAspect="1" noChangeArrowheads="1"/>
              </p:cNvSpPr>
              <p:nvPr/>
            </p:nvSpPr>
            <p:spPr bwMode="auto">
              <a:xfrm>
                <a:off x="432" y="2304"/>
                <a:ext cx="480" cy="480"/>
              </a:xfrm>
              <a:prstGeom prst="ellipse">
                <a:avLst/>
              </a:prstGeom>
              <a:noFill/>
              <a:ln w="19050">
                <a:solidFill>
                  <a:schemeClr val="tx1"/>
                </a:solidFill>
                <a:round/>
                <a:headEnd/>
                <a:tailEnd/>
              </a:ln>
            </p:spPr>
            <p:txBody>
              <a:bodyPr wrap="none" anchor="ctr"/>
              <a:lstStyle/>
              <a:p>
                <a:endParaRPr lang="en-US"/>
              </a:p>
            </p:txBody>
          </p:sp>
          <p:sp>
            <p:nvSpPr>
              <p:cNvPr id="2081" name="Text Box 8"/>
              <p:cNvSpPr txBox="1">
                <a:spLocks noChangeAspect="1" noChangeArrowheads="1"/>
              </p:cNvSpPr>
              <p:nvPr/>
            </p:nvSpPr>
            <p:spPr bwMode="auto">
              <a:xfrm>
                <a:off x="432" y="2415"/>
                <a:ext cx="494" cy="314"/>
              </a:xfrm>
              <a:prstGeom prst="rect">
                <a:avLst/>
              </a:prstGeom>
              <a:noFill/>
              <a:ln w="9525">
                <a:noFill/>
                <a:miter lim="800000"/>
                <a:headEnd/>
                <a:tailEnd/>
              </a:ln>
            </p:spPr>
            <p:txBody>
              <a:bodyPr wrap="none">
                <a:spAutoFit/>
              </a:bodyPr>
              <a:lstStyle/>
              <a:p>
                <a:r>
                  <a:rPr lang="en-US" sz="1800"/>
                  <a:t>start</a:t>
                </a:r>
                <a:endParaRPr lang="en-US"/>
              </a:p>
            </p:txBody>
          </p:sp>
        </p:grpSp>
        <p:grpSp>
          <p:nvGrpSpPr>
            <p:cNvPr id="4" name="Group 9"/>
            <p:cNvGrpSpPr>
              <a:grpSpLocks noChangeAspect="1"/>
            </p:cNvGrpSpPr>
            <p:nvPr/>
          </p:nvGrpSpPr>
          <p:grpSpPr bwMode="auto">
            <a:xfrm>
              <a:off x="1776" y="2304"/>
              <a:ext cx="548" cy="480"/>
              <a:chOff x="432" y="2304"/>
              <a:chExt cx="548" cy="480"/>
            </a:xfrm>
          </p:grpSpPr>
          <p:sp>
            <p:nvSpPr>
              <p:cNvPr id="2078" name="Oval 10"/>
              <p:cNvSpPr>
                <a:spLocks noChangeAspect="1" noChangeArrowheads="1"/>
              </p:cNvSpPr>
              <p:nvPr/>
            </p:nvSpPr>
            <p:spPr bwMode="auto">
              <a:xfrm>
                <a:off x="432" y="2304"/>
                <a:ext cx="480" cy="480"/>
              </a:xfrm>
              <a:prstGeom prst="ellipse">
                <a:avLst/>
              </a:prstGeom>
              <a:noFill/>
              <a:ln w="19050">
                <a:solidFill>
                  <a:schemeClr val="tx1"/>
                </a:solidFill>
                <a:round/>
                <a:headEnd/>
                <a:tailEnd/>
              </a:ln>
            </p:spPr>
            <p:txBody>
              <a:bodyPr wrap="none" anchor="ctr"/>
              <a:lstStyle/>
              <a:p>
                <a:endParaRPr lang="en-US"/>
              </a:p>
            </p:txBody>
          </p:sp>
          <p:sp>
            <p:nvSpPr>
              <p:cNvPr id="2079" name="Text Box 11"/>
              <p:cNvSpPr txBox="1">
                <a:spLocks noChangeAspect="1" noChangeArrowheads="1"/>
              </p:cNvSpPr>
              <p:nvPr/>
            </p:nvSpPr>
            <p:spPr bwMode="auto">
              <a:xfrm>
                <a:off x="432" y="2415"/>
                <a:ext cx="548" cy="314"/>
              </a:xfrm>
              <a:prstGeom prst="rect">
                <a:avLst/>
              </a:prstGeom>
              <a:noFill/>
              <a:ln w="9525">
                <a:noFill/>
                <a:miter lim="800000"/>
                <a:headEnd/>
                <a:tailEnd/>
              </a:ln>
            </p:spPr>
            <p:txBody>
              <a:bodyPr wrap="none">
                <a:spAutoFit/>
              </a:bodyPr>
              <a:lstStyle/>
              <a:p>
                <a:r>
                  <a:rPr lang="en-US" sz="1800"/>
                  <a:t>noun</a:t>
                </a:r>
                <a:endParaRPr lang="en-US"/>
              </a:p>
            </p:txBody>
          </p:sp>
        </p:grpSp>
        <p:grpSp>
          <p:nvGrpSpPr>
            <p:cNvPr id="5" name="Group 12"/>
            <p:cNvGrpSpPr>
              <a:grpSpLocks noChangeAspect="1"/>
            </p:cNvGrpSpPr>
            <p:nvPr/>
          </p:nvGrpSpPr>
          <p:grpSpPr bwMode="auto">
            <a:xfrm>
              <a:off x="3312" y="2304"/>
              <a:ext cx="506" cy="480"/>
              <a:chOff x="432" y="2304"/>
              <a:chExt cx="506" cy="480"/>
            </a:xfrm>
          </p:grpSpPr>
          <p:sp>
            <p:nvSpPr>
              <p:cNvPr id="2076" name="Oval 13"/>
              <p:cNvSpPr>
                <a:spLocks noChangeAspect="1" noChangeArrowheads="1"/>
              </p:cNvSpPr>
              <p:nvPr/>
            </p:nvSpPr>
            <p:spPr bwMode="auto">
              <a:xfrm>
                <a:off x="432" y="2304"/>
                <a:ext cx="480" cy="480"/>
              </a:xfrm>
              <a:prstGeom prst="ellipse">
                <a:avLst/>
              </a:prstGeom>
              <a:noFill/>
              <a:ln w="19050">
                <a:solidFill>
                  <a:schemeClr val="tx1"/>
                </a:solidFill>
                <a:round/>
                <a:headEnd/>
                <a:tailEnd/>
              </a:ln>
            </p:spPr>
            <p:txBody>
              <a:bodyPr wrap="none" anchor="ctr"/>
              <a:lstStyle/>
              <a:p>
                <a:endParaRPr lang="en-US"/>
              </a:p>
            </p:txBody>
          </p:sp>
          <p:sp>
            <p:nvSpPr>
              <p:cNvPr id="2077" name="Text Box 14"/>
              <p:cNvSpPr txBox="1">
                <a:spLocks noChangeAspect="1" noChangeArrowheads="1"/>
              </p:cNvSpPr>
              <p:nvPr/>
            </p:nvSpPr>
            <p:spPr bwMode="auto">
              <a:xfrm>
                <a:off x="433" y="2415"/>
                <a:ext cx="505" cy="314"/>
              </a:xfrm>
              <a:prstGeom prst="rect">
                <a:avLst/>
              </a:prstGeom>
              <a:noFill/>
              <a:ln w="9525">
                <a:noFill/>
                <a:miter lim="800000"/>
                <a:headEnd/>
                <a:tailEnd/>
              </a:ln>
            </p:spPr>
            <p:txBody>
              <a:bodyPr wrap="none">
                <a:spAutoFit/>
              </a:bodyPr>
              <a:lstStyle/>
              <a:p>
                <a:r>
                  <a:rPr lang="en-US" sz="1800"/>
                  <a:t>verb</a:t>
                </a:r>
                <a:endParaRPr lang="en-US"/>
              </a:p>
            </p:txBody>
          </p:sp>
        </p:grpSp>
        <p:grpSp>
          <p:nvGrpSpPr>
            <p:cNvPr id="6" name="Group 15"/>
            <p:cNvGrpSpPr>
              <a:grpSpLocks noChangeAspect="1"/>
            </p:cNvGrpSpPr>
            <p:nvPr/>
          </p:nvGrpSpPr>
          <p:grpSpPr bwMode="auto">
            <a:xfrm>
              <a:off x="4848" y="2256"/>
              <a:ext cx="505" cy="480"/>
              <a:chOff x="432" y="2304"/>
              <a:chExt cx="505" cy="480"/>
            </a:xfrm>
          </p:grpSpPr>
          <p:sp>
            <p:nvSpPr>
              <p:cNvPr id="2074" name="Oval 16"/>
              <p:cNvSpPr>
                <a:spLocks noChangeAspect="1" noChangeArrowheads="1"/>
              </p:cNvSpPr>
              <p:nvPr/>
            </p:nvSpPr>
            <p:spPr bwMode="auto">
              <a:xfrm>
                <a:off x="432" y="2304"/>
                <a:ext cx="480" cy="480"/>
              </a:xfrm>
              <a:prstGeom prst="ellipse">
                <a:avLst/>
              </a:prstGeom>
              <a:noFill/>
              <a:ln w="19050">
                <a:solidFill>
                  <a:schemeClr val="tx1"/>
                </a:solidFill>
                <a:round/>
                <a:headEnd/>
                <a:tailEnd/>
              </a:ln>
            </p:spPr>
            <p:txBody>
              <a:bodyPr wrap="none" anchor="ctr"/>
              <a:lstStyle/>
              <a:p>
                <a:endParaRPr lang="en-US"/>
              </a:p>
            </p:txBody>
          </p:sp>
          <p:sp>
            <p:nvSpPr>
              <p:cNvPr id="2075" name="Text Box 17"/>
              <p:cNvSpPr txBox="1">
                <a:spLocks noChangeAspect="1" noChangeArrowheads="1"/>
              </p:cNvSpPr>
              <p:nvPr/>
            </p:nvSpPr>
            <p:spPr bwMode="auto">
              <a:xfrm>
                <a:off x="432" y="2351"/>
                <a:ext cx="505" cy="392"/>
              </a:xfrm>
              <a:prstGeom prst="rect">
                <a:avLst/>
              </a:prstGeom>
              <a:noFill/>
              <a:ln w="9525">
                <a:noFill/>
                <a:miter lim="800000"/>
                <a:headEnd/>
                <a:tailEnd/>
              </a:ln>
            </p:spPr>
            <p:txBody>
              <a:bodyPr wrap="none">
                <a:spAutoFit/>
              </a:bodyPr>
              <a:lstStyle/>
              <a:p>
                <a:r>
                  <a:rPr lang="en-US"/>
                  <a:t> </a:t>
                </a:r>
                <a:r>
                  <a:rPr lang="en-US" sz="1800"/>
                  <a:t>end</a:t>
                </a:r>
                <a:endParaRPr lang="en-US"/>
              </a:p>
            </p:txBody>
          </p:sp>
        </p:grpSp>
        <p:sp>
          <p:nvSpPr>
            <p:cNvPr id="2058" name="Line 18"/>
            <p:cNvSpPr>
              <a:spLocks noChangeAspect="1" noChangeShapeType="1"/>
            </p:cNvSpPr>
            <p:nvPr/>
          </p:nvSpPr>
          <p:spPr bwMode="auto">
            <a:xfrm>
              <a:off x="912" y="2544"/>
              <a:ext cx="864" cy="0"/>
            </a:xfrm>
            <a:prstGeom prst="line">
              <a:avLst/>
            </a:prstGeom>
            <a:noFill/>
            <a:ln w="19050">
              <a:solidFill>
                <a:schemeClr val="tx1"/>
              </a:solidFill>
              <a:round/>
              <a:headEnd/>
              <a:tailEnd type="triangle" w="med" len="med"/>
            </a:ln>
          </p:spPr>
          <p:txBody>
            <a:bodyPr wrap="none" anchor="ctr"/>
            <a:lstStyle/>
            <a:p>
              <a:endParaRPr lang="en-IN"/>
            </a:p>
          </p:txBody>
        </p:sp>
        <p:sp>
          <p:nvSpPr>
            <p:cNvPr id="2059" name="Line 19"/>
            <p:cNvSpPr>
              <a:spLocks noChangeAspect="1" noChangeShapeType="1"/>
            </p:cNvSpPr>
            <p:nvPr/>
          </p:nvSpPr>
          <p:spPr bwMode="auto">
            <a:xfrm>
              <a:off x="2208" y="2448"/>
              <a:ext cx="1104" cy="0"/>
            </a:xfrm>
            <a:prstGeom prst="line">
              <a:avLst/>
            </a:prstGeom>
            <a:noFill/>
            <a:ln w="19050">
              <a:solidFill>
                <a:schemeClr val="tx1"/>
              </a:solidFill>
              <a:round/>
              <a:headEnd/>
              <a:tailEnd type="triangle" w="med" len="med"/>
            </a:ln>
          </p:spPr>
          <p:txBody>
            <a:bodyPr wrap="none" anchor="ctr"/>
            <a:lstStyle/>
            <a:p>
              <a:endParaRPr lang="en-IN"/>
            </a:p>
          </p:txBody>
        </p:sp>
        <p:sp>
          <p:nvSpPr>
            <p:cNvPr id="2060" name="Line 20"/>
            <p:cNvSpPr>
              <a:spLocks noChangeAspect="1" noChangeShapeType="1"/>
            </p:cNvSpPr>
            <p:nvPr/>
          </p:nvSpPr>
          <p:spPr bwMode="auto">
            <a:xfrm flipH="1">
              <a:off x="2256" y="2640"/>
              <a:ext cx="1056" cy="0"/>
            </a:xfrm>
            <a:prstGeom prst="line">
              <a:avLst/>
            </a:prstGeom>
            <a:noFill/>
            <a:ln w="19050">
              <a:solidFill>
                <a:schemeClr val="tx1"/>
              </a:solidFill>
              <a:round/>
              <a:headEnd/>
              <a:tailEnd type="triangle" w="med" len="med"/>
            </a:ln>
          </p:spPr>
          <p:txBody>
            <a:bodyPr wrap="none" anchor="ctr"/>
            <a:lstStyle/>
            <a:p>
              <a:endParaRPr lang="en-IN"/>
            </a:p>
          </p:txBody>
        </p:sp>
        <p:sp>
          <p:nvSpPr>
            <p:cNvPr id="2061" name="Line 21"/>
            <p:cNvSpPr>
              <a:spLocks noChangeAspect="1" noChangeShapeType="1"/>
            </p:cNvSpPr>
            <p:nvPr/>
          </p:nvSpPr>
          <p:spPr bwMode="auto">
            <a:xfrm>
              <a:off x="3792" y="2544"/>
              <a:ext cx="1056" cy="0"/>
            </a:xfrm>
            <a:prstGeom prst="line">
              <a:avLst/>
            </a:prstGeom>
            <a:noFill/>
            <a:ln w="19050">
              <a:solidFill>
                <a:schemeClr val="tx1"/>
              </a:solidFill>
              <a:round/>
              <a:headEnd/>
              <a:tailEnd type="triangle" w="med" len="med"/>
            </a:ln>
          </p:spPr>
          <p:txBody>
            <a:bodyPr wrap="none" anchor="ctr"/>
            <a:lstStyle/>
            <a:p>
              <a:endParaRPr lang="en-IN"/>
            </a:p>
          </p:txBody>
        </p:sp>
        <p:sp>
          <p:nvSpPr>
            <p:cNvPr id="2062" name="Freeform 22"/>
            <p:cNvSpPr>
              <a:spLocks noChangeAspect="1"/>
            </p:cNvSpPr>
            <p:nvPr/>
          </p:nvSpPr>
          <p:spPr bwMode="auto">
            <a:xfrm>
              <a:off x="816" y="1968"/>
              <a:ext cx="2592" cy="384"/>
            </a:xfrm>
            <a:custGeom>
              <a:avLst/>
              <a:gdLst>
                <a:gd name="T0" fmla="*/ 0 w 2592"/>
                <a:gd name="T1" fmla="*/ 384 h 384"/>
                <a:gd name="T2" fmla="*/ 1200 w 2592"/>
                <a:gd name="T3" fmla="*/ 0 h 384"/>
                <a:gd name="T4" fmla="*/ 2592 w 2592"/>
                <a:gd name="T5" fmla="*/ 384 h 384"/>
                <a:gd name="T6" fmla="*/ 0 60000 65536"/>
                <a:gd name="T7" fmla="*/ 0 60000 65536"/>
                <a:gd name="T8" fmla="*/ 0 60000 65536"/>
                <a:gd name="T9" fmla="*/ 0 w 2592"/>
                <a:gd name="T10" fmla="*/ 0 h 384"/>
                <a:gd name="T11" fmla="*/ 2592 w 2592"/>
                <a:gd name="T12" fmla="*/ 384 h 384"/>
              </a:gdLst>
              <a:ahLst/>
              <a:cxnLst>
                <a:cxn ang="T6">
                  <a:pos x="T0" y="T1"/>
                </a:cxn>
                <a:cxn ang="T7">
                  <a:pos x="T2" y="T3"/>
                </a:cxn>
                <a:cxn ang="T8">
                  <a:pos x="T4" y="T5"/>
                </a:cxn>
              </a:cxnLst>
              <a:rect l="T9" t="T10" r="T11" b="T12"/>
              <a:pathLst>
                <a:path w="2592" h="384">
                  <a:moveTo>
                    <a:pt x="0" y="384"/>
                  </a:moveTo>
                  <a:cubicBezTo>
                    <a:pt x="384" y="192"/>
                    <a:pt x="768" y="0"/>
                    <a:pt x="1200" y="0"/>
                  </a:cubicBezTo>
                  <a:cubicBezTo>
                    <a:pt x="1632" y="0"/>
                    <a:pt x="2112" y="192"/>
                    <a:pt x="2592" y="384"/>
                  </a:cubicBezTo>
                </a:path>
              </a:pathLst>
            </a:custGeom>
            <a:noFill/>
            <a:ln w="19050" cmpd="sng">
              <a:solidFill>
                <a:schemeClr val="tx1"/>
              </a:solidFill>
              <a:round/>
              <a:headEnd type="none" w="med" len="med"/>
              <a:tailEnd type="triangle" w="med" len="med"/>
            </a:ln>
          </p:spPr>
          <p:txBody>
            <a:bodyPr wrap="none" anchor="ctr"/>
            <a:lstStyle/>
            <a:p>
              <a:endParaRPr lang="en-IN"/>
            </a:p>
          </p:txBody>
        </p:sp>
        <p:sp>
          <p:nvSpPr>
            <p:cNvPr id="2063" name="Freeform 23"/>
            <p:cNvSpPr>
              <a:spLocks noChangeAspect="1"/>
            </p:cNvSpPr>
            <p:nvPr/>
          </p:nvSpPr>
          <p:spPr bwMode="auto">
            <a:xfrm>
              <a:off x="2112" y="2688"/>
              <a:ext cx="2784" cy="544"/>
            </a:xfrm>
            <a:custGeom>
              <a:avLst/>
              <a:gdLst>
                <a:gd name="T0" fmla="*/ 0 w 2784"/>
                <a:gd name="T1" fmla="*/ 96 h 544"/>
                <a:gd name="T2" fmla="*/ 1440 w 2784"/>
                <a:gd name="T3" fmla="*/ 528 h 544"/>
                <a:gd name="T4" fmla="*/ 2784 w 2784"/>
                <a:gd name="T5" fmla="*/ 0 h 544"/>
                <a:gd name="T6" fmla="*/ 0 60000 65536"/>
                <a:gd name="T7" fmla="*/ 0 60000 65536"/>
                <a:gd name="T8" fmla="*/ 0 60000 65536"/>
                <a:gd name="T9" fmla="*/ 0 w 2784"/>
                <a:gd name="T10" fmla="*/ 0 h 544"/>
                <a:gd name="T11" fmla="*/ 2784 w 2784"/>
                <a:gd name="T12" fmla="*/ 544 h 544"/>
              </a:gdLst>
              <a:ahLst/>
              <a:cxnLst>
                <a:cxn ang="T6">
                  <a:pos x="T0" y="T1"/>
                </a:cxn>
                <a:cxn ang="T7">
                  <a:pos x="T2" y="T3"/>
                </a:cxn>
                <a:cxn ang="T8">
                  <a:pos x="T4" y="T5"/>
                </a:cxn>
              </a:cxnLst>
              <a:rect l="T9" t="T10" r="T11" b="T12"/>
              <a:pathLst>
                <a:path w="2784" h="544">
                  <a:moveTo>
                    <a:pt x="0" y="96"/>
                  </a:moveTo>
                  <a:cubicBezTo>
                    <a:pt x="488" y="320"/>
                    <a:pt x="976" y="544"/>
                    <a:pt x="1440" y="528"/>
                  </a:cubicBezTo>
                  <a:cubicBezTo>
                    <a:pt x="1904" y="512"/>
                    <a:pt x="2344" y="256"/>
                    <a:pt x="2784" y="0"/>
                  </a:cubicBezTo>
                </a:path>
              </a:pathLst>
            </a:custGeom>
            <a:noFill/>
            <a:ln w="19050" cmpd="sng">
              <a:solidFill>
                <a:schemeClr val="tx1"/>
              </a:solidFill>
              <a:round/>
              <a:headEnd type="none" w="med" len="med"/>
              <a:tailEnd type="triangle" w="med" len="med"/>
            </a:ln>
          </p:spPr>
          <p:txBody>
            <a:bodyPr wrap="none" anchor="ctr"/>
            <a:lstStyle/>
            <a:p>
              <a:endParaRPr lang="en-IN"/>
            </a:p>
          </p:txBody>
        </p:sp>
        <p:sp>
          <p:nvSpPr>
            <p:cNvPr id="2064" name="Freeform 24"/>
            <p:cNvSpPr>
              <a:spLocks noChangeAspect="1"/>
            </p:cNvSpPr>
            <p:nvPr/>
          </p:nvSpPr>
          <p:spPr bwMode="auto">
            <a:xfrm>
              <a:off x="3520" y="1840"/>
              <a:ext cx="536" cy="560"/>
            </a:xfrm>
            <a:custGeom>
              <a:avLst/>
              <a:gdLst>
                <a:gd name="T0" fmla="*/ 224 w 536"/>
                <a:gd name="T1" fmla="*/ 560 h 560"/>
                <a:gd name="T2" fmla="*/ 512 w 536"/>
                <a:gd name="T3" fmla="*/ 272 h 560"/>
                <a:gd name="T4" fmla="*/ 80 w 536"/>
                <a:gd name="T5" fmla="*/ 32 h 560"/>
                <a:gd name="T6" fmla="*/ 32 w 536"/>
                <a:gd name="T7" fmla="*/ 464 h 560"/>
                <a:gd name="T8" fmla="*/ 0 60000 65536"/>
                <a:gd name="T9" fmla="*/ 0 60000 65536"/>
                <a:gd name="T10" fmla="*/ 0 60000 65536"/>
                <a:gd name="T11" fmla="*/ 0 60000 65536"/>
                <a:gd name="T12" fmla="*/ 0 w 536"/>
                <a:gd name="T13" fmla="*/ 0 h 560"/>
                <a:gd name="T14" fmla="*/ 536 w 536"/>
                <a:gd name="T15" fmla="*/ 560 h 560"/>
              </a:gdLst>
              <a:ahLst/>
              <a:cxnLst>
                <a:cxn ang="T8">
                  <a:pos x="T0" y="T1"/>
                </a:cxn>
                <a:cxn ang="T9">
                  <a:pos x="T2" y="T3"/>
                </a:cxn>
                <a:cxn ang="T10">
                  <a:pos x="T4" y="T5"/>
                </a:cxn>
                <a:cxn ang="T11">
                  <a:pos x="T6" y="T7"/>
                </a:cxn>
              </a:cxnLst>
              <a:rect l="T12" t="T13" r="T14" b="T15"/>
              <a:pathLst>
                <a:path w="536" h="560">
                  <a:moveTo>
                    <a:pt x="224" y="560"/>
                  </a:moveTo>
                  <a:cubicBezTo>
                    <a:pt x="380" y="460"/>
                    <a:pt x="536" y="360"/>
                    <a:pt x="512" y="272"/>
                  </a:cubicBezTo>
                  <a:cubicBezTo>
                    <a:pt x="488" y="184"/>
                    <a:pt x="160" y="0"/>
                    <a:pt x="80" y="32"/>
                  </a:cubicBezTo>
                  <a:cubicBezTo>
                    <a:pt x="0" y="64"/>
                    <a:pt x="16" y="264"/>
                    <a:pt x="32" y="464"/>
                  </a:cubicBezTo>
                </a:path>
              </a:pathLst>
            </a:custGeom>
            <a:noFill/>
            <a:ln w="19050" cmpd="sng">
              <a:solidFill>
                <a:schemeClr val="tx1"/>
              </a:solidFill>
              <a:round/>
              <a:headEnd type="none" w="med" len="med"/>
              <a:tailEnd type="triangle" w="med" len="med"/>
            </a:ln>
          </p:spPr>
          <p:txBody>
            <a:bodyPr wrap="none" anchor="ctr"/>
            <a:lstStyle/>
            <a:p>
              <a:endParaRPr lang="en-IN"/>
            </a:p>
          </p:txBody>
        </p:sp>
        <p:sp>
          <p:nvSpPr>
            <p:cNvPr id="2065" name="Freeform 25"/>
            <p:cNvSpPr>
              <a:spLocks noChangeAspect="1"/>
            </p:cNvSpPr>
            <p:nvPr/>
          </p:nvSpPr>
          <p:spPr bwMode="auto">
            <a:xfrm>
              <a:off x="1472" y="2688"/>
              <a:ext cx="600" cy="624"/>
            </a:xfrm>
            <a:custGeom>
              <a:avLst/>
              <a:gdLst>
                <a:gd name="T0" fmla="*/ 544 w 600"/>
                <a:gd name="T1" fmla="*/ 96 h 624"/>
                <a:gd name="T2" fmla="*/ 544 w 600"/>
                <a:gd name="T3" fmla="*/ 528 h 624"/>
                <a:gd name="T4" fmla="*/ 208 w 600"/>
                <a:gd name="T5" fmla="*/ 576 h 624"/>
                <a:gd name="T6" fmla="*/ 16 w 600"/>
                <a:gd name="T7" fmla="*/ 240 h 624"/>
                <a:gd name="T8" fmla="*/ 304 w 600"/>
                <a:gd name="T9" fmla="*/ 0 h 624"/>
                <a:gd name="T10" fmla="*/ 0 60000 65536"/>
                <a:gd name="T11" fmla="*/ 0 60000 65536"/>
                <a:gd name="T12" fmla="*/ 0 60000 65536"/>
                <a:gd name="T13" fmla="*/ 0 60000 65536"/>
                <a:gd name="T14" fmla="*/ 0 60000 65536"/>
                <a:gd name="T15" fmla="*/ 0 w 600"/>
                <a:gd name="T16" fmla="*/ 0 h 624"/>
                <a:gd name="T17" fmla="*/ 600 w 600"/>
                <a:gd name="T18" fmla="*/ 624 h 624"/>
              </a:gdLst>
              <a:ahLst/>
              <a:cxnLst>
                <a:cxn ang="T10">
                  <a:pos x="T0" y="T1"/>
                </a:cxn>
                <a:cxn ang="T11">
                  <a:pos x="T2" y="T3"/>
                </a:cxn>
                <a:cxn ang="T12">
                  <a:pos x="T4" y="T5"/>
                </a:cxn>
                <a:cxn ang="T13">
                  <a:pos x="T6" y="T7"/>
                </a:cxn>
                <a:cxn ang="T14">
                  <a:pos x="T8" y="T9"/>
                </a:cxn>
              </a:cxnLst>
              <a:rect l="T15" t="T16" r="T17" b="T18"/>
              <a:pathLst>
                <a:path w="600" h="624">
                  <a:moveTo>
                    <a:pt x="544" y="96"/>
                  </a:moveTo>
                  <a:cubicBezTo>
                    <a:pt x="572" y="272"/>
                    <a:pt x="600" y="448"/>
                    <a:pt x="544" y="528"/>
                  </a:cubicBezTo>
                  <a:cubicBezTo>
                    <a:pt x="488" y="608"/>
                    <a:pt x="296" y="624"/>
                    <a:pt x="208" y="576"/>
                  </a:cubicBezTo>
                  <a:cubicBezTo>
                    <a:pt x="120" y="528"/>
                    <a:pt x="0" y="336"/>
                    <a:pt x="16" y="240"/>
                  </a:cubicBezTo>
                  <a:cubicBezTo>
                    <a:pt x="32" y="144"/>
                    <a:pt x="168" y="72"/>
                    <a:pt x="304" y="0"/>
                  </a:cubicBezTo>
                </a:path>
              </a:pathLst>
            </a:custGeom>
            <a:noFill/>
            <a:ln w="19050" cmpd="sng">
              <a:solidFill>
                <a:schemeClr val="tx1"/>
              </a:solidFill>
              <a:round/>
              <a:headEnd type="none" w="med" len="med"/>
              <a:tailEnd type="triangle" w="med" len="med"/>
            </a:ln>
          </p:spPr>
          <p:txBody>
            <a:bodyPr wrap="none" anchor="ctr"/>
            <a:lstStyle/>
            <a:p>
              <a:endParaRPr lang="en-IN"/>
            </a:p>
          </p:txBody>
        </p:sp>
        <p:sp>
          <p:nvSpPr>
            <p:cNvPr id="2066" name="Text Box 26"/>
            <p:cNvSpPr txBox="1">
              <a:spLocks noChangeAspect="1" noChangeArrowheads="1"/>
            </p:cNvSpPr>
            <p:nvPr/>
          </p:nvSpPr>
          <p:spPr bwMode="auto">
            <a:xfrm>
              <a:off x="1238" y="2313"/>
              <a:ext cx="429" cy="340"/>
            </a:xfrm>
            <a:prstGeom prst="rect">
              <a:avLst/>
            </a:prstGeom>
            <a:noFill/>
            <a:ln w="9525">
              <a:noFill/>
              <a:miter lim="800000"/>
              <a:headEnd/>
              <a:tailEnd/>
            </a:ln>
          </p:spPr>
          <p:txBody>
            <a:bodyPr wrap="none">
              <a:spAutoFit/>
            </a:bodyPr>
            <a:lstStyle/>
            <a:p>
              <a:r>
                <a:rPr lang="en-US" sz="2000" b="1"/>
                <a:t>0.8</a:t>
              </a:r>
              <a:endParaRPr lang="en-US"/>
            </a:p>
          </p:txBody>
        </p:sp>
        <p:sp>
          <p:nvSpPr>
            <p:cNvPr id="2067" name="Text Box 27"/>
            <p:cNvSpPr txBox="1">
              <a:spLocks noChangeAspect="1" noChangeArrowheads="1"/>
            </p:cNvSpPr>
            <p:nvPr/>
          </p:nvSpPr>
          <p:spPr bwMode="auto">
            <a:xfrm>
              <a:off x="1824" y="1680"/>
              <a:ext cx="429" cy="340"/>
            </a:xfrm>
            <a:prstGeom prst="rect">
              <a:avLst/>
            </a:prstGeom>
            <a:noFill/>
            <a:ln w="9525">
              <a:noFill/>
              <a:miter lim="800000"/>
              <a:headEnd/>
              <a:tailEnd/>
            </a:ln>
          </p:spPr>
          <p:txBody>
            <a:bodyPr wrap="none">
              <a:spAutoFit/>
            </a:bodyPr>
            <a:lstStyle/>
            <a:p>
              <a:r>
                <a:rPr lang="en-US" sz="2000" b="1"/>
                <a:t>0.2</a:t>
              </a:r>
              <a:endParaRPr lang="en-US"/>
            </a:p>
          </p:txBody>
        </p:sp>
        <p:sp>
          <p:nvSpPr>
            <p:cNvPr id="2068" name="Text Box 28"/>
            <p:cNvSpPr txBox="1">
              <a:spLocks noChangeAspect="1" noChangeArrowheads="1"/>
            </p:cNvSpPr>
            <p:nvPr/>
          </p:nvSpPr>
          <p:spPr bwMode="auto">
            <a:xfrm>
              <a:off x="2496" y="2208"/>
              <a:ext cx="429" cy="340"/>
            </a:xfrm>
            <a:prstGeom prst="rect">
              <a:avLst/>
            </a:prstGeom>
            <a:noFill/>
            <a:ln w="9525">
              <a:noFill/>
              <a:miter lim="800000"/>
              <a:headEnd/>
              <a:tailEnd/>
            </a:ln>
          </p:spPr>
          <p:txBody>
            <a:bodyPr wrap="none">
              <a:spAutoFit/>
            </a:bodyPr>
            <a:lstStyle/>
            <a:p>
              <a:r>
                <a:rPr lang="en-US" sz="2000" b="1"/>
                <a:t>0.8</a:t>
              </a:r>
              <a:endParaRPr lang="en-US"/>
            </a:p>
          </p:txBody>
        </p:sp>
        <p:sp>
          <p:nvSpPr>
            <p:cNvPr id="2069" name="Text Box 29"/>
            <p:cNvSpPr txBox="1">
              <a:spLocks noChangeAspect="1" noChangeArrowheads="1"/>
            </p:cNvSpPr>
            <p:nvPr/>
          </p:nvSpPr>
          <p:spPr bwMode="auto">
            <a:xfrm>
              <a:off x="4176" y="2304"/>
              <a:ext cx="429" cy="341"/>
            </a:xfrm>
            <a:prstGeom prst="rect">
              <a:avLst/>
            </a:prstGeom>
            <a:noFill/>
            <a:ln w="9525">
              <a:noFill/>
              <a:miter lim="800000"/>
              <a:headEnd/>
              <a:tailEnd/>
            </a:ln>
          </p:spPr>
          <p:txBody>
            <a:bodyPr wrap="none">
              <a:spAutoFit/>
            </a:bodyPr>
            <a:lstStyle/>
            <a:p>
              <a:r>
                <a:rPr lang="en-US" sz="2000" b="1"/>
                <a:t>0.7</a:t>
              </a:r>
              <a:endParaRPr lang="en-US"/>
            </a:p>
          </p:txBody>
        </p:sp>
        <p:sp>
          <p:nvSpPr>
            <p:cNvPr id="2070" name="Text Box 30"/>
            <p:cNvSpPr txBox="1">
              <a:spLocks noChangeAspect="1" noChangeArrowheads="1"/>
            </p:cNvSpPr>
            <p:nvPr/>
          </p:nvSpPr>
          <p:spPr bwMode="auto">
            <a:xfrm>
              <a:off x="3793" y="1680"/>
              <a:ext cx="429" cy="340"/>
            </a:xfrm>
            <a:prstGeom prst="rect">
              <a:avLst/>
            </a:prstGeom>
            <a:noFill/>
            <a:ln w="9525">
              <a:noFill/>
              <a:miter lim="800000"/>
              <a:headEnd/>
              <a:tailEnd/>
            </a:ln>
          </p:spPr>
          <p:txBody>
            <a:bodyPr wrap="none">
              <a:spAutoFit/>
            </a:bodyPr>
            <a:lstStyle/>
            <a:p>
              <a:r>
                <a:rPr lang="en-US" sz="2000" b="1"/>
                <a:t>0.1</a:t>
              </a:r>
              <a:endParaRPr lang="en-US"/>
            </a:p>
          </p:txBody>
        </p:sp>
        <p:sp>
          <p:nvSpPr>
            <p:cNvPr id="2071" name="Text Box 31"/>
            <p:cNvSpPr txBox="1">
              <a:spLocks noChangeAspect="1" noChangeArrowheads="1"/>
            </p:cNvSpPr>
            <p:nvPr/>
          </p:nvSpPr>
          <p:spPr bwMode="auto">
            <a:xfrm>
              <a:off x="2591" y="2640"/>
              <a:ext cx="429" cy="341"/>
            </a:xfrm>
            <a:prstGeom prst="rect">
              <a:avLst/>
            </a:prstGeom>
            <a:noFill/>
            <a:ln w="9525">
              <a:noFill/>
              <a:miter lim="800000"/>
              <a:headEnd/>
              <a:tailEnd/>
            </a:ln>
          </p:spPr>
          <p:txBody>
            <a:bodyPr wrap="none">
              <a:spAutoFit/>
            </a:bodyPr>
            <a:lstStyle/>
            <a:p>
              <a:r>
                <a:rPr lang="en-US" sz="2000" b="1"/>
                <a:t>0.2</a:t>
              </a:r>
              <a:endParaRPr lang="en-US"/>
            </a:p>
          </p:txBody>
        </p:sp>
        <p:sp>
          <p:nvSpPr>
            <p:cNvPr id="2072" name="Text Box 32"/>
            <p:cNvSpPr txBox="1">
              <a:spLocks noChangeAspect="1" noChangeArrowheads="1"/>
            </p:cNvSpPr>
            <p:nvPr/>
          </p:nvSpPr>
          <p:spPr bwMode="auto">
            <a:xfrm>
              <a:off x="1296" y="3121"/>
              <a:ext cx="429" cy="340"/>
            </a:xfrm>
            <a:prstGeom prst="rect">
              <a:avLst/>
            </a:prstGeom>
            <a:noFill/>
            <a:ln w="9525">
              <a:noFill/>
              <a:miter lim="800000"/>
              <a:headEnd/>
              <a:tailEnd/>
            </a:ln>
          </p:spPr>
          <p:txBody>
            <a:bodyPr wrap="none">
              <a:spAutoFit/>
            </a:bodyPr>
            <a:lstStyle/>
            <a:p>
              <a:r>
                <a:rPr lang="en-US" sz="2000" b="1"/>
                <a:t>0.1</a:t>
              </a:r>
              <a:endParaRPr lang="en-US"/>
            </a:p>
          </p:txBody>
        </p:sp>
        <p:sp>
          <p:nvSpPr>
            <p:cNvPr id="2073" name="Text Box 33"/>
            <p:cNvSpPr txBox="1">
              <a:spLocks noChangeAspect="1" noChangeArrowheads="1"/>
            </p:cNvSpPr>
            <p:nvPr/>
          </p:nvSpPr>
          <p:spPr bwMode="auto">
            <a:xfrm>
              <a:off x="3359" y="3216"/>
              <a:ext cx="429" cy="340"/>
            </a:xfrm>
            <a:prstGeom prst="rect">
              <a:avLst/>
            </a:prstGeom>
            <a:noFill/>
            <a:ln w="9525">
              <a:noFill/>
              <a:miter lim="800000"/>
              <a:headEnd/>
              <a:tailEnd/>
            </a:ln>
          </p:spPr>
          <p:txBody>
            <a:bodyPr wrap="none">
              <a:spAutoFit/>
            </a:bodyPr>
            <a:lstStyle/>
            <a:p>
              <a:r>
                <a:rPr lang="en-US" sz="2000" b="1"/>
                <a:t>0.1</a:t>
              </a:r>
              <a:endParaRPr lang="en-US"/>
            </a:p>
          </p:txBody>
        </p:sp>
      </p:grpSp>
      <p:sp>
        <p:nvSpPr>
          <p:cNvPr id="33" name="Slide Number Placeholder 32"/>
          <p:cNvSpPr>
            <a:spLocks noGrp="1"/>
          </p:cNvSpPr>
          <p:nvPr>
            <p:ph type="sldNum" sz="quarter" idx="12"/>
          </p:nvPr>
        </p:nvSpPr>
        <p:spPr/>
        <p:txBody>
          <a:bodyPr/>
          <a:lstStyle/>
          <a:p>
            <a:fld id="{2C6B1FF6-39B9-40F5-8B67-33C6354A3D4F}" type="slidenum">
              <a:rPr kumimoji="0" lang="en-US" smtClean="0"/>
              <a:pPr/>
              <a:t>19</a:t>
            </a:fld>
            <a:endParaRPr kumimoji="0" lang="en-US" dirty="0"/>
          </a:p>
        </p:txBody>
      </p:sp>
      <p:sp>
        <p:nvSpPr>
          <p:cNvPr id="34" name="Footer Placeholder 33"/>
          <p:cNvSpPr>
            <a:spLocks noGrp="1"/>
          </p:cNvSpPr>
          <p:nvPr>
            <p:ph type="ftr" sz="quarter" idx="11"/>
          </p:nvPr>
        </p:nvSpPr>
        <p:spPr/>
        <p:txBody>
          <a:bodyPr/>
          <a:lstStyle/>
          <a:p>
            <a:r>
              <a:rPr kumimoji="0" lang="en-US" smtClean="0"/>
              <a:t>Prof. Vipin Tyagi</a:t>
            </a:r>
            <a:endParaRPr kumimoji="0"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Rectangle 3"/>
          <p:cNvSpPr>
            <a:spLocks noGrp="1" noChangeArrowheads="1"/>
          </p:cNvSpPr>
          <p:nvPr>
            <p:ph type="body" idx="1"/>
          </p:nvPr>
        </p:nvSpPr>
        <p:spPr/>
        <p:txBody>
          <a:bodyPr/>
          <a:lstStyle/>
          <a:p>
            <a:pPr>
              <a:buFontTx/>
              <a:buNone/>
            </a:pPr>
            <a:r>
              <a:rPr lang="en-US" smtClean="0"/>
              <a:t> </a:t>
            </a:r>
          </a:p>
        </p:txBody>
      </p:sp>
      <p:graphicFrame>
        <p:nvGraphicFramePr>
          <p:cNvPr id="3074" name="Object 4"/>
          <p:cNvGraphicFramePr>
            <a:graphicFrameLocks noChangeAspect="1"/>
          </p:cNvGraphicFramePr>
          <p:nvPr/>
        </p:nvGraphicFramePr>
        <p:xfrm>
          <a:off x="1438275" y="2789238"/>
          <a:ext cx="6103938" cy="4033837"/>
        </p:xfrm>
        <a:graphic>
          <a:graphicData uri="http://schemas.openxmlformats.org/presentationml/2006/ole">
            <p:oleObj spid="_x0000_s1277954" name="Document" r:id="rId3" imgW="6109200" imgH="4029120" progId="Word.Document.8">
              <p:embed/>
            </p:oleObj>
          </a:graphicData>
        </a:graphic>
      </p:graphicFrame>
      <p:grpSp>
        <p:nvGrpSpPr>
          <p:cNvPr id="2" name="Group 5"/>
          <p:cNvGrpSpPr>
            <a:grpSpLocks noChangeAspect="1"/>
          </p:cNvGrpSpPr>
          <p:nvPr/>
        </p:nvGrpSpPr>
        <p:grpSpPr bwMode="auto">
          <a:xfrm>
            <a:off x="1752600" y="228600"/>
            <a:ext cx="5756275" cy="2189163"/>
            <a:chOff x="432" y="1680"/>
            <a:chExt cx="4921" cy="1876"/>
          </a:xfrm>
        </p:grpSpPr>
        <p:grpSp>
          <p:nvGrpSpPr>
            <p:cNvPr id="3" name="Group 6"/>
            <p:cNvGrpSpPr>
              <a:grpSpLocks noChangeAspect="1"/>
            </p:cNvGrpSpPr>
            <p:nvPr/>
          </p:nvGrpSpPr>
          <p:grpSpPr bwMode="auto">
            <a:xfrm>
              <a:off x="432" y="2304"/>
              <a:ext cx="494" cy="480"/>
              <a:chOff x="432" y="2304"/>
              <a:chExt cx="494" cy="480"/>
            </a:xfrm>
          </p:grpSpPr>
          <p:sp>
            <p:nvSpPr>
              <p:cNvPr id="3107" name="Oval 7"/>
              <p:cNvSpPr>
                <a:spLocks noChangeAspect="1" noChangeArrowheads="1"/>
              </p:cNvSpPr>
              <p:nvPr/>
            </p:nvSpPr>
            <p:spPr bwMode="auto">
              <a:xfrm>
                <a:off x="432" y="2304"/>
                <a:ext cx="480" cy="480"/>
              </a:xfrm>
              <a:prstGeom prst="ellipse">
                <a:avLst/>
              </a:prstGeom>
              <a:noFill/>
              <a:ln w="19050">
                <a:solidFill>
                  <a:schemeClr val="tx1"/>
                </a:solidFill>
                <a:round/>
                <a:headEnd/>
                <a:tailEnd/>
              </a:ln>
            </p:spPr>
            <p:txBody>
              <a:bodyPr wrap="none" anchor="ctr"/>
              <a:lstStyle/>
              <a:p>
                <a:endParaRPr lang="en-US"/>
              </a:p>
            </p:txBody>
          </p:sp>
          <p:sp>
            <p:nvSpPr>
              <p:cNvPr id="3108" name="Text Box 8"/>
              <p:cNvSpPr txBox="1">
                <a:spLocks noChangeAspect="1" noChangeArrowheads="1"/>
              </p:cNvSpPr>
              <p:nvPr/>
            </p:nvSpPr>
            <p:spPr bwMode="auto">
              <a:xfrm>
                <a:off x="432" y="2415"/>
                <a:ext cx="494" cy="314"/>
              </a:xfrm>
              <a:prstGeom prst="rect">
                <a:avLst/>
              </a:prstGeom>
              <a:noFill/>
              <a:ln w="9525">
                <a:noFill/>
                <a:miter lim="800000"/>
                <a:headEnd/>
                <a:tailEnd/>
              </a:ln>
            </p:spPr>
            <p:txBody>
              <a:bodyPr wrap="none">
                <a:spAutoFit/>
              </a:bodyPr>
              <a:lstStyle/>
              <a:p>
                <a:r>
                  <a:rPr lang="en-US" sz="1800"/>
                  <a:t>start</a:t>
                </a:r>
                <a:endParaRPr lang="en-US"/>
              </a:p>
            </p:txBody>
          </p:sp>
        </p:grpSp>
        <p:grpSp>
          <p:nvGrpSpPr>
            <p:cNvPr id="4" name="Group 9"/>
            <p:cNvGrpSpPr>
              <a:grpSpLocks noChangeAspect="1"/>
            </p:cNvGrpSpPr>
            <p:nvPr/>
          </p:nvGrpSpPr>
          <p:grpSpPr bwMode="auto">
            <a:xfrm>
              <a:off x="1776" y="2304"/>
              <a:ext cx="548" cy="480"/>
              <a:chOff x="432" y="2304"/>
              <a:chExt cx="548" cy="480"/>
            </a:xfrm>
          </p:grpSpPr>
          <p:sp>
            <p:nvSpPr>
              <p:cNvPr id="3105" name="Oval 10"/>
              <p:cNvSpPr>
                <a:spLocks noChangeAspect="1" noChangeArrowheads="1"/>
              </p:cNvSpPr>
              <p:nvPr/>
            </p:nvSpPr>
            <p:spPr bwMode="auto">
              <a:xfrm>
                <a:off x="432" y="2304"/>
                <a:ext cx="480" cy="480"/>
              </a:xfrm>
              <a:prstGeom prst="ellipse">
                <a:avLst/>
              </a:prstGeom>
              <a:noFill/>
              <a:ln w="19050">
                <a:solidFill>
                  <a:schemeClr val="tx1"/>
                </a:solidFill>
                <a:round/>
                <a:headEnd/>
                <a:tailEnd/>
              </a:ln>
            </p:spPr>
            <p:txBody>
              <a:bodyPr wrap="none" anchor="ctr"/>
              <a:lstStyle/>
              <a:p>
                <a:endParaRPr lang="en-US"/>
              </a:p>
            </p:txBody>
          </p:sp>
          <p:sp>
            <p:nvSpPr>
              <p:cNvPr id="3106" name="Text Box 11"/>
              <p:cNvSpPr txBox="1">
                <a:spLocks noChangeAspect="1" noChangeArrowheads="1"/>
              </p:cNvSpPr>
              <p:nvPr/>
            </p:nvSpPr>
            <p:spPr bwMode="auto">
              <a:xfrm>
                <a:off x="432" y="2415"/>
                <a:ext cx="548" cy="314"/>
              </a:xfrm>
              <a:prstGeom prst="rect">
                <a:avLst/>
              </a:prstGeom>
              <a:noFill/>
              <a:ln w="9525">
                <a:noFill/>
                <a:miter lim="800000"/>
                <a:headEnd/>
                <a:tailEnd/>
              </a:ln>
            </p:spPr>
            <p:txBody>
              <a:bodyPr wrap="none">
                <a:spAutoFit/>
              </a:bodyPr>
              <a:lstStyle/>
              <a:p>
                <a:r>
                  <a:rPr lang="en-US" sz="1800"/>
                  <a:t>noun</a:t>
                </a:r>
                <a:endParaRPr lang="en-US"/>
              </a:p>
            </p:txBody>
          </p:sp>
        </p:grpSp>
        <p:grpSp>
          <p:nvGrpSpPr>
            <p:cNvPr id="5" name="Group 12"/>
            <p:cNvGrpSpPr>
              <a:grpSpLocks noChangeAspect="1"/>
            </p:cNvGrpSpPr>
            <p:nvPr/>
          </p:nvGrpSpPr>
          <p:grpSpPr bwMode="auto">
            <a:xfrm>
              <a:off x="3312" y="2304"/>
              <a:ext cx="506" cy="480"/>
              <a:chOff x="432" y="2304"/>
              <a:chExt cx="506" cy="480"/>
            </a:xfrm>
          </p:grpSpPr>
          <p:sp>
            <p:nvSpPr>
              <p:cNvPr id="3103" name="Oval 13"/>
              <p:cNvSpPr>
                <a:spLocks noChangeAspect="1" noChangeArrowheads="1"/>
              </p:cNvSpPr>
              <p:nvPr/>
            </p:nvSpPr>
            <p:spPr bwMode="auto">
              <a:xfrm>
                <a:off x="432" y="2304"/>
                <a:ext cx="480" cy="480"/>
              </a:xfrm>
              <a:prstGeom prst="ellipse">
                <a:avLst/>
              </a:prstGeom>
              <a:noFill/>
              <a:ln w="19050">
                <a:solidFill>
                  <a:schemeClr val="tx1"/>
                </a:solidFill>
                <a:round/>
                <a:headEnd/>
                <a:tailEnd/>
              </a:ln>
            </p:spPr>
            <p:txBody>
              <a:bodyPr wrap="none" anchor="ctr"/>
              <a:lstStyle/>
              <a:p>
                <a:endParaRPr lang="en-US"/>
              </a:p>
            </p:txBody>
          </p:sp>
          <p:sp>
            <p:nvSpPr>
              <p:cNvPr id="3104" name="Text Box 14"/>
              <p:cNvSpPr txBox="1">
                <a:spLocks noChangeAspect="1" noChangeArrowheads="1"/>
              </p:cNvSpPr>
              <p:nvPr/>
            </p:nvSpPr>
            <p:spPr bwMode="auto">
              <a:xfrm>
                <a:off x="433" y="2415"/>
                <a:ext cx="505" cy="314"/>
              </a:xfrm>
              <a:prstGeom prst="rect">
                <a:avLst/>
              </a:prstGeom>
              <a:noFill/>
              <a:ln w="9525">
                <a:noFill/>
                <a:miter lim="800000"/>
                <a:headEnd/>
                <a:tailEnd/>
              </a:ln>
            </p:spPr>
            <p:txBody>
              <a:bodyPr wrap="none">
                <a:spAutoFit/>
              </a:bodyPr>
              <a:lstStyle/>
              <a:p>
                <a:r>
                  <a:rPr lang="en-US" sz="1800"/>
                  <a:t>verb</a:t>
                </a:r>
                <a:endParaRPr lang="en-US"/>
              </a:p>
            </p:txBody>
          </p:sp>
        </p:grpSp>
        <p:grpSp>
          <p:nvGrpSpPr>
            <p:cNvPr id="6" name="Group 15"/>
            <p:cNvGrpSpPr>
              <a:grpSpLocks noChangeAspect="1"/>
            </p:cNvGrpSpPr>
            <p:nvPr/>
          </p:nvGrpSpPr>
          <p:grpSpPr bwMode="auto">
            <a:xfrm>
              <a:off x="4848" y="2256"/>
              <a:ext cx="505" cy="480"/>
              <a:chOff x="432" y="2304"/>
              <a:chExt cx="505" cy="480"/>
            </a:xfrm>
          </p:grpSpPr>
          <p:sp>
            <p:nvSpPr>
              <p:cNvPr id="3101" name="Oval 16"/>
              <p:cNvSpPr>
                <a:spLocks noChangeAspect="1" noChangeArrowheads="1"/>
              </p:cNvSpPr>
              <p:nvPr/>
            </p:nvSpPr>
            <p:spPr bwMode="auto">
              <a:xfrm>
                <a:off x="432" y="2304"/>
                <a:ext cx="480" cy="480"/>
              </a:xfrm>
              <a:prstGeom prst="ellipse">
                <a:avLst/>
              </a:prstGeom>
              <a:noFill/>
              <a:ln w="19050">
                <a:solidFill>
                  <a:schemeClr val="tx1"/>
                </a:solidFill>
                <a:round/>
                <a:headEnd/>
                <a:tailEnd/>
              </a:ln>
            </p:spPr>
            <p:txBody>
              <a:bodyPr wrap="none" anchor="ctr"/>
              <a:lstStyle/>
              <a:p>
                <a:endParaRPr lang="en-US"/>
              </a:p>
            </p:txBody>
          </p:sp>
          <p:sp>
            <p:nvSpPr>
              <p:cNvPr id="3102" name="Text Box 17"/>
              <p:cNvSpPr txBox="1">
                <a:spLocks noChangeAspect="1" noChangeArrowheads="1"/>
              </p:cNvSpPr>
              <p:nvPr/>
            </p:nvSpPr>
            <p:spPr bwMode="auto">
              <a:xfrm>
                <a:off x="432" y="2351"/>
                <a:ext cx="505" cy="392"/>
              </a:xfrm>
              <a:prstGeom prst="rect">
                <a:avLst/>
              </a:prstGeom>
              <a:noFill/>
              <a:ln w="9525">
                <a:noFill/>
                <a:miter lim="800000"/>
                <a:headEnd/>
                <a:tailEnd/>
              </a:ln>
            </p:spPr>
            <p:txBody>
              <a:bodyPr wrap="none">
                <a:spAutoFit/>
              </a:bodyPr>
              <a:lstStyle/>
              <a:p>
                <a:r>
                  <a:rPr lang="en-US"/>
                  <a:t> </a:t>
                </a:r>
                <a:r>
                  <a:rPr lang="en-US" sz="1800"/>
                  <a:t>end</a:t>
                </a:r>
                <a:endParaRPr lang="en-US"/>
              </a:p>
            </p:txBody>
          </p:sp>
        </p:grpSp>
        <p:sp>
          <p:nvSpPr>
            <p:cNvPr id="3085" name="Line 18"/>
            <p:cNvSpPr>
              <a:spLocks noChangeAspect="1" noChangeShapeType="1"/>
            </p:cNvSpPr>
            <p:nvPr/>
          </p:nvSpPr>
          <p:spPr bwMode="auto">
            <a:xfrm>
              <a:off x="912" y="2544"/>
              <a:ext cx="864" cy="0"/>
            </a:xfrm>
            <a:prstGeom prst="line">
              <a:avLst/>
            </a:prstGeom>
            <a:noFill/>
            <a:ln w="19050">
              <a:solidFill>
                <a:schemeClr val="tx1"/>
              </a:solidFill>
              <a:round/>
              <a:headEnd/>
              <a:tailEnd type="triangle" w="med" len="med"/>
            </a:ln>
          </p:spPr>
          <p:txBody>
            <a:bodyPr wrap="none" anchor="ctr"/>
            <a:lstStyle/>
            <a:p>
              <a:endParaRPr lang="en-IN"/>
            </a:p>
          </p:txBody>
        </p:sp>
        <p:sp>
          <p:nvSpPr>
            <p:cNvPr id="3086" name="Line 19"/>
            <p:cNvSpPr>
              <a:spLocks noChangeAspect="1" noChangeShapeType="1"/>
            </p:cNvSpPr>
            <p:nvPr/>
          </p:nvSpPr>
          <p:spPr bwMode="auto">
            <a:xfrm>
              <a:off x="2208" y="2448"/>
              <a:ext cx="1104" cy="0"/>
            </a:xfrm>
            <a:prstGeom prst="line">
              <a:avLst/>
            </a:prstGeom>
            <a:noFill/>
            <a:ln w="19050">
              <a:solidFill>
                <a:schemeClr val="tx1"/>
              </a:solidFill>
              <a:round/>
              <a:headEnd/>
              <a:tailEnd type="triangle" w="med" len="med"/>
            </a:ln>
          </p:spPr>
          <p:txBody>
            <a:bodyPr wrap="none" anchor="ctr"/>
            <a:lstStyle/>
            <a:p>
              <a:endParaRPr lang="en-IN"/>
            </a:p>
          </p:txBody>
        </p:sp>
        <p:sp>
          <p:nvSpPr>
            <p:cNvPr id="3087" name="Line 20"/>
            <p:cNvSpPr>
              <a:spLocks noChangeAspect="1" noChangeShapeType="1"/>
            </p:cNvSpPr>
            <p:nvPr/>
          </p:nvSpPr>
          <p:spPr bwMode="auto">
            <a:xfrm flipH="1">
              <a:off x="2256" y="2640"/>
              <a:ext cx="1056" cy="0"/>
            </a:xfrm>
            <a:prstGeom prst="line">
              <a:avLst/>
            </a:prstGeom>
            <a:noFill/>
            <a:ln w="19050">
              <a:solidFill>
                <a:schemeClr val="tx1"/>
              </a:solidFill>
              <a:round/>
              <a:headEnd/>
              <a:tailEnd type="triangle" w="med" len="med"/>
            </a:ln>
          </p:spPr>
          <p:txBody>
            <a:bodyPr wrap="none" anchor="ctr"/>
            <a:lstStyle/>
            <a:p>
              <a:endParaRPr lang="en-IN"/>
            </a:p>
          </p:txBody>
        </p:sp>
        <p:sp>
          <p:nvSpPr>
            <p:cNvPr id="3088" name="Line 21"/>
            <p:cNvSpPr>
              <a:spLocks noChangeAspect="1" noChangeShapeType="1"/>
            </p:cNvSpPr>
            <p:nvPr/>
          </p:nvSpPr>
          <p:spPr bwMode="auto">
            <a:xfrm>
              <a:off x="3792" y="2544"/>
              <a:ext cx="1056" cy="0"/>
            </a:xfrm>
            <a:prstGeom prst="line">
              <a:avLst/>
            </a:prstGeom>
            <a:noFill/>
            <a:ln w="19050">
              <a:solidFill>
                <a:schemeClr val="tx1"/>
              </a:solidFill>
              <a:round/>
              <a:headEnd/>
              <a:tailEnd type="triangle" w="med" len="med"/>
            </a:ln>
          </p:spPr>
          <p:txBody>
            <a:bodyPr wrap="none" anchor="ctr"/>
            <a:lstStyle/>
            <a:p>
              <a:endParaRPr lang="en-IN"/>
            </a:p>
          </p:txBody>
        </p:sp>
        <p:sp>
          <p:nvSpPr>
            <p:cNvPr id="3089" name="Freeform 22"/>
            <p:cNvSpPr>
              <a:spLocks noChangeAspect="1"/>
            </p:cNvSpPr>
            <p:nvPr/>
          </p:nvSpPr>
          <p:spPr bwMode="auto">
            <a:xfrm>
              <a:off x="816" y="1968"/>
              <a:ext cx="2592" cy="384"/>
            </a:xfrm>
            <a:custGeom>
              <a:avLst/>
              <a:gdLst>
                <a:gd name="T0" fmla="*/ 0 w 2592"/>
                <a:gd name="T1" fmla="*/ 384 h 384"/>
                <a:gd name="T2" fmla="*/ 1200 w 2592"/>
                <a:gd name="T3" fmla="*/ 0 h 384"/>
                <a:gd name="T4" fmla="*/ 2592 w 2592"/>
                <a:gd name="T5" fmla="*/ 384 h 384"/>
                <a:gd name="T6" fmla="*/ 0 60000 65536"/>
                <a:gd name="T7" fmla="*/ 0 60000 65536"/>
                <a:gd name="T8" fmla="*/ 0 60000 65536"/>
                <a:gd name="T9" fmla="*/ 0 w 2592"/>
                <a:gd name="T10" fmla="*/ 0 h 384"/>
                <a:gd name="T11" fmla="*/ 2592 w 2592"/>
                <a:gd name="T12" fmla="*/ 384 h 384"/>
              </a:gdLst>
              <a:ahLst/>
              <a:cxnLst>
                <a:cxn ang="T6">
                  <a:pos x="T0" y="T1"/>
                </a:cxn>
                <a:cxn ang="T7">
                  <a:pos x="T2" y="T3"/>
                </a:cxn>
                <a:cxn ang="T8">
                  <a:pos x="T4" y="T5"/>
                </a:cxn>
              </a:cxnLst>
              <a:rect l="T9" t="T10" r="T11" b="T12"/>
              <a:pathLst>
                <a:path w="2592" h="384">
                  <a:moveTo>
                    <a:pt x="0" y="384"/>
                  </a:moveTo>
                  <a:cubicBezTo>
                    <a:pt x="384" y="192"/>
                    <a:pt x="768" y="0"/>
                    <a:pt x="1200" y="0"/>
                  </a:cubicBezTo>
                  <a:cubicBezTo>
                    <a:pt x="1632" y="0"/>
                    <a:pt x="2112" y="192"/>
                    <a:pt x="2592" y="384"/>
                  </a:cubicBezTo>
                </a:path>
              </a:pathLst>
            </a:custGeom>
            <a:noFill/>
            <a:ln w="19050" cmpd="sng">
              <a:solidFill>
                <a:schemeClr val="tx1"/>
              </a:solidFill>
              <a:round/>
              <a:headEnd type="none" w="med" len="med"/>
              <a:tailEnd type="triangle" w="med" len="med"/>
            </a:ln>
          </p:spPr>
          <p:txBody>
            <a:bodyPr wrap="none" anchor="ctr"/>
            <a:lstStyle/>
            <a:p>
              <a:endParaRPr lang="en-IN"/>
            </a:p>
          </p:txBody>
        </p:sp>
        <p:sp>
          <p:nvSpPr>
            <p:cNvPr id="3090" name="Freeform 23"/>
            <p:cNvSpPr>
              <a:spLocks noChangeAspect="1"/>
            </p:cNvSpPr>
            <p:nvPr/>
          </p:nvSpPr>
          <p:spPr bwMode="auto">
            <a:xfrm>
              <a:off x="2112" y="2688"/>
              <a:ext cx="2784" cy="544"/>
            </a:xfrm>
            <a:custGeom>
              <a:avLst/>
              <a:gdLst>
                <a:gd name="T0" fmla="*/ 0 w 2784"/>
                <a:gd name="T1" fmla="*/ 96 h 544"/>
                <a:gd name="T2" fmla="*/ 1440 w 2784"/>
                <a:gd name="T3" fmla="*/ 528 h 544"/>
                <a:gd name="T4" fmla="*/ 2784 w 2784"/>
                <a:gd name="T5" fmla="*/ 0 h 544"/>
                <a:gd name="T6" fmla="*/ 0 60000 65536"/>
                <a:gd name="T7" fmla="*/ 0 60000 65536"/>
                <a:gd name="T8" fmla="*/ 0 60000 65536"/>
                <a:gd name="T9" fmla="*/ 0 w 2784"/>
                <a:gd name="T10" fmla="*/ 0 h 544"/>
                <a:gd name="T11" fmla="*/ 2784 w 2784"/>
                <a:gd name="T12" fmla="*/ 544 h 544"/>
              </a:gdLst>
              <a:ahLst/>
              <a:cxnLst>
                <a:cxn ang="T6">
                  <a:pos x="T0" y="T1"/>
                </a:cxn>
                <a:cxn ang="T7">
                  <a:pos x="T2" y="T3"/>
                </a:cxn>
                <a:cxn ang="T8">
                  <a:pos x="T4" y="T5"/>
                </a:cxn>
              </a:cxnLst>
              <a:rect l="T9" t="T10" r="T11" b="T12"/>
              <a:pathLst>
                <a:path w="2784" h="544">
                  <a:moveTo>
                    <a:pt x="0" y="96"/>
                  </a:moveTo>
                  <a:cubicBezTo>
                    <a:pt x="488" y="320"/>
                    <a:pt x="976" y="544"/>
                    <a:pt x="1440" y="528"/>
                  </a:cubicBezTo>
                  <a:cubicBezTo>
                    <a:pt x="1904" y="512"/>
                    <a:pt x="2344" y="256"/>
                    <a:pt x="2784" y="0"/>
                  </a:cubicBezTo>
                </a:path>
              </a:pathLst>
            </a:custGeom>
            <a:noFill/>
            <a:ln w="19050" cmpd="sng">
              <a:solidFill>
                <a:schemeClr val="tx1"/>
              </a:solidFill>
              <a:round/>
              <a:headEnd type="none" w="med" len="med"/>
              <a:tailEnd type="triangle" w="med" len="med"/>
            </a:ln>
          </p:spPr>
          <p:txBody>
            <a:bodyPr wrap="none" anchor="ctr"/>
            <a:lstStyle/>
            <a:p>
              <a:endParaRPr lang="en-IN"/>
            </a:p>
          </p:txBody>
        </p:sp>
        <p:sp>
          <p:nvSpPr>
            <p:cNvPr id="3091" name="Freeform 24"/>
            <p:cNvSpPr>
              <a:spLocks noChangeAspect="1"/>
            </p:cNvSpPr>
            <p:nvPr/>
          </p:nvSpPr>
          <p:spPr bwMode="auto">
            <a:xfrm>
              <a:off x="3520" y="1840"/>
              <a:ext cx="536" cy="560"/>
            </a:xfrm>
            <a:custGeom>
              <a:avLst/>
              <a:gdLst>
                <a:gd name="T0" fmla="*/ 224 w 536"/>
                <a:gd name="T1" fmla="*/ 560 h 560"/>
                <a:gd name="T2" fmla="*/ 512 w 536"/>
                <a:gd name="T3" fmla="*/ 272 h 560"/>
                <a:gd name="T4" fmla="*/ 80 w 536"/>
                <a:gd name="T5" fmla="*/ 32 h 560"/>
                <a:gd name="T6" fmla="*/ 32 w 536"/>
                <a:gd name="T7" fmla="*/ 464 h 560"/>
                <a:gd name="T8" fmla="*/ 0 60000 65536"/>
                <a:gd name="T9" fmla="*/ 0 60000 65536"/>
                <a:gd name="T10" fmla="*/ 0 60000 65536"/>
                <a:gd name="T11" fmla="*/ 0 60000 65536"/>
                <a:gd name="T12" fmla="*/ 0 w 536"/>
                <a:gd name="T13" fmla="*/ 0 h 560"/>
                <a:gd name="T14" fmla="*/ 536 w 536"/>
                <a:gd name="T15" fmla="*/ 560 h 560"/>
              </a:gdLst>
              <a:ahLst/>
              <a:cxnLst>
                <a:cxn ang="T8">
                  <a:pos x="T0" y="T1"/>
                </a:cxn>
                <a:cxn ang="T9">
                  <a:pos x="T2" y="T3"/>
                </a:cxn>
                <a:cxn ang="T10">
                  <a:pos x="T4" y="T5"/>
                </a:cxn>
                <a:cxn ang="T11">
                  <a:pos x="T6" y="T7"/>
                </a:cxn>
              </a:cxnLst>
              <a:rect l="T12" t="T13" r="T14" b="T15"/>
              <a:pathLst>
                <a:path w="536" h="560">
                  <a:moveTo>
                    <a:pt x="224" y="560"/>
                  </a:moveTo>
                  <a:cubicBezTo>
                    <a:pt x="380" y="460"/>
                    <a:pt x="536" y="360"/>
                    <a:pt x="512" y="272"/>
                  </a:cubicBezTo>
                  <a:cubicBezTo>
                    <a:pt x="488" y="184"/>
                    <a:pt x="160" y="0"/>
                    <a:pt x="80" y="32"/>
                  </a:cubicBezTo>
                  <a:cubicBezTo>
                    <a:pt x="0" y="64"/>
                    <a:pt x="16" y="264"/>
                    <a:pt x="32" y="464"/>
                  </a:cubicBezTo>
                </a:path>
              </a:pathLst>
            </a:custGeom>
            <a:noFill/>
            <a:ln w="19050" cmpd="sng">
              <a:solidFill>
                <a:schemeClr val="tx1"/>
              </a:solidFill>
              <a:round/>
              <a:headEnd type="none" w="med" len="med"/>
              <a:tailEnd type="triangle" w="med" len="med"/>
            </a:ln>
          </p:spPr>
          <p:txBody>
            <a:bodyPr wrap="none" anchor="ctr"/>
            <a:lstStyle/>
            <a:p>
              <a:endParaRPr lang="en-IN"/>
            </a:p>
          </p:txBody>
        </p:sp>
        <p:sp>
          <p:nvSpPr>
            <p:cNvPr id="3092" name="Freeform 25"/>
            <p:cNvSpPr>
              <a:spLocks noChangeAspect="1"/>
            </p:cNvSpPr>
            <p:nvPr/>
          </p:nvSpPr>
          <p:spPr bwMode="auto">
            <a:xfrm>
              <a:off x="1472" y="2688"/>
              <a:ext cx="600" cy="624"/>
            </a:xfrm>
            <a:custGeom>
              <a:avLst/>
              <a:gdLst>
                <a:gd name="T0" fmla="*/ 544 w 600"/>
                <a:gd name="T1" fmla="*/ 96 h 624"/>
                <a:gd name="T2" fmla="*/ 544 w 600"/>
                <a:gd name="T3" fmla="*/ 528 h 624"/>
                <a:gd name="T4" fmla="*/ 208 w 600"/>
                <a:gd name="T5" fmla="*/ 576 h 624"/>
                <a:gd name="T6" fmla="*/ 16 w 600"/>
                <a:gd name="T7" fmla="*/ 240 h 624"/>
                <a:gd name="T8" fmla="*/ 304 w 600"/>
                <a:gd name="T9" fmla="*/ 0 h 624"/>
                <a:gd name="T10" fmla="*/ 0 60000 65536"/>
                <a:gd name="T11" fmla="*/ 0 60000 65536"/>
                <a:gd name="T12" fmla="*/ 0 60000 65536"/>
                <a:gd name="T13" fmla="*/ 0 60000 65536"/>
                <a:gd name="T14" fmla="*/ 0 60000 65536"/>
                <a:gd name="T15" fmla="*/ 0 w 600"/>
                <a:gd name="T16" fmla="*/ 0 h 624"/>
                <a:gd name="T17" fmla="*/ 600 w 600"/>
                <a:gd name="T18" fmla="*/ 624 h 624"/>
              </a:gdLst>
              <a:ahLst/>
              <a:cxnLst>
                <a:cxn ang="T10">
                  <a:pos x="T0" y="T1"/>
                </a:cxn>
                <a:cxn ang="T11">
                  <a:pos x="T2" y="T3"/>
                </a:cxn>
                <a:cxn ang="T12">
                  <a:pos x="T4" y="T5"/>
                </a:cxn>
                <a:cxn ang="T13">
                  <a:pos x="T6" y="T7"/>
                </a:cxn>
                <a:cxn ang="T14">
                  <a:pos x="T8" y="T9"/>
                </a:cxn>
              </a:cxnLst>
              <a:rect l="T15" t="T16" r="T17" b="T18"/>
              <a:pathLst>
                <a:path w="600" h="624">
                  <a:moveTo>
                    <a:pt x="544" y="96"/>
                  </a:moveTo>
                  <a:cubicBezTo>
                    <a:pt x="572" y="272"/>
                    <a:pt x="600" y="448"/>
                    <a:pt x="544" y="528"/>
                  </a:cubicBezTo>
                  <a:cubicBezTo>
                    <a:pt x="488" y="608"/>
                    <a:pt x="296" y="624"/>
                    <a:pt x="208" y="576"/>
                  </a:cubicBezTo>
                  <a:cubicBezTo>
                    <a:pt x="120" y="528"/>
                    <a:pt x="0" y="336"/>
                    <a:pt x="16" y="240"/>
                  </a:cubicBezTo>
                  <a:cubicBezTo>
                    <a:pt x="32" y="144"/>
                    <a:pt x="168" y="72"/>
                    <a:pt x="304" y="0"/>
                  </a:cubicBezTo>
                </a:path>
              </a:pathLst>
            </a:custGeom>
            <a:noFill/>
            <a:ln w="19050" cmpd="sng">
              <a:solidFill>
                <a:schemeClr val="tx1"/>
              </a:solidFill>
              <a:round/>
              <a:headEnd type="none" w="med" len="med"/>
              <a:tailEnd type="triangle" w="med" len="med"/>
            </a:ln>
          </p:spPr>
          <p:txBody>
            <a:bodyPr wrap="none" anchor="ctr"/>
            <a:lstStyle/>
            <a:p>
              <a:endParaRPr lang="en-IN"/>
            </a:p>
          </p:txBody>
        </p:sp>
        <p:sp>
          <p:nvSpPr>
            <p:cNvPr id="3093" name="Text Box 26"/>
            <p:cNvSpPr txBox="1">
              <a:spLocks noChangeAspect="1" noChangeArrowheads="1"/>
            </p:cNvSpPr>
            <p:nvPr/>
          </p:nvSpPr>
          <p:spPr bwMode="auto">
            <a:xfrm>
              <a:off x="1238" y="2313"/>
              <a:ext cx="429" cy="340"/>
            </a:xfrm>
            <a:prstGeom prst="rect">
              <a:avLst/>
            </a:prstGeom>
            <a:noFill/>
            <a:ln w="9525">
              <a:noFill/>
              <a:miter lim="800000"/>
              <a:headEnd/>
              <a:tailEnd/>
            </a:ln>
          </p:spPr>
          <p:txBody>
            <a:bodyPr wrap="none">
              <a:spAutoFit/>
            </a:bodyPr>
            <a:lstStyle/>
            <a:p>
              <a:r>
                <a:rPr lang="en-US" sz="2000" b="1"/>
                <a:t>0.8</a:t>
              </a:r>
              <a:endParaRPr lang="en-US"/>
            </a:p>
          </p:txBody>
        </p:sp>
        <p:sp>
          <p:nvSpPr>
            <p:cNvPr id="3094" name="Text Box 27"/>
            <p:cNvSpPr txBox="1">
              <a:spLocks noChangeAspect="1" noChangeArrowheads="1"/>
            </p:cNvSpPr>
            <p:nvPr/>
          </p:nvSpPr>
          <p:spPr bwMode="auto">
            <a:xfrm>
              <a:off x="1824" y="1680"/>
              <a:ext cx="429" cy="340"/>
            </a:xfrm>
            <a:prstGeom prst="rect">
              <a:avLst/>
            </a:prstGeom>
            <a:noFill/>
            <a:ln w="9525">
              <a:noFill/>
              <a:miter lim="800000"/>
              <a:headEnd/>
              <a:tailEnd/>
            </a:ln>
          </p:spPr>
          <p:txBody>
            <a:bodyPr wrap="none">
              <a:spAutoFit/>
            </a:bodyPr>
            <a:lstStyle/>
            <a:p>
              <a:r>
                <a:rPr lang="en-US" sz="2000" b="1"/>
                <a:t>0.2</a:t>
              </a:r>
              <a:endParaRPr lang="en-US"/>
            </a:p>
          </p:txBody>
        </p:sp>
        <p:sp>
          <p:nvSpPr>
            <p:cNvPr id="3095" name="Text Box 28"/>
            <p:cNvSpPr txBox="1">
              <a:spLocks noChangeAspect="1" noChangeArrowheads="1"/>
            </p:cNvSpPr>
            <p:nvPr/>
          </p:nvSpPr>
          <p:spPr bwMode="auto">
            <a:xfrm>
              <a:off x="2496" y="2208"/>
              <a:ext cx="429" cy="340"/>
            </a:xfrm>
            <a:prstGeom prst="rect">
              <a:avLst/>
            </a:prstGeom>
            <a:noFill/>
            <a:ln w="9525">
              <a:noFill/>
              <a:miter lim="800000"/>
              <a:headEnd/>
              <a:tailEnd/>
            </a:ln>
          </p:spPr>
          <p:txBody>
            <a:bodyPr wrap="none">
              <a:spAutoFit/>
            </a:bodyPr>
            <a:lstStyle/>
            <a:p>
              <a:r>
                <a:rPr lang="en-US" sz="2000" b="1"/>
                <a:t>0.8</a:t>
              </a:r>
              <a:endParaRPr lang="en-US"/>
            </a:p>
          </p:txBody>
        </p:sp>
        <p:sp>
          <p:nvSpPr>
            <p:cNvPr id="3096" name="Text Box 29"/>
            <p:cNvSpPr txBox="1">
              <a:spLocks noChangeAspect="1" noChangeArrowheads="1"/>
            </p:cNvSpPr>
            <p:nvPr/>
          </p:nvSpPr>
          <p:spPr bwMode="auto">
            <a:xfrm>
              <a:off x="4176" y="2304"/>
              <a:ext cx="429" cy="341"/>
            </a:xfrm>
            <a:prstGeom prst="rect">
              <a:avLst/>
            </a:prstGeom>
            <a:noFill/>
            <a:ln w="9525">
              <a:noFill/>
              <a:miter lim="800000"/>
              <a:headEnd/>
              <a:tailEnd/>
            </a:ln>
          </p:spPr>
          <p:txBody>
            <a:bodyPr wrap="none">
              <a:spAutoFit/>
            </a:bodyPr>
            <a:lstStyle/>
            <a:p>
              <a:r>
                <a:rPr lang="en-US" sz="2000" b="1"/>
                <a:t>0.7</a:t>
              </a:r>
              <a:endParaRPr lang="en-US"/>
            </a:p>
          </p:txBody>
        </p:sp>
        <p:sp>
          <p:nvSpPr>
            <p:cNvPr id="3097" name="Text Box 30"/>
            <p:cNvSpPr txBox="1">
              <a:spLocks noChangeAspect="1" noChangeArrowheads="1"/>
            </p:cNvSpPr>
            <p:nvPr/>
          </p:nvSpPr>
          <p:spPr bwMode="auto">
            <a:xfrm>
              <a:off x="3793" y="1680"/>
              <a:ext cx="429" cy="340"/>
            </a:xfrm>
            <a:prstGeom prst="rect">
              <a:avLst/>
            </a:prstGeom>
            <a:noFill/>
            <a:ln w="9525">
              <a:noFill/>
              <a:miter lim="800000"/>
              <a:headEnd/>
              <a:tailEnd/>
            </a:ln>
          </p:spPr>
          <p:txBody>
            <a:bodyPr wrap="none">
              <a:spAutoFit/>
            </a:bodyPr>
            <a:lstStyle/>
            <a:p>
              <a:r>
                <a:rPr lang="en-US" sz="2000" b="1"/>
                <a:t>0.1</a:t>
              </a:r>
              <a:endParaRPr lang="en-US"/>
            </a:p>
          </p:txBody>
        </p:sp>
        <p:sp>
          <p:nvSpPr>
            <p:cNvPr id="3098" name="Text Box 31"/>
            <p:cNvSpPr txBox="1">
              <a:spLocks noChangeAspect="1" noChangeArrowheads="1"/>
            </p:cNvSpPr>
            <p:nvPr/>
          </p:nvSpPr>
          <p:spPr bwMode="auto">
            <a:xfrm>
              <a:off x="2591" y="2640"/>
              <a:ext cx="429" cy="341"/>
            </a:xfrm>
            <a:prstGeom prst="rect">
              <a:avLst/>
            </a:prstGeom>
            <a:noFill/>
            <a:ln w="9525">
              <a:noFill/>
              <a:miter lim="800000"/>
              <a:headEnd/>
              <a:tailEnd/>
            </a:ln>
          </p:spPr>
          <p:txBody>
            <a:bodyPr wrap="none">
              <a:spAutoFit/>
            </a:bodyPr>
            <a:lstStyle/>
            <a:p>
              <a:r>
                <a:rPr lang="en-US" sz="2000" b="1"/>
                <a:t>0.2</a:t>
              </a:r>
              <a:endParaRPr lang="en-US"/>
            </a:p>
          </p:txBody>
        </p:sp>
        <p:sp>
          <p:nvSpPr>
            <p:cNvPr id="3099" name="Text Box 32"/>
            <p:cNvSpPr txBox="1">
              <a:spLocks noChangeAspect="1" noChangeArrowheads="1"/>
            </p:cNvSpPr>
            <p:nvPr/>
          </p:nvSpPr>
          <p:spPr bwMode="auto">
            <a:xfrm>
              <a:off x="1296" y="3121"/>
              <a:ext cx="429" cy="340"/>
            </a:xfrm>
            <a:prstGeom prst="rect">
              <a:avLst/>
            </a:prstGeom>
            <a:noFill/>
            <a:ln w="9525">
              <a:noFill/>
              <a:miter lim="800000"/>
              <a:headEnd/>
              <a:tailEnd/>
            </a:ln>
          </p:spPr>
          <p:txBody>
            <a:bodyPr wrap="none">
              <a:spAutoFit/>
            </a:bodyPr>
            <a:lstStyle/>
            <a:p>
              <a:r>
                <a:rPr lang="en-US" sz="2000" b="1"/>
                <a:t>0.1</a:t>
              </a:r>
              <a:endParaRPr lang="en-US"/>
            </a:p>
          </p:txBody>
        </p:sp>
        <p:sp>
          <p:nvSpPr>
            <p:cNvPr id="3100" name="Text Box 33"/>
            <p:cNvSpPr txBox="1">
              <a:spLocks noChangeAspect="1" noChangeArrowheads="1"/>
            </p:cNvSpPr>
            <p:nvPr/>
          </p:nvSpPr>
          <p:spPr bwMode="auto">
            <a:xfrm>
              <a:off x="3359" y="3216"/>
              <a:ext cx="429" cy="340"/>
            </a:xfrm>
            <a:prstGeom prst="rect">
              <a:avLst/>
            </a:prstGeom>
            <a:noFill/>
            <a:ln w="9525">
              <a:noFill/>
              <a:miter lim="800000"/>
              <a:headEnd/>
              <a:tailEnd/>
            </a:ln>
          </p:spPr>
          <p:txBody>
            <a:bodyPr wrap="none">
              <a:spAutoFit/>
            </a:bodyPr>
            <a:lstStyle/>
            <a:p>
              <a:r>
                <a:rPr lang="en-US" sz="2000" b="1"/>
                <a:t>0.1</a:t>
              </a:r>
              <a:endParaRPr lang="en-US"/>
            </a:p>
          </p:txBody>
        </p:sp>
      </p:grpSp>
      <p:sp>
        <p:nvSpPr>
          <p:cNvPr id="3078" name="Text Box 34"/>
          <p:cNvSpPr txBox="1">
            <a:spLocks noChangeArrowheads="1"/>
          </p:cNvSpPr>
          <p:nvPr/>
        </p:nvSpPr>
        <p:spPr bwMode="auto">
          <a:xfrm>
            <a:off x="381000" y="2362200"/>
            <a:ext cx="1905000" cy="476250"/>
          </a:xfrm>
          <a:prstGeom prst="rect">
            <a:avLst/>
          </a:prstGeom>
          <a:noFill/>
          <a:ln w="19050">
            <a:solidFill>
              <a:srgbClr val="FF0066"/>
            </a:solidFill>
            <a:miter lim="800000"/>
            <a:headEnd/>
            <a:tailEnd/>
          </a:ln>
        </p:spPr>
        <p:txBody>
          <a:bodyPr>
            <a:spAutoFit/>
          </a:bodyPr>
          <a:lstStyle/>
          <a:p>
            <a:pPr>
              <a:spcBef>
                <a:spcPct val="50000"/>
              </a:spcBef>
            </a:pPr>
            <a:r>
              <a:rPr lang="en-US"/>
              <a:t>Token 1:  fish</a:t>
            </a:r>
          </a:p>
        </p:txBody>
      </p:sp>
      <p:sp>
        <p:nvSpPr>
          <p:cNvPr id="3079" name="Line 35"/>
          <p:cNvSpPr>
            <a:spLocks noChangeShapeType="1"/>
          </p:cNvSpPr>
          <p:nvPr/>
        </p:nvSpPr>
        <p:spPr bwMode="auto">
          <a:xfrm>
            <a:off x="3581400" y="3962400"/>
            <a:ext cx="457200" cy="457200"/>
          </a:xfrm>
          <a:prstGeom prst="line">
            <a:avLst/>
          </a:prstGeom>
          <a:noFill/>
          <a:ln w="38100">
            <a:solidFill>
              <a:srgbClr val="FF0066"/>
            </a:solidFill>
            <a:round/>
            <a:headEnd type="triangle" w="med" len="med"/>
            <a:tailEnd/>
          </a:ln>
        </p:spPr>
        <p:txBody>
          <a:bodyPr wrap="none" anchor="ctr"/>
          <a:lstStyle/>
          <a:p>
            <a:endParaRPr lang="en-IN"/>
          </a:p>
        </p:txBody>
      </p:sp>
      <p:sp>
        <p:nvSpPr>
          <p:cNvPr id="3080" name="Line 36"/>
          <p:cNvSpPr>
            <a:spLocks noChangeShapeType="1"/>
          </p:cNvSpPr>
          <p:nvPr/>
        </p:nvSpPr>
        <p:spPr bwMode="auto">
          <a:xfrm>
            <a:off x="3581400" y="4114800"/>
            <a:ext cx="457200" cy="1066800"/>
          </a:xfrm>
          <a:prstGeom prst="line">
            <a:avLst/>
          </a:prstGeom>
          <a:noFill/>
          <a:ln w="38100">
            <a:solidFill>
              <a:srgbClr val="FF0066"/>
            </a:solidFill>
            <a:round/>
            <a:headEnd type="triangle" w="med" len="med"/>
            <a:tailEnd/>
          </a:ln>
        </p:spPr>
        <p:txBody>
          <a:bodyPr wrap="none" anchor="ctr"/>
          <a:lstStyle/>
          <a:p>
            <a:endParaRPr lang="en-IN"/>
          </a:p>
        </p:txBody>
      </p:sp>
      <p:sp>
        <p:nvSpPr>
          <p:cNvPr id="36" name="Slide Number Placeholder 35"/>
          <p:cNvSpPr>
            <a:spLocks noGrp="1"/>
          </p:cNvSpPr>
          <p:nvPr>
            <p:ph type="sldNum" sz="quarter" idx="12"/>
          </p:nvPr>
        </p:nvSpPr>
        <p:spPr/>
        <p:txBody>
          <a:bodyPr/>
          <a:lstStyle/>
          <a:p>
            <a:fld id="{2C6B1FF6-39B9-40F5-8B67-33C6354A3D4F}" type="slidenum">
              <a:rPr kumimoji="0" lang="en-US" smtClean="0"/>
              <a:pPr/>
              <a:t>20</a:t>
            </a:fld>
            <a:endParaRPr kumimoji="0" lang="en-US" dirty="0"/>
          </a:p>
        </p:txBody>
      </p:sp>
      <p:sp>
        <p:nvSpPr>
          <p:cNvPr id="37" name="Footer Placeholder 36"/>
          <p:cNvSpPr>
            <a:spLocks noGrp="1"/>
          </p:cNvSpPr>
          <p:nvPr>
            <p:ph type="ftr" sz="quarter" idx="11"/>
          </p:nvPr>
        </p:nvSpPr>
        <p:spPr/>
        <p:txBody>
          <a:bodyPr/>
          <a:lstStyle/>
          <a:p>
            <a:r>
              <a:rPr kumimoji="0" lang="en-US" smtClean="0"/>
              <a:t>Prof. Vipin Tyagi</a:t>
            </a:r>
            <a:endParaRPr kumimoji="0"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p:txBody>
          <a:bodyPr/>
          <a:lstStyle/>
          <a:p>
            <a:endParaRPr lang="en-US" smtClean="0"/>
          </a:p>
        </p:txBody>
      </p:sp>
      <p:sp>
        <p:nvSpPr>
          <p:cNvPr id="4100" name="Rectangle 3"/>
          <p:cNvSpPr>
            <a:spLocks noGrp="1" noChangeArrowheads="1"/>
          </p:cNvSpPr>
          <p:nvPr>
            <p:ph type="body" idx="1"/>
          </p:nvPr>
        </p:nvSpPr>
        <p:spPr/>
        <p:txBody>
          <a:bodyPr/>
          <a:lstStyle/>
          <a:p>
            <a:pPr>
              <a:buFontTx/>
              <a:buNone/>
            </a:pPr>
            <a:r>
              <a:rPr lang="en-US" smtClean="0"/>
              <a:t> </a:t>
            </a:r>
          </a:p>
        </p:txBody>
      </p:sp>
      <p:graphicFrame>
        <p:nvGraphicFramePr>
          <p:cNvPr id="4098" name="Object 4"/>
          <p:cNvGraphicFramePr>
            <a:graphicFrameLocks noChangeAspect="1"/>
          </p:cNvGraphicFramePr>
          <p:nvPr/>
        </p:nvGraphicFramePr>
        <p:xfrm>
          <a:off x="1438275" y="2789238"/>
          <a:ext cx="6103938" cy="4024312"/>
        </p:xfrm>
        <a:graphic>
          <a:graphicData uri="http://schemas.openxmlformats.org/presentationml/2006/ole">
            <p:oleObj spid="_x0000_s1278978" name="Document" r:id="rId3" imgW="6109200" imgH="4029120" progId="Word.Document.8">
              <p:embed/>
            </p:oleObj>
          </a:graphicData>
        </a:graphic>
      </p:graphicFrame>
      <p:grpSp>
        <p:nvGrpSpPr>
          <p:cNvPr id="2" name="Group 5"/>
          <p:cNvGrpSpPr>
            <a:grpSpLocks noChangeAspect="1"/>
          </p:cNvGrpSpPr>
          <p:nvPr/>
        </p:nvGrpSpPr>
        <p:grpSpPr bwMode="auto">
          <a:xfrm>
            <a:off x="1752600" y="228600"/>
            <a:ext cx="5756275" cy="2189163"/>
            <a:chOff x="432" y="1680"/>
            <a:chExt cx="4921" cy="1876"/>
          </a:xfrm>
        </p:grpSpPr>
        <p:grpSp>
          <p:nvGrpSpPr>
            <p:cNvPr id="3" name="Group 6"/>
            <p:cNvGrpSpPr>
              <a:grpSpLocks noChangeAspect="1"/>
            </p:cNvGrpSpPr>
            <p:nvPr/>
          </p:nvGrpSpPr>
          <p:grpSpPr bwMode="auto">
            <a:xfrm>
              <a:off x="432" y="2304"/>
              <a:ext cx="494" cy="480"/>
              <a:chOff x="432" y="2304"/>
              <a:chExt cx="494" cy="480"/>
            </a:xfrm>
          </p:grpSpPr>
          <p:sp>
            <p:nvSpPr>
              <p:cNvPr id="4131" name="Oval 7"/>
              <p:cNvSpPr>
                <a:spLocks noChangeAspect="1" noChangeArrowheads="1"/>
              </p:cNvSpPr>
              <p:nvPr/>
            </p:nvSpPr>
            <p:spPr bwMode="auto">
              <a:xfrm>
                <a:off x="432" y="2304"/>
                <a:ext cx="480" cy="480"/>
              </a:xfrm>
              <a:prstGeom prst="ellipse">
                <a:avLst/>
              </a:prstGeom>
              <a:noFill/>
              <a:ln w="19050">
                <a:solidFill>
                  <a:schemeClr val="tx1"/>
                </a:solidFill>
                <a:round/>
                <a:headEnd/>
                <a:tailEnd/>
              </a:ln>
            </p:spPr>
            <p:txBody>
              <a:bodyPr wrap="none" anchor="ctr"/>
              <a:lstStyle/>
              <a:p>
                <a:endParaRPr lang="en-US"/>
              </a:p>
            </p:txBody>
          </p:sp>
          <p:sp>
            <p:nvSpPr>
              <p:cNvPr id="4132" name="Text Box 8"/>
              <p:cNvSpPr txBox="1">
                <a:spLocks noChangeAspect="1" noChangeArrowheads="1"/>
              </p:cNvSpPr>
              <p:nvPr/>
            </p:nvSpPr>
            <p:spPr bwMode="auto">
              <a:xfrm>
                <a:off x="432" y="2415"/>
                <a:ext cx="494" cy="314"/>
              </a:xfrm>
              <a:prstGeom prst="rect">
                <a:avLst/>
              </a:prstGeom>
              <a:noFill/>
              <a:ln w="9525">
                <a:noFill/>
                <a:miter lim="800000"/>
                <a:headEnd/>
                <a:tailEnd/>
              </a:ln>
            </p:spPr>
            <p:txBody>
              <a:bodyPr wrap="none">
                <a:spAutoFit/>
              </a:bodyPr>
              <a:lstStyle/>
              <a:p>
                <a:r>
                  <a:rPr lang="en-US" sz="1800"/>
                  <a:t>start</a:t>
                </a:r>
                <a:endParaRPr lang="en-US"/>
              </a:p>
            </p:txBody>
          </p:sp>
        </p:grpSp>
        <p:grpSp>
          <p:nvGrpSpPr>
            <p:cNvPr id="4" name="Group 9"/>
            <p:cNvGrpSpPr>
              <a:grpSpLocks noChangeAspect="1"/>
            </p:cNvGrpSpPr>
            <p:nvPr/>
          </p:nvGrpSpPr>
          <p:grpSpPr bwMode="auto">
            <a:xfrm>
              <a:off x="1776" y="2304"/>
              <a:ext cx="548" cy="480"/>
              <a:chOff x="432" y="2304"/>
              <a:chExt cx="548" cy="480"/>
            </a:xfrm>
          </p:grpSpPr>
          <p:sp>
            <p:nvSpPr>
              <p:cNvPr id="4129" name="Oval 10"/>
              <p:cNvSpPr>
                <a:spLocks noChangeAspect="1" noChangeArrowheads="1"/>
              </p:cNvSpPr>
              <p:nvPr/>
            </p:nvSpPr>
            <p:spPr bwMode="auto">
              <a:xfrm>
                <a:off x="432" y="2304"/>
                <a:ext cx="480" cy="480"/>
              </a:xfrm>
              <a:prstGeom prst="ellipse">
                <a:avLst/>
              </a:prstGeom>
              <a:noFill/>
              <a:ln w="19050">
                <a:solidFill>
                  <a:schemeClr val="tx1"/>
                </a:solidFill>
                <a:round/>
                <a:headEnd/>
                <a:tailEnd/>
              </a:ln>
            </p:spPr>
            <p:txBody>
              <a:bodyPr wrap="none" anchor="ctr"/>
              <a:lstStyle/>
              <a:p>
                <a:endParaRPr lang="en-US"/>
              </a:p>
            </p:txBody>
          </p:sp>
          <p:sp>
            <p:nvSpPr>
              <p:cNvPr id="4130" name="Text Box 11"/>
              <p:cNvSpPr txBox="1">
                <a:spLocks noChangeAspect="1" noChangeArrowheads="1"/>
              </p:cNvSpPr>
              <p:nvPr/>
            </p:nvSpPr>
            <p:spPr bwMode="auto">
              <a:xfrm>
                <a:off x="432" y="2415"/>
                <a:ext cx="548" cy="314"/>
              </a:xfrm>
              <a:prstGeom prst="rect">
                <a:avLst/>
              </a:prstGeom>
              <a:noFill/>
              <a:ln w="9525">
                <a:noFill/>
                <a:miter lim="800000"/>
                <a:headEnd/>
                <a:tailEnd/>
              </a:ln>
            </p:spPr>
            <p:txBody>
              <a:bodyPr wrap="none">
                <a:spAutoFit/>
              </a:bodyPr>
              <a:lstStyle/>
              <a:p>
                <a:r>
                  <a:rPr lang="en-US" sz="1800"/>
                  <a:t>noun</a:t>
                </a:r>
                <a:endParaRPr lang="en-US"/>
              </a:p>
            </p:txBody>
          </p:sp>
        </p:grpSp>
        <p:grpSp>
          <p:nvGrpSpPr>
            <p:cNvPr id="5" name="Group 12"/>
            <p:cNvGrpSpPr>
              <a:grpSpLocks noChangeAspect="1"/>
            </p:cNvGrpSpPr>
            <p:nvPr/>
          </p:nvGrpSpPr>
          <p:grpSpPr bwMode="auto">
            <a:xfrm>
              <a:off x="3312" y="2304"/>
              <a:ext cx="506" cy="480"/>
              <a:chOff x="432" y="2304"/>
              <a:chExt cx="506" cy="480"/>
            </a:xfrm>
          </p:grpSpPr>
          <p:sp>
            <p:nvSpPr>
              <p:cNvPr id="4127" name="Oval 13"/>
              <p:cNvSpPr>
                <a:spLocks noChangeAspect="1" noChangeArrowheads="1"/>
              </p:cNvSpPr>
              <p:nvPr/>
            </p:nvSpPr>
            <p:spPr bwMode="auto">
              <a:xfrm>
                <a:off x="432" y="2304"/>
                <a:ext cx="480" cy="480"/>
              </a:xfrm>
              <a:prstGeom prst="ellipse">
                <a:avLst/>
              </a:prstGeom>
              <a:noFill/>
              <a:ln w="19050">
                <a:solidFill>
                  <a:schemeClr val="tx1"/>
                </a:solidFill>
                <a:round/>
                <a:headEnd/>
                <a:tailEnd/>
              </a:ln>
            </p:spPr>
            <p:txBody>
              <a:bodyPr wrap="none" anchor="ctr"/>
              <a:lstStyle/>
              <a:p>
                <a:endParaRPr lang="en-US"/>
              </a:p>
            </p:txBody>
          </p:sp>
          <p:sp>
            <p:nvSpPr>
              <p:cNvPr id="4128" name="Text Box 14"/>
              <p:cNvSpPr txBox="1">
                <a:spLocks noChangeAspect="1" noChangeArrowheads="1"/>
              </p:cNvSpPr>
              <p:nvPr/>
            </p:nvSpPr>
            <p:spPr bwMode="auto">
              <a:xfrm>
                <a:off x="433" y="2415"/>
                <a:ext cx="505" cy="314"/>
              </a:xfrm>
              <a:prstGeom prst="rect">
                <a:avLst/>
              </a:prstGeom>
              <a:noFill/>
              <a:ln w="9525">
                <a:noFill/>
                <a:miter lim="800000"/>
                <a:headEnd/>
                <a:tailEnd/>
              </a:ln>
            </p:spPr>
            <p:txBody>
              <a:bodyPr wrap="none">
                <a:spAutoFit/>
              </a:bodyPr>
              <a:lstStyle/>
              <a:p>
                <a:r>
                  <a:rPr lang="en-US" sz="1800"/>
                  <a:t>verb</a:t>
                </a:r>
                <a:endParaRPr lang="en-US"/>
              </a:p>
            </p:txBody>
          </p:sp>
        </p:grpSp>
        <p:grpSp>
          <p:nvGrpSpPr>
            <p:cNvPr id="6" name="Group 15"/>
            <p:cNvGrpSpPr>
              <a:grpSpLocks noChangeAspect="1"/>
            </p:cNvGrpSpPr>
            <p:nvPr/>
          </p:nvGrpSpPr>
          <p:grpSpPr bwMode="auto">
            <a:xfrm>
              <a:off x="4848" y="2256"/>
              <a:ext cx="505" cy="480"/>
              <a:chOff x="432" y="2304"/>
              <a:chExt cx="505" cy="480"/>
            </a:xfrm>
          </p:grpSpPr>
          <p:sp>
            <p:nvSpPr>
              <p:cNvPr id="4125" name="Oval 16"/>
              <p:cNvSpPr>
                <a:spLocks noChangeAspect="1" noChangeArrowheads="1"/>
              </p:cNvSpPr>
              <p:nvPr/>
            </p:nvSpPr>
            <p:spPr bwMode="auto">
              <a:xfrm>
                <a:off x="432" y="2304"/>
                <a:ext cx="480" cy="480"/>
              </a:xfrm>
              <a:prstGeom prst="ellipse">
                <a:avLst/>
              </a:prstGeom>
              <a:noFill/>
              <a:ln w="19050">
                <a:solidFill>
                  <a:schemeClr val="tx1"/>
                </a:solidFill>
                <a:round/>
                <a:headEnd/>
                <a:tailEnd/>
              </a:ln>
            </p:spPr>
            <p:txBody>
              <a:bodyPr wrap="none" anchor="ctr"/>
              <a:lstStyle/>
              <a:p>
                <a:endParaRPr lang="en-US"/>
              </a:p>
            </p:txBody>
          </p:sp>
          <p:sp>
            <p:nvSpPr>
              <p:cNvPr id="4126" name="Text Box 17"/>
              <p:cNvSpPr txBox="1">
                <a:spLocks noChangeAspect="1" noChangeArrowheads="1"/>
              </p:cNvSpPr>
              <p:nvPr/>
            </p:nvSpPr>
            <p:spPr bwMode="auto">
              <a:xfrm>
                <a:off x="432" y="2351"/>
                <a:ext cx="505" cy="392"/>
              </a:xfrm>
              <a:prstGeom prst="rect">
                <a:avLst/>
              </a:prstGeom>
              <a:noFill/>
              <a:ln w="9525">
                <a:noFill/>
                <a:miter lim="800000"/>
                <a:headEnd/>
                <a:tailEnd/>
              </a:ln>
            </p:spPr>
            <p:txBody>
              <a:bodyPr wrap="none">
                <a:spAutoFit/>
              </a:bodyPr>
              <a:lstStyle/>
              <a:p>
                <a:r>
                  <a:rPr lang="en-US"/>
                  <a:t> </a:t>
                </a:r>
                <a:r>
                  <a:rPr lang="en-US" sz="1800"/>
                  <a:t>end</a:t>
                </a:r>
                <a:endParaRPr lang="en-US"/>
              </a:p>
            </p:txBody>
          </p:sp>
        </p:grpSp>
        <p:sp>
          <p:nvSpPr>
            <p:cNvPr id="4109" name="Line 18"/>
            <p:cNvSpPr>
              <a:spLocks noChangeAspect="1" noChangeShapeType="1"/>
            </p:cNvSpPr>
            <p:nvPr/>
          </p:nvSpPr>
          <p:spPr bwMode="auto">
            <a:xfrm>
              <a:off x="912" y="2544"/>
              <a:ext cx="864" cy="0"/>
            </a:xfrm>
            <a:prstGeom prst="line">
              <a:avLst/>
            </a:prstGeom>
            <a:noFill/>
            <a:ln w="19050">
              <a:solidFill>
                <a:schemeClr val="tx1"/>
              </a:solidFill>
              <a:round/>
              <a:headEnd/>
              <a:tailEnd type="triangle" w="med" len="med"/>
            </a:ln>
          </p:spPr>
          <p:txBody>
            <a:bodyPr wrap="none" anchor="ctr"/>
            <a:lstStyle/>
            <a:p>
              <a:endParaRPr lang="en-IN"/>
            </a:p>
          </p:txBody>
        </p:sp>
        <p:sp>
          <p:nvSpPr>
            <p:cNvPr id="4110" name="Line 19"/>
            <p:cNvSpPr>
              <a:spLocks noChangeAspect="1" noChangeShapeType="1"/>
            </p:cNvSpPr>
            <p:nvPr/>
          </p:nvSpPr>
          <p:spPr bwMode="auto">
            <a:xfrm>
              <a:off x="2208" y="2448"/>
              <a:ext cx="1104" cy="0"/>
            </a:xfrm>
            <a:prstGeom prst="line">
              <a:avLst/>
            </a:prstGeom>
            <a:noFill/>
            <a:ln w="19050">
              <a:solidFill>
                <a:schemeClr val="tx1"/>
              </a:solidFill>
              <a:round/>
              <a:headEnd/>
              <a:tailEnd type="triangle" w="med" len="med"/>
            </a:ln>
          </p:spPr>
          <p:txBody>
            <a:bodyPr wrap="none" anchor="ctr"/>
            <a:lstStyle/>
            <a:p>
              <a:endParaRPr lang="en-IN"/>
            </a:p>
          </p:txBody>
        </p:sp>
        <p:sp>
          <p:nvSpPr>
            <p:cNvPr id="4111" name="Line 20"/>
            <p:cNvSpPr>
              <a:spLocks noChangeAspect="1" noChangeShapeType="1"/>
            </p:cNvSpPr>
            <p:nvPr/>
          </p:nvSpPr>
          <p:spPr bwMode="auto">
            <a:xfrm flipH="1">
              <a:off x="2256" y="2640"/>
              <a:ext cx="1056" cy="0"/>
            </a:xfrm>
            <a:prstGeom prst="line">
              <a:avLst/>
            </a:prstGeom>
            <a:noFill/>
            <a:ln w="19050">
              <a:solidFill>
                <a:schemeClr val="tx1"/>
              </a:solidFill>
              <a:round/>
              <a:headEnd/>
              <a:tailEnd type="triangle" w="med" len="med"/>
            </a:ln>
          </p:spPr>
          <p:txBody>
            <a:bodyPr wrap="none" anchor="ctr"/>
            <a:lstStyle/>
            <a:p>
              <a:endParaRPr lang="en-IN"/>
            </a:p>
          </p:txBody>
        </p:sp>
        <p:sp>
          <p:nvSpPr>
            <p:cNvPr id="4112" name="Line 21"/>
            <p:cNvSpPr>
              <a:spLocks noChangeAspect="1" noChangeShapeType="1"/>
            </p:cNvSpPr>
            <p:nvPr/>
          </p:nvSpPr>
          <p:spPr bwMode="auto">
            <a:xfrm>
              <a:off x="3792" y="2544"/>
              <a:ext cx="1056" cy="0"/>
            </a:xfrm>
            <a:prstGeom prst="line">
              <a:avLst/>
            </a:prstGeom>
            <a:noFill/>
            <a:ln w="19050">
              <a:solidFill>
                <a:schemeClr val="tx1"/>
              </a:solidFill>
              <a:round/>
              <a:headEnd/>
              <a:tailEnd type="triangle" w="med" len="med"/>
            </a:ln>
          </p:spPr>
          <p:txBody>
            <a:bodyPr wrap="none" anchor="ctr"/>
            <a:lstStyle/>
            <a:p>
              <a:endParaRPr lang="en-IN"/>
            </a:p>
          </p:txBody>
        </p:sp>
        <p:sp>
          <p:nvSpPr>
            <p:cNvPr id="4113" name="Freeform 22"/>
            <p:cNvSpPr>
              <a:spLocks noChangeAspect="1"/>
            </p:cNvSpPr>
            <p:nvPr/>
          </p:nvSpPr>
          <p:spPr bwMode="auto">
            <a:xfrm>
              <a:off x="816" y="1968"/>
              <a:ext cx="2592" cy="384"/>
            </a:xfrm>
            <a:custGeom>
              <a:avLst/>
              <a:gdLst>
                <a:gd name="T0" fmla="*/ 0 w 2592"/>
                <a:gd name="T1" fmla="*/ 384 h 384"/>
                <a:gd name="T2" fmla="*/ 1200 w 2592"/>
                <a:gd name="T3" fmla="*/ 0 h 384"/>
                <a:gd name="T4" fmla="*/ 2592 w 2592"/>
                <a:gd name="T5" fmla="*/ 384 h 384"/>
                <a:gd name="T6" fmla="*/ 0 60000 65536"/>
                <a:gd name="T7" fmla="*/ 0 60000 65536"/>
                <a:gd name="T8" fmla="*/ 0 60000 65536"/>
                <a:gd name="T9" fmla="*/ 0 w 2592"/>
                <a:gd name="T10" fmla="*/ 0 h 384"/>
                <a:gd name="T11" fmla="*/ 2592 w 2592"/>
                <a:gd name="T12" fmla="*/ 384 h 384"/>
              </a:gdLst>
              <a:ahLst/>
              <a:cxnLst>
                <a:cxn ang="T6">
                  <a:pos x="T0" y="T1"/>
                </a:cxn>
                <a:cxn ang="T7">
                  <a:pos x="T2" y="T3"/>
                </a:cxn>
                <a:cxn ang="T8">
                  <a:pos x="T4" y="T5"/>
                </a:cxn>
              </a:cxnLst>
              <a:rect l="T9" t="T10" r="T11" b="T12"/>
              <a:pathLst>
                <a:path w="2592" h="384">
                  <a:moveTo>
                    <a:pt x="0" y="384"/>
                  </a:moveTo>
                  <a:cubicBezTo>
                    <a:pt x="384" y="192"/>
                    <a:pt x="768" y="0"/>
                    <a:pt x="1200" y="0"/>
                  </a:cubicBezTo>
                  <a:cubicBezTo>
                    <a:pt x="1632" y="0"/>
                    <a:pt x="2112" y="192"/>
                    <a:pt x="2592" y="384"/>
                  </a:cubicBezTo>
                </a:path>
              </a:pathLst>
            </a:custGeom>
            <a:noFill/>
            <a:ln w="19050" cmpd="sng">
              <a:solidFill>
                <a:schemeClr val="tx1"/>
              </a:solidFill>
              <a:round/>
              <a:headEnd type="none" w="med" len="med"/>
              <a:tailEnd type="triangle" w="med" len="med"/>
            </a:ln>
          </p:spPr>
          <p:txBody>
            <a:bodyPr wrap="none" anchor="ctr"/>
            <a:lstStyle/>
            <a:p>
              <a:endParaRPr lang="en-IN"/>
            </a:p>
          </p:txBody>
        </p:sp>
        <p:sp>
          <p:nvSpPr>
            <p:cNvPr id="4114" name="Freeform 23"/>
            <p:cNvSpPr>
              <a:spLocks noChangeAspect="1"/>
            </p:cNvSpPr>
            <p:nvPr/>
          </p:nvSpPr>
          <p:spPr bwMode="auto">
            <a:xfrm>
              <a:off x="2112" y="2688"/>
              <a:ext cx="2784" cy="544"/>
            </a:xfrm>
            <a:custGeom>
              <a:avLst/>
              <a:gdLst>
                <a:gd name="T0" fmla="*/ 0 w 2784"/>
                <a:gd name="T1" fmla="*/ 96 h 544"/>
                <a:gd name="T2" fmla="*/ 1440 w 2784"/>
                <a:gd name="T3" fmla="*/ 528 h 544"/>
                <a:gd name="T4" fmla="*/ 2784 w 2784"/>
                <a:gd name="T5" fmla="*/ 0 h 544"/>
                <a:gd name="T6" fmla="*/ 0 60000 65536"/>
                <a:gd name="T7" fmla="*/ 0 60000 65536"/>
                <a:gd name="T8" fmla="*/ 0 60000 65536"/>
                <a:gd name="T9" fmla="*/ 0 w 2784"/>
                <a:gd name="T10" fmla="*/ 0 h 544"/>
                <a:gd name="T11" fmla="*/ 2784 w 2784"/>
                <a:gd name="T12" fmla="*/ 544 h 544"/>
              </a:gdLst>
              <a:ahLst/>
              <a:cxnLst>
                <a:cxn ang="T6">
                  <a:pos x="T0" y="T1"/>
                </a:cxn>
                <a:cxn ang="T7">
                  <a:pos x="T2" y="T3"/>
                </a:cxn>
                <a:cxn ang="T8">
                  <a:pos x="T4" y="T5"/>
                </a:cxn>
              </a:cxnLst>
              <a:rect l="T9" t="T10" r="T11" b="T12"/>
              <a:pathLst>
                <a:path w="2784" h="544">
                  <a:moveTo>
                    <a:pt x="0" y="96"/>
                  </a:moveTo>
                  <a:cubicBezTo>
                    <a:pt x="488" y="320"/>
                    <a:pt x="976" y="544"/>
                    <a:pt x="1440" y="528"/>
                  </a:cubicBezTo>
                  <a:cubicBezTo>
                    <a:pt x="1904" y="512"/>
                    <a:pt x="2344" y="256"/>
                    <a:pt x="2784" y="0"/>
                  </a:cubicBezTo>
                </a:path>
              </a:pathLst>
            </a:custGeom>
            <a:noFill/>
            <a:ln w="19050" cmpd="sng">
              <a:solidFill>
                <a:schemeClr val="tx1"/>
              </a:solidFill>
              <a:round/>
              <a:headEnd type="none" w="med" len="med"/>
              <a:tailEnd type="triangle" w="med" len="med"/>
            </a:ln>
          </p:spPr>
          <p:txBody>
            <a:bodyPr wrap="none" anchor="ctr"/>
            <a:lstStyle/>
            <a:p>
              <a:endParaRPr lang="en-IN"/>
            </a:p>
          </p:txBody>
        </p:sp>
        <p:sp>
          <p:nvSpPr>
            <p:cNvPr id="4115" name="Freeform 24"/>
            <p:cNvSpPr>
              <a:spLocks noChangeAspect="1"/>
            </p:cNvSpPr>
            <p:nvPr/>
          </p:nvSpPr>
          <p:spPr bwMode="auto">
            <a:xfrm>
              <a:off x="3520" y="1840"/>
              <a:ext cx="536" cy="560"/>
            </a:xfrm>
            <a:custGeom>
              <a:avLst/>
              <a:gdLst>
                <a:gd name="T0" fmla="*/ 224 w 536"/>
                <a:gd name="T1" fmla="*/ 560 h 560"/>
                <a:gd name="T2" fmla="*/ 512 w 536"/>
                <a:gd name="T3" fmla="*/ 272 h 560"/>
                <a:gd name="T4" fmla="*/ 80 w 536"/>
                <a:gd name="T5" fmla="*/ 32 h 560"/>
                <a:gd name="T6" fmla="*/ 32 w 536"/>
                <a:gd name="T7" fmla="*/ 464 h 560"/>
                <a:gd name="T8" fmla="*/ 0 60000 65536"/>
                <a:gd name="T9" fmla="*/ 0 60000 65536"/>
                <a:gd name="T10" fmla="*/ 0 60000 65536"/>
                <a:gd name="T11" fmla="*/ 0 60000 65536"/>
                <a:gd name="T12" fmla="*/ 0 w 536"/>
                <a:gd name="T13" fmla="*/ 0 h 560"/>
                <a:gd name="T14" fmla="*/ 536 w 536"/>
                <a:gd name="T15" fmla="*/ 560 h 560"/>
              </a:gdLst>
              <a:ahLst/>
              <a:cxnLst>
                <a:cxn ang="T8">
                  <a:pos x="T0" y="T1"/>
                </a:cxn>
                <a:cxn ang="T9">
                  <a:pos x="T2" y="T3"/>
                </a:cxn>
                <a:cxn ang="T10">
                  <a:pos x="T4" y="T5"/>
                </a:cxn>
                <a:cxn ang="T11">
                  <a:pos x="T6" y="T7"/>
                </a:cxn>
              </a:cxnLst>
              <a:rect l="T12" t="T13" r="T14" b="T15"/>
              <a:pathLst>
                <a:path w="536" h="560">
                  <a:moveTo>
                    <a:pt x="224" y="560"/>
                  </a:moveTo>
                  <a:cubicBezTo>
                    <a:pt x="380" y="460"/>
                    <a:pt x="536" y="360"/>
                    <a:pt x="512" y="272"/>
                  </a:cubicBezTo>
                  <a:cubicBezTo>
                    <a:pt x="488" y="184"/>
                    <a:pt x="160" y="0"/>
                    <a:pt x="80" y="32"/>
                  </a:cubicBezTo>
                  <a:cubicBezTo>
                    <a:pt x="0" y="64"/>
                    <a:pt x="16" y="264"/>
                    <a:pt x="32" y="464"/>
                  </a:cubicBezTo>
                </a:path>
              </a:pathLst>
            </a:custGeom>
            <a:noFill/>
            <a:ln w="19050" cmpd="sng">
              <a:solidFill>
                <a:schemeClr val="tx1"/>
              </a:solidFill>
              <a:round/>
              <a:headEnd type="none" w="med" len="med"/>
              <a:tailEnd type="triangle" w="med" len="med"/>
            </a:ln>
          </p:spPr>
          <p:txBody>
            <a:bodyPr wrap="none" anchor="ctr"/>
            <a:lstStyle/>
            <a:p>
              <a:endParaRPr lang="en-IN"/>
            </a:p>
          </p:txBody>
        </p:sp>
        <p:sp>
          <p:nvSpPr>
            <p:cNvPr id="4116" name="Freeform 25"/>
            <p:cNvSpPr>
              <a:spLocks noChangeAspect="1"/>
            </p:cNvSpPr>
            <p:nvPr/>
          </p:nvSpPr>
          <p:spPr bwMode="auto">
            <a:xfrm>
              <a:off x="1472" y="2688"/>
              <a:ext cx="600" cy="624"/>
            </a:xfrm>
            <a:custGeom>
              <a:avLst/>
              <a:gdLst>
                <a:gd name="T0" fmla="*/ 544 w 600"/>
                <a:gd name="T1" fmla="*/ 96 h 624"/>
                <a:gd name="T2" fmla="*/ 544 w 600"/>
                <a:gd name="T3" fmla="*/ 528 h 624"/>
                <a:gd name="T4" fmla="*/ 208 w 600"/>
                <a:gd name="T5" fmla="*/ 576 h 624"/>
                <a:gd name="T6" fmla="*/ 16 w 600"/>
                <a:gd name="T7" fmla="*/ 240 h 624"/>
                <a:gd name="T8" fmla="*/ 304 w 600"/>
                <a:gd name="T9" fmla="*/ 0 h 624"/>
                <a:gd name="T10" fmla="*/ 0 60000 65536"/>
                <a:gd name="T11" fmla="*/ 0 60000 65536"/>
                <a:gd name="T12" fmla="*/ 0 60000 65536"/>
                <a:gd name="T13" fmla="*/ 0 60000 65536"/>
                <a:gd name="T14" fmla="*/ 0 60000 65536"/>
                <a:gd name="T15" fmla="*/ 0 w 600"/>
                <a:gd name="T16" fmla="*/ 0 h 624"/>
                <a:gd name="T17" fmla="*/ 600 w 600"/>
                <a:gd name="T18" fmla="*/ 624 h 624"/>
              </a:gdLst>
              <a:ahLst/>
              <a:cxnLst>
                <a:cxn ang="T10">
                  <a:pos x="T0" y="T1"/>
                </a:cxn>
                <a:cxn ang="T11">
                  <a:pos x="T2" y="T3"/>
                </a:cxn>
                <a:cxn ang="T12">
                  <a:pos x="T4" y="T5"/>
                </a:cxn>
                <a:cxn ang="T13">
                  <a:pos x="T6" y="T7"/>
                </a:cxn>
                <a:cxn ang="T14">
                  <a:pos x="T8" y="T9"/>
                </a:cxn>
              </a:cxnLst>
              <a:rect l="T15" t="T16" r="T17" b="T18"/>
              <a:pathLst>
                <a:path w="600" h="624">
                  <a:moveTo>
                    <a:pt x="544" y="96"/>
                  </a:moveTo>
                  <a:cubicBezTo>
                    <a:pt x="572" y="272"/>
                    <a:pt x="600" y="448"/>
                    <a:pt x="544" y="528"/>
                  </a:cubicBezTo>
                  <a:cubicBezTo>
                    <a:pt x="488" y="608"/>
                    <a:pt x="296" y="624"/>
                    <a:pt x="208" y="576"/>
                  </a:cubicBezTo>
                  <a:cubicBezTo>
                    <a:pt x="120" y="528"/>
                    <a:pt x="0" y="336"/>
                    <a:pt x="16" y="240"/>
                  </a:cubicBezTo>
                  <a:cubicBezTo>
                    <a:pt x="32" y="144"/>
                    <a:pt x="168" y="72"/>
                    <a:pt x="304" y="0"/>
                  </a:cubicBezTo>
                </a:path>
              </a:pathLst>
            </a:custGeom>
            <a:noFill/>
            <a:ln w="19050" cmpd="sng">
              <a:solidFill>
                <a:schemeClr val="tx1"/>
              </a:solidFill>
              <a:round/>
              <a:headEnd type="none" w="med" len="med"/>
              <a:tailEnd type="triangle" w="med" len="med"/>
            </a:ln>
          </p:spPr>
          <p:txBody>
            <a:bodyPr wrap="none" anchor="ctr"/>
            <a:lstStyle/>
            <a:p>
              <a:endParaRPr lang="en-IN"/>
            </a:p>
          </p:txBody>
        </p:sp>
        <p:sp>
          <p:nvSpPr>
            <p:cNvPr id="4117" name="Text Box 26"/>
            <p:cNvSpPr txBox="1">
              <a:spLocks noChangeAspect="1" noChangeArrowheads="1"/>
            </p:cNvSpPr>
            <p:nvPr/>
          </p:nvSpPr>
          <p:spPr bwMode="auto">
            <a:xfrm>
              <a:off x="1238" y="2313"/>
              <a:ext cx="429" cy="340"/>
            </a:xfrm>
            <a:prstGeom prst="rect">
              <a:avLst/>
            </a:prstGeom>
            <a:noFill/>
            <a:ln w="9525">
              <a:noFill/>
              <a:miter lim="800000"/>
              <a:headEnd/>
              <a:tailEnd/>
            </a:ln>
          </p:spPr>
          <p:txBody>
            <a:bodyPr wrap="none">
              <a:spAutoFit/>
            </a:bodyPr>
            <a:lstStyle/>
            <a:p>
              <a:r>
                <a:rPr lang="en-US" sz="2000" b="1"/>
                <a:t>0.8</a:t>
              </a:r>
              <a:endParaRPr lang="en-US"/>
            </a:p>
          </p:txBody>
        </p:sp>
        <p:sp>
          <p:nvSpPr>
            <p:cNvPr id="4118" name="Text Box 27"/>
            <p:cNvSpPr txBox="1">
              <a:spLocks noChangeAspect="1" noChangeArrowheads="1"/>
            </p:cNvSpPr>
            <p:nvPr/>
          </p:nvSpPr>
          <p:spPr bwMode="auto">
            <a:xfrm>
              <a:off x="1824" y="1680"/>
              <a:ext cx="429" cy="340"/>
            </a:xfrm>
            <a:prstGeom prst="rect">
              <a:avLst/>
            </a:prstGeom>
            <a:noFill/>
            <a:ln w="9525">
              <a:noFill/>
              <a:miter lim="800000"/>
              <a:headEnd/>
              <a:tailEnd/>
            </a:ln>
          </p:spPr>
          <p:txBody>
            <a:bodyPr wrap="none">
              <a:spAutoFit/>
            </a:bodyPr>
            <a:lstStyle/>
            <a:p>
              <a:r>
                <a:rPr lang="en-US" sz="2000" b="1"/>
                <a:t>0.2</a:t>
              </a:r>
              <a:endParaRPr lang="en-US"/>
            </a:p>
          </p:txBody>
        </p:sp>
        <p:sp>
          <p:nvSpPr>
            <p:cNvPr id="4119" name="Text Box 28"/>
            <p:cNvSpPr txBox="1">
              <a:spLocks noChangeAspect="1" noChangeArrowheads="1"/>
            </p:cNvSpPr>
            <p:nvPr/>
          </p:nvSpPr>
          <p:spPr bwMode="auto">
            <a:xfrm>
              <a:off x="2496" y="2208"/>
              <a:ext cx="429" cy="340"/>
            </a:xfrm>
            <a:prstGeom prst="rect">
              <a:avLst/>
            </a:prstGeom>
            <a:noFill/>
            <a:ln w="9525">
              <a:noFill/>
              <a:miter lim="800000"/>
              <a:headEnd/>
              <a:tailEnd/>
            </a:ln>
          </p:spPr>
          <p:txBody>
            <a:bodyPr wrap="none">
              <a:spAutoFit/>
            </a:bodyPr>
            <a:lstStyle/>
            <a:p>
              <a:r>
                <a:rPr lang="en-US" sz="2000" b="1"/>
                <a:t>0.8</a:t>
              </a:r>
              <a:endParaRPr lang="en-US"/>
            </a:p>
          </p:txBody>
        </p:sp>
        <p:sp>
          <p:nvSpPr>
            <p:cNvPr id="4120" name="Text Box 29"/>
            <p:cNvSpPr txBox="1">
              <a:spLocks noChangeAspect="1" noChangeArrowheads="1"/>
            </p:cNvSpPr>
            <p:nvPr/>
          </p:nvSpPr>
          <p:spPr bwMode="auto">
            <a:xfrm>
              <a:off x="4176" y="2304"/>
              <a:ext cx="429" cy="341"/>
            </a:xfrm>
            <a:prstGeom prst="rect">
              <a:avLst/>
            </a:prstGeom>
            <a:noFill/>
            <a:ln w="9525">
              <a:noFill/>
              <a:miter lim="800000"/>
              <a:headEnd/>
              <a:tailEnd/>
            </a:ln>
          </p:spPr>
          <p:txBody>
            <a:bodyPr wrap="none">
              <a:spAutoFit/>
            </a:bodyPr>
            <a:lstStyle/>
            <a:p>
              <a:r>
                <a:rPr lang="en-US" sz="2000" b="1"/>
                <a:t>0.7</a:t>
              </a:r>
              <a:endParaRPr lang="en-US"/>
            </a:p>
          </p:txBody>
        </p:sp>
        <p:sp>
          <p:nvSpPr>
            <p:cNvPr id="4121" name="Text Box 30"/>
            <p:cNvSpPr txBox="1">
              <a:spLocks noChangeAspect="1" noChangeArrowheads="1"/>
            </p:cNvSpPr>
            <p:nvPr/>
          </p:nvSpPr>
          <p:spPr bwMode="auto">
            <a:xfrm>
              <a:off x="3793" y="1680"/>
              <a:ext cx="429" cy="340"/>
            </a:xfrm>
            <a:prstGeom prst="rect">
              <a:avLst/>
            </a:prstGeom>
            <a:noFill/>
            <a:ln w="9525">
              <a:noFill/>
              <a:miter lim="800000"/>
              <a:headEnd/>
              <a:tailEnd/>
            </a:ln>
          </p:spPr>
          <p:txBody>
            <a:bodyPr wrap="none">
              <a:spAutoFit/>
            </a:bodyPr>
            <a:lstStyle/>
            <a:p>
              <a:r>
                <a:rPr lang="en-US" sz="2000" b="1"/>
                <a:t>0.1</a:t>
              </a:r>
              <a:endParaRPr lang="en-US"/>
            </a:p>
          </p:txBody>
        </p:sp>
        <p:sp>
          <p:nvSpPr>
            <p:cNvPr id="4122" name="Text Box 31"/>
            <p:cNvSpPr txBox="1">
              <a:spLocks noChangeAspect="1" noChangeArrowheads="1"/>
            </p:cNvSpPr>
            <p:nvPr/>
          </p:nvSpPr>
          <p:spPr bwMode="auto">
            <a:xfrm>
              <a:off x="2591" y="2640"/>
              <a:ext cx="429" cy="341"/>
            </a:xfrm>
            <a:prstGeom prst="rect">
              <a:avLst/>
            </a:prstGeom>
            <a:noFill/>
            <a:ln w="9525">
              <a:noFill/>
              <a:miter lim="800000"/>
              <a:headEnd/>
              <a:tailEnd/>
            </a:ln>
          </p:spPr>
          <p:txBody>
            <a:bodyPr wrap="none">
              <a:spAutoFit/>
            </a:bodyPr>
            <a:lstStyle/>
            <a:p>
              <a:r>
                <a:rPr lang="en-US" sz="2000" b="1"/>
                <a:t>0.2</a:t>
              </a:r>
              <a:endParaRPr lang="en-US"/>
            </a:p>
          </p:txBody>
        </p:sp>
        <p:sp>
          <p:nvSpPr>
            <p:cNvPr id="4123" name="Text Box 32"/>
            <p:cNvSpPr txBox="1">
              <a:spLocks noChangeAspect="1" noChangeArrowheads="1"/>
            </p:cNvSpPr>
            <p:nvPr/>
          </p:nvSpPr>
          <p:spPr bwMode="auto">
            <a:xfrm>
              <a:off x="1296" y="3121"/>
              <a:ext cx="429" cy="340"/>
            </a:xfrm>
            <a:prstGeom prst="rect">
              <a:avLst/>
            </a:prstGeom>
            <a:noFill/>
            <a:ln w="9525">
              <a:noFill/>
              <a:miter lim="800000"/>
              <a:headEnd/>
              <a:tailEnd/>
            </a:ln>
          </p:spPr>
          <p:txBody>
            <a:bodyPr wrap="none">
              <a:spAutoFit/>
            </a:bodyPr>
            <a:lstStyle/>
            <a:p>
              <a:r>
                <a:rPr lang="en-US" sz="2000" b="1"/>
                <a:t>0.1</a:t>
              </a:r>
              <a:endParaRPr lang="en-US"/>
            </a:p>
          </p:txBody>
        </p:sp>
        <p:sp>
          <p:nvSpPr>
            <p:cNvPr id="4124" name="Text Box 33"/>
            <p:cNvSpPr txBox="1">
              <a:spLocks noChangeAspect="1" noChangeArrowheads="1"/>
            </p:cNvSpPr>
            <p:nvPr/>
          </p:nvSpPr>
          <p:spPr bwMode="auto">
            <a:xfrm>
              <a:off x="3359" y="3216"/>
              <a:ext cx="429" cy="340"/>
            </a:xfrm>
            <a:prstGeom prst="rect">
              <a:avLst/>
            </a:prstGeom>
            <a:noFill/>
            <a:ln w="9525">
              <a:noFill/>
              <a:miter lim="800000"/>
              <a:headEnd/>
              <a:tailEnd/>
            </a:ln>
          </p:spPr>
          <p:txBody>
            <a:bodyPr wrap="none">
              <a:spAutoFit/>
            </a:bodyPr>
            <a:lstStyle/>
            <a:p>
              <a:r>
                <a:rPr lang="en-US" sz="2000" b="1"/>
                <a:t>0.1</a:t>
              </a:r>
              <a:endParaRPr lang="en-US"/>
            </a:p>
          </p:txBody>
        </p:sp>
      </p:grpSp>
      <p:sp>
        <p:nvSpPr>
          <p:cNvPr id="4102" name="Text Box 34"/>
          <p:cNvSpPr txBox="1">
            <a:spLocks noChangeArrowheads="1"/>
          </p:cNvSpPr>
          <p:nvPr/>
        </p:nvSpPr>
        <p:spPr bwMode="auto">
          <a:xfrm>
            <a:off x="381000" y="2362200"/>
            <a:ext cx="1905000" cy="476250"/>
          </a:xfrm>
          <a:prstGeom prst="rect">
            <a:avLst/>
          </a:prstGeom>
          <a:noFill/>
          <a:ln w="19050">
            <a:solidFill>
              <a:srgbClr val="FF0066"/>
            </a:solidFill>
            <a:miter lim="800000"/>
            <a:headEnd/>
            <a:tailEnd/>
          </a:ln>
        </p:spPr>
        <p:txBody>
          <a:bodyPr>
            <a:spAutoFit/>
          </a:bodyPr>
          <a:lstStyle/>
          <a:p>
            <a:pPr>
              <a:spcBef>
                <a:spcPct val="50000"/>
              </a:spcBef>
            </a:pPr>
            <a:r>
              <a:rPr lang="en-US"/>
              <a:t>Token 1:  fish</a:t>
            </a:r>
          </a:p>
        </p:txBody>
      </p:sp>
      <p:sp>
        <p:nvSpPr>
          <p:cNvPr id="4103" name="Line 35"/>
          <p:cNvSpPr>
            <a:spLocks noChangeShapeType="1"/>
          </p:cNvSpPr>
          <p:nvPr/>
        </p:nvSpPr>
        <p:spPr bwMode="auto">
          <a:xfrm>
            <a:off x="3581400" y="3962400"/>
            <a:ext cx="685800" cy="533400"/>
          </a:xfrm>
          <a:prstGeom prst="line">
            <a:avLst/>
          </a:prstGeom>
          <a:noFill/>
          <a:ln w="38100">
            <a:solidFill>
              <a:srgbClr val="FF0066"/>
            </a:solidFill>
            <a:round/>
            <a:headEnd type="triangle" w="med" len="med"/>
            <a:tailEnd/>
          </a:ln>
        </p:spPr>
        <p:txBody>
          <a:bodyPr wrap="none" anchor="ctr"/>
          <a:lstStyle/>
          <a:p>
            <a:endParaRPr lang="en-IN"/>
          </a:p>
        </p:txBody>
      </p:sp>
      <p:sp>
        <p:nvSpPr>
          <p:cNvPr id="4104" name="Line 36"/>
          <p:cNvSpPr>
            <a:spLocks noChangeShapeType="1"/>
          </p:cNvSpPr>
          <p:nvPr/>
        </p:nvSpPr>
        <p:spPr bwMode="auto">
          <a:xfrm>
            <a:off x="3581400" y="4114800"/>
            <a:ext cx="609600" cy="1066800"/>
          </a:xfrm>
          <a:prstGeom prst="line">
            <a:avLst/>
          </a:prstGeom>
          <a:noFill/>
          <a:ln w="38100">
            <a:solidFill>
              <a:srgbClr val="FF0066"/>
            </a:solidFill>
            <a:round/>
            <a:headEnd type="triangle" w="med" len="med"/>
            <a:tailEnd/>
          </a:ln>
        </p:spPr>
        <p:txBody>
          <a:bodyPr wrap="none" anchor="ctr"/>
          <a:lstStyle/>
          <a:p>
            <a:endParaRPr lang="en-IN"/>
          </a:p>
        </p:txBody>
      </p:sp>
      <p:sp>
        <p:nvSpPr>
          <p:cNvPr id="37" name="Slide Number Placeholder 36"/>
          <p:cNvSpPr>
            <a:spLocks noGrp="1"/>
          </p:cNvSpPr>
          <p:nvPr>
            <p:ph type="sldNum" sz="quarter" idx="12"/>
          </p:nvPr>
        </p:nvSpPr>
        <p:spPr/>
        <p:txBody>
          <a:bodyPr/>
          <a:lstStyle/>
          <a:p>
            <a:fld id="{2C6B1FF6-39B9-40F5-8B67-33C6354A3D4F}" type="slidenum">
              <a:rPr kumimoji="0" lang="en-US" smtClean="0"/>
              <a:pPr/>
              <a:t>21</a:t>
            </a:fld>
            <a:endParaRPr kumimoji="0" lang="en-US" dirty="0"/>
          </a:p>
        </p:txBody>
      </p:sp>
      <p:sp>
        <p:nvSpPr>
          <p:cNvPr id="38" name="Footer Placeholder 37"/>
          <p:cNvSpPr>
            <a:spLocks noGrp="1"/>
          </p:cNvSpPr>
          <p:nvPr>
            <p:ph type="ftr" sz="quarter" idx="11"/>
          </p:nvPr>
        </p:nvSpPr>
        <p:spPr/>
        <p:txBody>
          <a:bodyPr/>
          <a:lstStyle/>
          <a:p>
            <a:r>
              <a:rPr kumimoji="0" lang="en-US" smtClean="0"/>
              <a:t>Prof. Vipin Tyagi</a:t>
            </a:r>
            <a:endParaRPr kumimoji="0"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3"/>
          <p:cNvSpPr>
            <a:spLocks noGrp="1" noChangeArrowheads="1"/>
          </p:cNvSpPr>
          <p:nvPr>
            <p:ph type="body" idx="1"/>
          </p:nvPr>
        </p:nvSpPr>
        <p:spPr/>
        <p:txBody>
          <a:bodyPr/>
          <a:lstStyle/>
          <a:p>
            <a:pPr>
              <a:buFontTx/>
              <a:buNone/>
            </a:pPr>
            <a:r>
              <a:rPr lang="en-US" smtClean="0"/>
              <a:t> </a:t>
            </a:r>
          </a:p>
        </p:txBody>
      </p:sp>
      <p:graphicFrame>
        <p:nvGraphicFramePr>
          <p:cNvPr id="5122" name="Object 4"/>
          <p:cNvGraphicFramePr>
            <a:graphicFrameLocks noChangeAspect="1"/>
          </p:cNvGraphicFramePr>
          <p:nvPr/>
        </p:nvGraphicFramePr>
        <p:xfrm>
          <a:off x="1438275" y="2789238"/>
          <a:ext cx="6103938" cy="3975100"/>
        </p:xfrm>
        <a:graphic>
          <a:graphicData uri="http://schemas.openxmlformats.org/presentationml/2006/ole">
            <p:oleObj spid="_x0000_s1280002" name="Document" r:id="rId3" imgW="6109200" imgH="3981600" progId="Word.Document.8">
              <p:embed/>
            </p:oleObj>
          </a:graphicData>
        </a:graphic>
      </p:graphicFrame>
      <p:grpSp>
        <p:nvGrpSpPr>
          <p:cNvPr id="2" name="Group 5"/>
          <p:cNvGrpSpPr>
            <a:grpSpLocks noChangeAspect="1"/>
          </p:cNvGrpSpPr>
          <p:nvPr/>
        </p:nvGrpSpPr>
        <p:grpSpPr bwMode="auto">
          <a:xfrm>
            <a:off x="1752600" y="228600"/>
            <a:ext cx="5756275" cy="2189163"/>
            <a:chOff x="432" y="1680"/>
            <a:chExt cx="4921" cy="1876"/>
          </a:xfrm>
        </p:grpSpPr>
        <p:grpSp>
          <p:nvGrpSpPr>
            <p:cNvPr id="3" name="Group 6"/>
            <p:cNvGrpSpPr>
              <a:grpSpLocks noChangeAspect="1"/>
            </p:cNvGrpSpPr>
            <p:nvPr/>
          </p:nvGrpSpPr>
          <p:grpSpPr bwMode="auto">
            <a:xfrm>
              <a:off x="432" y="2304"/>
              <a:ext cx="494" cy="480"/>
              <a:chOff x="432" y="2304"/>
              <a:chExt cx="494" cy="480"/>
            </a:xfrm>
          </p:grpSpPr>
          <p:sp>
            <p:nvSpPr>
              <p:cNvPr id="5158" name="Oval 7"/>
              <p:cNvSpPr>
                <a:spLocks noChangeAspect="1" noChangeArrowheads="1"/>
              </p:cNvSpPr>
              <p:nvPr/>
            </p:nvSpPr>
            <p:spPr bwMode="auto">
              <a:xfrm>
                <a:off x="432" y="2304"/>
                <a:ext cx="480" cy="480"/>
              </a:xfrm>
              <a:prstGeom prst="ellipse">
                <a:avLst/>
              </a:prstGeom>
              <a:noFill/>
              <a:ln w="19050">
                <a:solidFill>
                  <a:schemeClr val="tx1"/>
                </a:solidFill>
                <a:round/>
                <a:headEnd/>
                <a:tailEnd/>
              </a:ln>
            </p:spPr>
            <p:txBody>
              <a:bodyPr wrap="none" anchor="ctr"/>
              <a:lstStyle/>
              <a:p>
                <a:endParaRPr lang="en-US"/>
              </a:p>
            </p:txBody>
          </p:sp>
          <p:sp>
            <p:nvSpPr>
              <p:cNvPr id="5159" name="Text Box 8"/>
              <p:cNvSpPr txBox="1">
                <a:spLocks noChangeAspect="1" noChangeArrowheads="1"/>
              </p:cNvSpPr>
              <p:nvPr/>
            </p:nvSpPr>
            <p:spPr bwMode="auto">
              <a:xfrm>
                <a:off x="432" y="2415"/>
                <a:ext cx="494" cy="314"/>
              </a:xfrm>
              <a:prstGeom prst="rect">
                <a:avLst/>
              </a:prstGeom>
              <a:noFill/>
              <a:ln w="9525">
                <a:noFill/>
                <a:miter lim="800000"/>
                <a:headEnd/>
                <a:tailEnd/>
              </a:ln>
            </p:spPr>
            <p:txBody>
              <a:bodyPr wrap="none">
                <a:spAutoFit/>
              </a:bodyPr>
              <a:lstStyle/>
              <a:p>
                <a:r>
                  <a:rPr lang="en-US" sz="1800"/>
                  <a:t>start</a:t>
                </a:r>
                <a:endParaRPr lang="en-US"/>
              </a:p>
            </p:txBody>
          </p:sp>
        </p:grpSp>
        <p:grpSp>
          <p:nvGrpSpPr>
            <p:cNvPr id="4" name="Group 9"/>
            <p:cNvGrpSpPr>
              <a:grpSpLocks noChangeAspect="1"/>
            </p:cNvGrpSpPr>
            <p:nvPr/>
          </p:nvGrpSpPr>
          <p:grpSpPr bwMode="auto">
            <a:xfrm>
              <a:off x="1776" y="2304"/>
              <a:ext cx="548" cy="480"/>
              <a:chOff x="432" y="2304"/>
              <a:chExt cx="548" cy="480"/>
            </a:xfrm>
          </p:grpSpPr>
          <p:sp>
            <p:nvSpPr>
              <p:cNvPr id="5156" name="Oval 10"/>
              <p:cNvSpPr>
                <a:spLocks noChangeAspect="1" noChangeArrowheads="1"/>
              </p:cNvSpPr>
              <p:nvPr/>
            </p:nvSpPr>
            <p:spPr bwMode="auto">
              <a:xfrm>
                <a:off x="432" y="2304"/>
                <a:ext cx="480" cy="480"/>
              </a:xfrm>
              <a:prstGeom prst="ellipse">
                <a:avLst/>
              </a:prstGeom>
              <a:noFill/>
              <a:ln w="19050">
                <a:solidFill>
                  <a:schemeClr val="tx1"/>
                </a:solidFill>
                <a:round/>
                <a:headEnd/>
                <a:tailEnd/>
              </a:ln>
            </p:spPr>
            <p:txBody>
              <a:bodyPr wrap="none" anchor="ctr"/>
              <a:lstStyle/>
              <a:p>
                <a:endParaRPr lang="en-US"/>
              </a:p>
            </p:txBody>
          </p:sp>
          <p:sp>
            <p:nvSpPr>
              <p:cNvPr id="5157" name="Text Box 11"/>
              <p:cNvSpPr txBox="1">
                <a:spLocks noChangeAspect="1" noChangeArrowheads="1"/>
              </p:cNvSpPr>
              <p:nvPr/>
            </p:nvSpPr>
            <p:spPr bwMode="auto">
              <a:xfrm>
                <a:off x="432" y="2415"/>
                <a:ext cx="548" cy="314"/>
              </a:xfrm>
              <a:prstGeom prst="rect">
                <a:avLst/>
              </a:prstGeom>
              <a:noFill/>
              <a:ln w="9525">
                <a:noFill/>
                <a:miter lim="800000"/>
                <a:headEnd/>
                <a:tailEnd/>
              </a:ln>
            </p:spPr>
            <p:txBody>
              <a:bodyPr wrap="none">
                <a:spAutoFit/>
              </a:bodyPr>
              <a:lstStyle/>
              <a:p>
                <a:r>
                  <a:rPr lang="en-US" sz="1800"/>
                  <a:t>noun</a:t>
                </a:r>
                <a:endParaRPr lang="en-US"/>
              </a:p>
            </p:txBody>
          </p:sp>
        </p:grpSp>
        <p:grpSp>
          <p:nvGrpSpPr>
            <p:cNvPr id="5" name="Group 12"/>
            <p:cNvGrpSpPr>
              <a:grpSpLocks noChangeAspect="1"/>
            </p:cNvGrpSpPr>
            <p:nvPr/>
          </p:nvGrpSpPr>
          <p:grpSpPr bwMode="auto">
            <a:xfrm>
              <a:off x="3312" y="2304"/>
              <a:ext cx="506" cy="480"/>
              <a:chOff x="432" y="2304"/>
              <a:chExt cx="506" cy="480"/>
            </a:xfrm>
          </p:grpSpPr>
          <p:sp>
            <p:nvSpPr>
              <p:cNvPr id="5154" name="Oval 13"/>
              <p:cNvSpPr>
                <a:spLocks noChangeAspect="1" noChangeArrowheads="1"/>
              </p:cNvSpPr>
              <p:nvPr/>
            </p:nvSpPr>
            <p:spPr bwMode="auto">
              <a:xfrm>
                <a:off x="432" y="2304"/>
                <a:ext cx="480" cy="480"/>
              </a:xfrm>
              <a:prstGeom prst="ellipse">
                <a:avLst/>
              </a:prstGeom>
              <a:noFill/>
              <a:ln w="19050">
                <a:solidFill>
                  <a:schemeClr val="tx1"/>
                </a:solidFill>
                <a:round/>
                <a:headEnd/>
                <a:tailEnd/>
              </a:ln>
            </p:spPr>
            <p:txBody>
              <a:bodyPr wrap="none" anchor="ctr"/>
              <a:lstStyle/>
              <a:p>
                <a:endParaRPr lang="en-US"/>
              </a:p>
            </p:txBody>
          </p:sp>
          <p:sp>
            <p:nvSpPr>
              <p:cNvPr id="5155" name="Text Box 14"/>
              <p:cNvSpPr txBox="1">
                <a:spLocks noChangeAspect="1" noChangeArrowheads="1"/>
              </p:cNvSpPr>
              <p:nvPr/>
            </p:nvSpPr>
            <p:spPr bwMode="auto">
              <a:xfrm>
                <a:off x="433" y="2415"/>
                <a:ext cx="505" cy="314"/>
              </a:xfrm>
              <a:prstGeom prst="rect">
                <a:avLst/>
              </a:prstGeom>
              <a:noFill/>
              <a:ln w="9525">
                <a:noFill/>
                <a:miter lim="800000"/>
                <a:headEnd/>
                <a:tailEnd/>
              </a:ln>
            </p:spPr>
            <p:txBody>
              <a:bodyPr wrap="none">
                <a:spAutoFit/>
              </a:bodyPr>
              <a:lstStyle/>
              <a:p>
                <a:r>
                  <a:rPr lang="en-US" sz="1800"/>
                  <a:t>verb</a:t>
                </a:r>
                <a:endParaRPr lang="en-US"/>
              </a:p>
            </p:txBody>
          </p:sp>
        </p:grpSp>
        <p:grpSp>
          <p:nvGrpSpPr>
            <p:cNvPr id="6" name="Group 15"/>
            <p:cNvGrpSpPr>
              <a:grpSpLocks noChangeAspect="1"/>
            </p:cNvGrpSpPr>
            <p:nvPr/>
          </p:nvGrpSpPr>
          <p:grpSpPr bwMode="auto">
            <a:xfrm>
              <a:off x="4848" y="2256"/>
              <a:ext cx="505" cy="480"/>
              <a:chOff x="432" y="2304"/>
              <a:chExt cx="505" cy="480"/>
            </a:xfrm>
          </p:grpSpPr>
          <p:sp>
            <p:nvSpPr>
              <p:cNvPr id="5152" name="Oval 16"/>
              <p:cNvSpPr>
                <a:spLocks noChangeAspect="1" noChangeArrowheads="1"/>
              </p:cNvSpPr>
              <p:nvPr/>
            </p:nvSpPr>
            <p:spPr bwMode="auto">
              <a:xfrm>
                <a:off x="432" y="2304"/>
                <a:ext cx="480" cy="480"/>
              </a:xfrm>
              <a:prstGeom prst="ellipse">
                <a:avLst/>
              </a:prstGeom>
              <a:noFill/>
              <a:ln w="19050">
                <a:solidFill>
                  <a:schemeClr val="tx1"/>
                </a:solidFill>
                <a:round/>
                <a:headEnd/>
                <a:tailEnd/>
              </a:ln>
            </p:spPr>
            <p:txBody>
              <a:bodyPr wrap="none" anchor="ctr"/>
              <a:lstStyle/>
              <a:p>
                <a:endParaRPr lang="en-US"/>
              </a:p>
            </p:txBody>
          </p:sp>
          <p:sp>
            <p:nvSpPr>
              <p:cNvPr id="5153" name="Text Box 17"/>
              <p:cNvSpPr txBox="1">
                <a:spLocks noChangeAspect="1" noChangeArrowheads="1"/>
              </p:cNvSpPr>
              <p:nvPr/>
            </p:nvSpPr>
            <p:spPr bwMode="auto">
              <a:xfrm>
                <a:off x="432" y="2351"/>
                <a:ext cx="505" cy="392"/>
              </a:xfrm>
              <a:prstGeom prst="rect">
                <a:avLst/>
              </a:prstGeom>
              <a:noFill/>
              <a:ln w="9525">
                <a:noFill/>
                <a:miter lim="800000"/>
                <a:headEnd/>
                <a:tailEnd/>
              </a:ln>
            </p:spPr>
            <p:txBody>
              <a:bodyPr wrap="none">
                <a:spAutoFit/>
              </a:bodyPr>
              <a:lstStyle/>
              <a:p>
                <a:r>
                  <a:rPr lang="en-US"/>
                  <a:t> </a:t>
                </a:r>
                <a:r>
                  <a:rPr lang="en-US" sz="1800"/>
                  <a:t>end</a:t>
                </a:r>
                <a:endParaRPr lang="en-US"/>
              </a:p>
            </p:txBody>
          </p:sp>
        </p:grpSp>
        <p:sp>
          <p:nvSpPr>
            <p:cNvPr id="5136" name="Line 18"/>
            <p:cNvSpPr>
              <a:spLocks noChangeAspect="1" noChangeShapeType="1"/>
            </p:cNvSpPr>
            <p:nvPr/>
          </p:nvSpPr>
          <p:spPr bwMode="auto">
            <a:xfrm>
              <a:off x="912" y="2544"/>
              <a:ext cx="864" cy="0"/>
            </a:xfrm>
            <a:prstGeom prst="line">
              <a:avLst/>
            </a:prstGeom>
            <a:noFill/>
            <a:ln w="19050">
              <a:solidFill>
                <a:schemeClr val="tx1"/>
              </a:solidFill>
              <a:round/>
              <a:headEnd/>
              <a:tailEnd type="triangle" w="med" len="med"/>
            </a:ln>
          </p:spPr>
          <p:txBody>
            <a:bodyPr wrap="none" anchor="ctr"/>
            <a:lstStyle/>
            <a:p>
              <a:endParaRPr lang="en-IN"/>
            </a:p>
          </p:txBody>
        </p:sp>
        <p:sp>
          <p:nvSpPr>
            <p:cNvPr id="5137" name="Line 19"/>
            <p:cNvSpPr>
              <a:spLocks noChangeAspect="1" noChangeShapeType="1"/>
            </p:cNvSpPr>
            <p:nvPr/>
          </p:nvSpPr>
          <p:spPr bwMode="auto">
            <a:xfrm>
              <a:off x="2208" y="2448"/>
              <a:ext cx="1104" cy="0"/>
            </a:xfrm>
            <a:prstGeom prst="line">
              <a:avLst/>
            </a:prstGeom>
            <a:noFill/>
            <a:ln w="19050">
              <a:solidFill>
                <a:schemeClr val="tx1"/>
              </a:solidFill>
              <a:round/>
              <a:headEnd/>
              <a:tailEnd type="triangle" w="med" len="med"/>
            </a:ln>
          </p:spPr>
          <p:txBody>
            <a:bodyPr wrap="none" anchor="ctr"/>
            <a:lstStyle/>
            <a:p>
              <a:endParaRPr lang="en-IN"/>
            </a:p>
          </p:txBody>
        </p:sp>
        <p:sp>
          <p:nvSpPr>
            <p:cNvPr id="5138" name="Line 20"/>
            <p:cNvSpPr>
              <a:spLocks noChangeAspect="1" noChangeShapeType="1"/>
            </p:cNvSpPr>
            <p:nvPr/>
          </p:nvSpPr>
          <p:spPr bwMode="auto">
            <a:xfrm flipH="1">
              <a:off x="2256" y="2640"/>
              <a:ext cx="1056" cy="0"/>
            </a:xfrm>
            <a:prstGeom prst="line">
              <a:avLst/>
            </a:prstGeom>
            <a:noFill/>
            <a:ln w="19050">
              <a:solidFill>
                <a:schemeClr val="tx1"/>
              </a:solidFill>
              <a:round/>
              <a:headEnd/>
              <a:tailEnd type="triangle" w="med" len="med"/>
            </a:ln>
          </p:spPr>
          <p:txBody>
            <a:bodyPr wrap="none" anchor="ctr"/>
            <a:lstStyle/>
            <a:p>
              <a:endParaRPr lang="en-IN"/>
            </a:p>
          </p:txBody>
        </p:sp>
        <p:sp>
          <p:nvSpPr>
            <p:cNvPr id="5139" name="Line 21"/>
            <p:cNvSpPr>
              <a:spLocks noChangeAspect="1" noChangeShapeType="1"/>
            </p:cNvSpPr>
            <p:nvPr/>
          </p:nvSpPr>
          <p:spPr bwMode="auto">
            <a:xfrm>
              <a:off x="3792" y="2544"/>
              <a:ext cx="1056" cy="0"/>
            </a:xfrm>
            <a:prstGeom prst="line">
              <a:avLst/>
            </a:prstGeom>
            <a:noFill/>
            <a:ln w="19050">
              <a:solidFill>
                <a:schemeClr val="tx1"/>
              </a:solidFill>
              <a:round/>
              <a:headEnd/>
              <a:tailEnd type="triangle" w="med" len="med"/>
            </a:ln>
          </p:spPr>
          <p:txBody>
            <a:bodyPr wrap="none" anchor="ctr"/>
            <a:lstStyle/>
            <a:p>
              <a:endParaRPr lang="en-IN"/>
            </a:p>
          </p:txBody>
        </p:sp>
        <p:sp>
          <p:nvSpPr>
            <p:cNvPr id="5140" name="Freeform 22"/>
            <p:cNvSpPr>
              <a:spLocks noChangeAspect="1"/>
            </p:cNvSpPr>
            <p:nvPr/>
          </p:nvSpPr>
          <p:spPr bwMode="auto">
            <a:xfrm>
              <a:off x="816" y="1968"/>
              <a:ext cx="2592" cy="384"/>
            </a:xfrm>
            <a:custGeom>
              <a:avLst/>
              <a:gdLst>
                <a:gd name="T0" fmla="*/ 0 w 2592"/>
                <a:gd name="T1" fmla="*/ 384 h 384"/>
                <a:gd name="T2" fmla="*/ 1200 w 2592"/>
                <a:gd name="T3" fmla="*/ 0 h 384"/>
                <a:gd name="T4" fmla="*/ 2592 w 2592"/>
                <a:gd name="T5" fmla="*/ 384 h 384"/>
                <a:gd name="T6" fmla="*/ 0 60000 65536"/>
                <a:gd name="T7" fmla="*/ 0 60000 65536"/>
                <a:gd name="T8" fmla="*/ 0 60000 65536"/>
                <a:gd name="T9" fmla="*/ 0 w 2592"/>
                <a:gd name="T10" fmla="*/ 0 h 384"/>
                <a:gd name="T11" fmla="*/ 2592 w 2592"/>
                <a:gd name="T12" fmla="*/ 384 h 384"/>
              </a:gdLst>
              <a:ahLst/>
              <a:cxnLst>
                <a:cxn ang="T6">
                  <a:pos x="T0" y="T1"/>
                </a:cxn>
                <a:cxn ang="T7">
                  <a:pos x="T2" y="T3"/>
                </a:cxn>
                <a:cxn ang="T8">
                  <a:pos x="T4" y="T5"/>
                </a:cxn>
              </a:cxnLst>
              <a:rect l="T9" t="T10" r="T11" b="T12"/>
              <a:pathLst>
                <a:path w="2592" h="384">
                  <a:moveTo>
                    <a:pt x="0" y="384"/>
                  </a:moveTo>
                  <a:cubicBezTo>
                    <a:pt x="384" y="192"/>
                    <a:pt x="768" y="0"/>
                    <a:pt x="1200" y="0"/>
                  </a:cubicBezTo>
                  <a:cubicBezTo>
                    <a:pt x="1632" y="0"/>
                    <a:pt x="2112" y="192"/>
                    <a:pt x="2592" y="384"/>
                  </a:cubicBezTo>
                </a:path>
              </a:pathLst>
            </a:custGeom>
            <a:noFill/>
            <a:ln w="19050" cmpd="sng">
              <a:solidFill>
                <a:schemeClr val="tx1"/>
              </a:solidFill>
              <a:round/>
              <a:headEnd type="none" w="med" len="med"/>
              <a:tailEnd type="triangle" w="med" len="med"/>
            </a:ln>
          </p:spPr>
          <p:txBody>
            <a:bodyPr wrap="none" anchor="ctr"/>
            <a:lstStyle/>
            <a:p>
              <a:endParaRPr lang="en-IN"/>
            </a:p>
          </p:txBody>
        </p:sp>
        <p:sp>
          <p:nvSpPr>
            <p:cNvPr id="5141" name="Freeform 23"/>
            <p:cNvSpPr>
              <a:spLocks noChangeAspect="1"/>
            </p:cNvSpPr>
            <p:nvPr/>
          </p:nvSpPr>
          <p:spPr bwMode="auto">
            <a:xfrm>
              <a:off x="2112" y="2688"/>
              <a:ext cx="2784" cy="544"/>
            </a:xfrm>
            <a:custGeom>
              <a:avLst/>
              <a:gdLst>
                <a:gd name="T0" fmla="*/ 0 w 2784"/>
                <a:gd name="T1" fmla="*/ 96 h 544"/>
                <a:gd name="T2" fmla="*/ 1440 w 2784"/>
                <a:gd name="T3" fmla="*/ 528 h 544"/>
                <a:gd name="T4" fmla="*/ 2784 w 2784"/>
                <a:gd name="T5" fmla="*/ 0 h 544"/>
                <a:gd name="T6" fmla="*/ 0 60000 65536"/>
                <a:gd name="T7" fmla="*/ 0 60000 65536"/>
                <a:gd name="T8" fmla="*/ 0 60000 65536"/>
                <a:gd name="T9" fmla="*/ 0 w 2784"/>
                <a:gd name="T10" fmla="*/ 0 h 544"/>
                <a:gd name="T11" fmla="*/ 2784 w 2784"/>
                <a:gd name="T12" fmla="*/ 544 h 544"/>
              </a:gdLst>
              <a:ahLst/>
              <a:cxnLst>
                <a:cxn ang="T6">
                  <a:pos x="T0" y="T1"/>
                </a:cxn>
                <a:cxn ang="T7">
                  <a:pos x="T2" y="T3"/>
                </a:cxn>
                <a:cxn ang="T8">
                  <a:pos x="T4" y="T5"/>
                </a:cxn>
              </a:cxnLst>
              <a:rect l="T9" t="T10" r="T11" b="T12"/>
              <a:pathLst>
                <a:path w="2784" h="544">
                  <a:moveTo>
                    <a:pt x="0" y="96"/>
                  </a:moveTo>
                  <a:cubicBezTo>
                    <a:pt x="488" y="320"/>
                    <a:pt x="976" y="544"/>
                    <a:pt x="1440" y="528"/>
                  </a:cubicBezTo>
                  <a:cubicBezTo>
                    <a:pt x="1904" y="512"/>
                    <a:pt x="2344" y="256"/>
                    <a:pt x="2784" y="0"/>
                  </a:cubicBezTo>
                </a:path>
              </a:pathLst>
            </a:custGeom>
            <a:noFill/>
            <a:ln w="19050" cmpd="sng">
              <a:solidFill>
                <a:schemeClr val="tx1"/>
              </a:solidFill>
              <a:round/>
              <a:headEnd type="none" w="med" len="med"/>
              <a:tailEnd type="triangle" w="med" len="med"/>
            </a:ln>
          </p:spPr>
          <p:txBody>
            <a:bodyPr wrap="none" anchor="ctr"/>
            <a:lstStyle/>
            <a:p>
              <a:endParaRPr lang="en-IN"/>
            </a:p>
          </p:txBody>
        </p:sp>
        <p:sp>
          <p:nvSpPr>
            <p:cNvPr id="5142" name="Freeform 24"/>
            <p:cNvSpPr>
              <a:spLocks noChangeAspect="1"/>
            </p:cNvSpPr>
            <p:nvPr/>
          </p:nvSpPr>
          <p:spPr bwMode="auto">
            <a:xfrm>
              <a:off x="3520" y="1840"/>
              <a:ext cx="536" cy="560"/>
            </a:xfrm>
            <a:custGeom>
              <a:avLst/>
              <a:gdLst>
                <a:gd name="T0" fmla="*/ 224 w 536"/>
                <a:gd name="T1" fmla="*/ 560 h 560"/>
                <a:gd name="T2" fmla="*/ 512 w 536"/>
                <a:gd name="T3" fmla="*/ 272 h 560"/>
                <a:gd name="T4" fmla="*/ 80 w 536"/>
                <a:gd name="T5" fmla="*/ 32 h 560"/>
                <a:gd name="T6" fmla="*/ 32 w 536"/>
                <a:gd name="T7" fmla="*/ 464 h 560"/>
                <a:gd name="T8" fmla="*/ 0 60000 65536"/>
                <a:gd name="T9" fmla="*/ 0 60000 65536"/>
                <a:gd name="T10" fmla="*/ 0 60000 65536"/>
                <a:gd name="T11" fmla="*/ 0 60000 65536"/>
                <a:gd name="T12" fmla="*/ 0 w 536"/>
                <a:gd name="T13" fmla="*/ 0 h 560"/>
                <a:gd name="T14" fmla="*/ 536 w 536"/>
                <a:gd name="T15" fmla="*/ 560 h 560"/>
              </a:gdLst>
              <a:ahLst/>
              <a:cxnLst>
                <a:cxn ang="T8">
                  <a:pos x="T0" y="T1"/>
                </a:cxn>
                <a:cxn ang="T9">
                  <a:pos x="T2" y="T3"/>
                </a:cxn>
                <a:cxn ang="T10">
                  <a:pos x="T4" y="T5"/>
                </a:cxn>
                <a:cxn ang="T11">
                  <a:pos x="T6" y="T7"/>
                </a:cxn>
              </a:cxnLst>
              <a:rect l="T12" t="T13" r="T14" b="T15"/>
              <a:pathLst>
                <a:path w="536" h="560">
                  <a:moveTo>
                    <a:pt x="224" y="560"/>
                  </a:moveTo>
                  <a:cubicBezTo>
                    <a:pt x="380" y="460"/>
                    <a:pt x="536" y="360"/>
                    <a:pt x="512" y="272"/>
                  </a:cubicBezTo>
                  <a:cubicBezTo>
                    <a:pt x="488" y="184"/>
                    <a:pt x="160" y="0"/>
                    <a:pt x="80" y="32"/>
                  </a:cubicBezTo>
                  <a:cubicBezTo>
                    <a:pt x="0" y="64"/>
                    <a:pt x="16" y="264"/>
                    <a:pt x="32" y="464"/>
                  </a:cubicBezTo>
                </a:path>
              </a:pathLst>
            </a:custGeom>
            <a:noFill/>
            <a:ln w="19050" cmpd="sng">
              <a:solidFill>
                <a:schemeClr val="tx1"/>
              </a:solidFill>
              <a:round/>
              <a:headEnd type="none" w="med" len="med"/>
              <a:tailEnd type="triangle" w="med" len="med"/>
            </a:ln>
          </p:spPr>
          <p:txBody>
            <a:bodyPr wrap="none" anchor="ctr"/>
            <a:lstStyle/>
            <a:p>
              <a:endParaRPr lang="en-IN"/>
            </a:p>
          </p:txBody>
        </p:sp>
        <p:sp>
          <p:nvSpPr>
            <p:cNvPr id="5143" name="Freeform 25"/>
            <p:cNvSpPr>
              <a:spLocks noChangeAspect="1"/>
            </p:cNvSpPr>
            <p:nvPr/>
          </p:nvSpPr>
          <p:spPr bwMode="auto">
            <a:xfrm>
              <a:off x="1472" y="2688"/>
              <a:ext cx="600" cy="624"/>
            </a:xfrm>
            <a:custGeom>
              <a:avLst/>
              <a:gdLst>
                <a:gd name="T0" fmla="*/ 544 w 600"/>
                <a:gd name="T1" fmla="*/ 96 h 624"/>
                <a:gd name="T2" fmla="*/ 544 w 600"/>
                <a:gd name="T3" fmla="*/ 528 h 624"/>
                <a:gd name="T4" fmla="*/ 208 w 600"/>
                <a:gd name="T5" fmla="*/ 576 h 624"/>
                <a:gd name="T6" fmla="*/ 16 w 600"/>
                <a:gd name="T7" fmla="*/ 240 h 624"/>
                <a:gd name="T8" fmla="*/ 304 w 600"/>
                <a:gd name="T9" fmla="*/ 0 h 624"/>
                <a:gd name="T10" fmla="*/ 0 60000 65536"/>
                <a:gd name="T11" fmla="*/ 0 60000 65536"/>
                <a:gd name="T12" fmla="*/ 0 60000 65536"/>
                <a:gd name="T13" fmla="*/ 0 60000 65536"/>
                <a:gd name="T14" fmla="*/ 0 60000 65536"/>
                <a:gd name="T15" fmla="*/ 0 w 600"/>
                <a:gd name="T16" fmla="*/ 0 h 624"/>
                <a:gd name="T17" fmla="*/ 600 w 600"/>
                <a:gd name="T18" fmla="*/ 624 h 624"/>
              </a:gdLst>
              <a:ahLst/>
              <a:cxnLst>
                <a:cxn ang="T10">
                  <a:pos x="T0" y="T1"/>
                </a:cxn>
                <a:cxn ang="T11">
                  <a:pos x="T2" y="T3"/>
                </a:cxn>
                <a:cxn ang="T12">
                  <a:pos x="T4" y="T5"/>
                </a:cxn>
                <a:cxn ang="T13">
                  <a:pos x="T6" y="T7"/>
                </a:cxn>
                <a:cxn ang="T14">
                  <a:pos x="T8" y="T9"/>
                </a:cxn>
              </a:cxnLst>
              <a:rect l="T15" t="T16" r="T17" b="T18"/>
              <a:pathLst>
                <a:path w="600" h="624">
                  <a:moveTo>
                    <a:pt x="544" y="96"/>
                  </a:moveTo>
                  <a:cubicBezTo>
                    <a:pt x="572" y="272"/>
                    <a:pt x="600" y="448"/>
                    <a:pt x="544" y="528"/>
                  </a:cubicBezTo>
                  <a:cubicBezTo>
                    <a:pt x="488" y="608"/>
                    <a:pt x="296" y="624"/>
                    <a:pt x="208" y="576"/>
                  </a:cubicBezTo>
                  <a:cubicBezTo>
                    <a:pt x="120" y="528"/>
                    <a:pt x="0" y="336"/>
                    <a:pt x="16" y="240"/>
                  </a:cubicBezTo>
                  <a:cubicBezTo>
                    <a:pt x="32" y="144"/>
                    <a:pt x="168" y="72"/>
                    <a:pt x="304" y="0"/>
                  </a:cubicBezTo>
                </a:path>
              </a:pathLst>
            </a:custGeom>
            <a:noFill/>
            <a:ln w="19050" cmpd="sng">
              <a:solidFill>
                <a:schemeClr val="tx1"/>
              </a:solidFill>
              <a:round/>
              <a:headEnd type="none" w="med" len="med"/>
              <a:tailEnd type="triangle" w="med" len="med"/>
            </a:ln>
          </p:spPr>
          <p:txBody>
            <a:bodyPr wrap="none" anchor="ctr"/>
            <a:lstStyle/>
            <a:p>
              <a:endParaRPr lang="en-IN"/>
            </a:p>
          </p:txBody>
        </p:sp>
        <p:sp>
          <p:nvSpPr>
            <p:cNvPr id="5144" name="Text Box 26"/>
            <p:cNvSpPr txBox="1">
              <a:spLocks noChangeAspect="1" noChangeArrowheads="1"/>
            </p:cNvSpPr>
            <p:nvPr/>
          </p:nvSpPr>
          <p:spPr bwMode="auto">
            <a:xfrm>
              <a:off x="1238" y="2313"/>
              <a:ext cx="429" cy="340"/>
            </a:xfrm>
            <a:prstGeom prst="rect">
              <a:avLst/>
            </a:prstGeom>
            <a:noFill/>
            <a:ln w="9525">
              <a:noFill/>
              <a:miter lim="800000"/>
              <a:headEnd/>
              <a:tailEnd/>
            </a:ln>
          </p:spPr>
          <p:txBody>
            <a:bodyPr wrap="none">
              <a:spAutoFit/>
            </a:bodyPr>
            <a:lstStyle/>
            <a:p>
              <a:r>
                <a:rPr lang="en-US" sz="2000" b="1"/>
                <a:t>0.8</a:t>
              </a:r>
              <a:endParaRPr lang="en-US"/>
            </a:p>
          </p:txBody>
        </p:sp>
        <p:sp>
          <p:nvSpPr>
            <p:cNvPr id="5145" name="Text Box 27"/>
            <p:cNvSpPr txBox="1">
              <a:spLocks noChangeAspect="1" noChangeArrowheads="1"/>
            </p:cNvSpPr>
            <p:nvPr/>
          </p:nvSpPr>
          <p:spPr bwMode="auto">
            <a:xfrm>
              <a:off x="1824" y="1680"/>
              <a:ext cx="429" cy="340"/>
            </a:xfrm>
            <a:prstGeom prst="rect">
              <a:avLst/>
            </a:prstGeom>
            <a:noFill/>
            <a:ln w="9525">
              <a:noFill/>
              <a:miter lim="800000"/>
              <a:headEnd/>
              <a:tailEnd/>
            </a:ln>
          </p:spPr>
          <p:txBody>
            <a:bodyPr wrap="none">
              <a:spAutoFit/>
            </a:bodyPr>
            <a:lstStyle/>
            <a:p>
              <a:r>
                <a:rPr lang="en-US" sz="2000" b="1"/>
                <a:t>0.2</a:t>
              </a:r>
              <a:endParaRPr lang="en-US"/>
            </a:p>
          </p:txBody>
        </p:sp>
        <p:sp>
          <p:nvSpPr>
            <p:cNvPr id="5146" name="Text Box 28"/>
            <p:cNvSpPr txBox="1">
              <a:spLocks noChangeAspect="1" noChangeArrowheads="1"/>
            </p:cNvSpPr>
            <p:nvPr/>
          </p:nvSpPr>
          <p:spPr bwMode="auto">
            <a:xfrm>
              <a:off x="2496" y="2208"/>
              <a:ext cx="429" cy="340"/>
            </a:xfrm>
            <a:prstGeom prst="rect">
              <a:avLst/>
            </a:prstGeom>
            <a:noFill/>
            <a:ln w="9525">
              <a:noFill/>
              <a:miter lim="800000"/>
              <a:headEnd/>
              <a:tailEnd/>
            </a:ln>
          </p:spPr>
          <p:txBody>
            <a:bodyPr wrap="none">
              <a:spAutoFit/>
            </a:bodyPr>
            <a:lstStyle/>
            <a:p>
              <a:r>
                <a:rPr lang="en-US" sz="2000" b="1"/>
                <a:t>0.8</a:t>
              </a:r>
              <a:endParaRPr lang="en-US"/>
            </a:p>
          </p:txBody>
        </p:sp>
        <p:sp>
          <p:nvSpPr>
            <p:cNvPr id="5147" name="Text Box 29"/>
            <p:cNvSpPr txBox="1">
              <a:spLocks noChangeAspect="1" noChangeArrowheads="1"/>
            </p:cNvSpPr>
            <p:nvPr/>
          </p:nvSpPr>
          <p:spPr bwMode="auto">
            <a:xfrm>
              <a:off x="4176" y="2304"/>
              <a:ext cx="429" cy="341"/>
            </a:xfrm>
            <a:prstGeom prst="rect">
              <a:avLst/>
            </a:prstGeom>
            <a:noFill/>
            <a:ln w="9525">
              <a:noFill/>
              <a:miter lim="800000"/>
              <a:headEnd/>
              <a:tailEnd/>
            </a:ln>
          </p:spPr>
          <p:txBody>
            <a:bodyPr wrap="none">
              <a:spAutoFit/>
            </a:bodyPr>
            <a:lstStyle/>
            <a:p>
              <a:r>
                <a:rPr lang="en-US" sz="2000" b="1"/>
                <a:t>0.7</a:t>
              </a:r>
              <a:endParaRPr lang="en-US"/>
            </a:p>
          </p:txBody>
        </p:sp>
        <p:sp>
          <p:nvSpPr>
            <p:cNvPr id="5148" name="Text Box 30"/>
            <p:cNvSpPr txBox="1">
              <a:spLocks noChangeAspect="1" noChangeArrowheads="1"/>
            </p:cNvSpPr>
            <p:nvPr/>
          </p:nvSpPr>
          <p:spPr bwMode="auto">
            <a:xfrm>
              <a:off x="3793" y="1680"/>
              <a:ext cx="429" cy="340"/>
            </a:xfrm>
            <a:prstGeom prst="rect">
              <a:avLst/>
            </a:prstGeom>
            <a:noFill/>
            <a:ln w="9525">
              <a:noFill/>
              <a:miter lim="800000"/>
              <a:headEnd/>
              <a:tailEnd/>
            </a:ln>
          </p:spPr>
          <p:txBody>
            <a:bodyPr wrap="none">
              <a:spAutoFit/>
            </a:bodyPr>
            <a:lstStyle/>
            <a:p>
              <a:r>
                <a:rPr lang="en-US" sz="2000" b="1"/>
                <a:t>0.1</a:t>
              </a:r>
              <a:endParaRPr lang="en-US"/>
            </a:p>
          </p:txBody>
        </p:sp>
        <p:sp>
          <p:nvSpPr>
            <p:cNvPr id="5149" name="Text Box 31"/>
            <p:cNvSpPr txBox="1">
              <a:spLocks noChangeAspect="1" noChangeArrowheads="1"/>
            </p:cNvSpPr>
            <p:nvPr/>
          </p:nvSpPr>
          <p:spPr bwMode="auto">
            <a:xfrm>
              <a:off x="2591" y="2640"/>
              <a:ext cx="429" cy="341"/>
            </a:xfrm>
            <a:prstGeom prst="rect">
              <a:avLst/>
            </a:prstGeom>
            <a:noFill/>
            <a:ln w="9525">
              <a:noFill/>
              <a:miter lim="800000"/>
              <a:headEnd/>
              <a:tailEnd/>
            </a:ln>
          </p:spPr>
          <p:txBody>
            <a:bodyPr wrap="none">
              <a:spAutoFit/>
            </a:bodyPr>
            <a:lstStyle/>
            <a:p>
              <a:r>
                <a:rPr lang="en-US" sz="2000" b="1"/>
                <a:t>0.2</a:t>
              </a:r>
              <a:endParaRPr lang="en-US"/>
            </a:p>
          </p:txBody>
        </p:sp>
        <p:sp>
          <p:nvSpPr>
            <p:cNvPr id="5150" name="Text Box 32"/>
            <p:cNvSpPr txBox="1">
              <a:spLocks noChangeAspect="1" noChangeArrowheads="1"/>
            </p:cNvSpPr>
            <p:nvPr/>
          </p:nvSpPr>
          <p:spPr bwMode="auto">
            <a:xfrm>
              <a:off x="1296" y="3121"/>
              <a:ext cx="429" cy="340"/>
            </a:xfrm>
            <a:prstGeom prst="rect">
              <a:avLst/>
            </a:prstGeom>
            <a:noFill/>
            <a:ln w="9525">
              <a:noFill/>
              <a:miter lim="800000"/>
              <a:headEnd/>
              <a:tailEnd/>
            </a:ln>
          </p:spPr>
          <p:txBody>
            <a:bodyPr wrap="none">
              <a:spAutoFit/>
            </a:bodyPr>
            <a:lstStyle/>
            <a:p>
              <a:r>
                <a:rPr lang="en-US" sz="2000" b="1"/>
                <a:t>0.1</a:t>
              </a:r>
              <a:endParaRPr lang="en-US"/>
            </a:p>
          </p:txBody>
        </p:sp>
        <p:sp>
          <p:nvSpPr>
            <p:cNvPr id="5151" name="Text Box 33"/>
            <p:cNvSpPr txBox="1">
              <a:spLocks noChangeAspect="1" noChangeArrowheads="1"/>
            </p:cNvSpPr>
            <p:nvPr/>
          </p:nvSpPr>
          <p:spPr bwMode="auto">
            <a:xfrm>
              <a:off x="3359" y="3216"/>
              <a:ext cx="429" cy="340"/>
            </a:xfrm>
            <a:prstGeom prst="rect">
              <a:avLst/>
            </a:prstGeom>
            <a:noFill/>
            <a:ln w="9525">
              <a:noFill/>
              <a:miter lim="800000"/>
              <a:headEnd/>
              <a:tailEnd/>
            </a:ln>
          </p:spPr>
          <p:txBody>
            <a:bodyPr wrap="none">
              <a:spAutoFit/>
            </a:bodyPr>
            <a:lstStyle/>
            <a:p>
              <a:r>
                <a:rPr lang="en-US" sz="2000" b="1"/>
                <a:t>0.1</a:t>
              </a:r>
              <a:endParaRPr lang="en-US"/>
            </a:p>
          </p:txBody>
        </p:sp>
      </p:grpSp>
      <p:sp>
        <p:nvSpPr>
          <p:cNvPr id="5126" name="Text Box 34"/>
          <p:cNvSpPr txBox="1">
            <a:spLocks noChangeArrowheads="1"/>
          </p:cNvSpPr>
          <p:nvPr/>
        </p:nvSpPr>
        <p:spPr bwMode="auto">
          <a:xfrm>
            <a:off x="381000" y="2362200"/>
            <a:ext cx="2438400" cy="1023938"/>
          </a:xfrm>
          <a:prstGeom prst="rect">
            <a:avLst/>
          </a:prstGeom>
          <a:noFill/>
          <a:ln w="19050">
            <a:solidFill>
              <a:srgbClr val="FF0066"/>
            </a:solidFill>
            <a:miter lim="800000"/>
            <a:headEnd/>
            <a:tailEnd/>
          </a:ln>
        </p:spPr>
        <p:txBody>
          <a:bodyPr>
            <a:spAutoFit/>
          </a:bodyPr>
          <a:lstStyle/>
          <a:p>
            <a:pPr>
              <a:spcBef>
                <a:spcPct val="50000"/>
              </a:spcBef>
            </a:pPr>
            <a:r>
              <a:rPr lang="en-US"/>
              <a:t>Token 2:  sleep</a:t>
            </a:r>
          </a:p>
          <a:p>
            <a:pPr>
              <a:spcBef>
                <a:spcPct val="50000"/>
              </a:spcBef>
            </a:pPr>
            <a:r>
              <a:rPr lang="en-US"/>
              <a:t>(if ‘fish’ is verb)</a:t>
            </a:r>
          </a:p>
        </p:txBody>
      </p:sp>
      <p:sp>
        <p:nvSpPr>
          <p:cNvPr id="5127" name="Line 35"/>
          <p:cNvSpPr>
            <a:spLocks noChangeShapeType="1"/>
          </p:cNvSpPr>
          <p:nvPr/>
        </p:nvSpPr>
        <p:spPr bwMode="auto">
          <a:xfrm>
            <a:off x="3581400" y="3962400"/>
            <a:ext cx="685800" cy="533400"/>
          </a:xfrm>
          <a:prstGeom prst="line">
            <a:avLst/>
          </a:prstGeom>
          <a:noFill/>
          <a:ln w="38100">
            <a:solidFill>
              <a:srgbClr val="FF0066"/>
            </a:solidFill>
            <a:round/>
            <a:headEnd type="triangle" w="med" len="med"/>
            <a:tailEnd/>
          </a:ln>
        </p:spPr>
        <p:txBody>
          <a:bodyPr wrap="none" anchor="ctr"/>
          <a:lstStyle/>
          <a:p>
            <a:endParaRPr lang="en-IN"/>
          </a:p>
        </p:txBody>
      </p:sp>
      <p:sp>
        <p:nvSpPr>
          <p:cNvPr id="5128" name="Line 36"/>
          <p:cNvSpPr>
            <a:spLocks noChangeShapeType="1"/>
          </p:cNvSpPr>
          <p:nvPr/>
        </p:nvSpPr>
        <p:spPr bwMode="auto">
          <a:xfrm>
            <a:off x="3581400" y="4114800"/>
            <a:ext cx="609600" cy="1066800"/>
          </a:xfrm>
          <a:prstGeom prst="line">
            <a:avLst/>
          </a:prstGeom>
          <a:noFill/>
          <a:ln w="38100">
            <a:solidFill>
              <a:srgbClr val="FF0066"/>
            </a:solidFill>
            <a:round/>
            <a:headEnd type="triangle" w="med" len="med"/>
            <a:tailEnd/>
          </a:ln>
        </p:spPr>
        <p:txBody>
          <a:bodyPr wrap="none" anchor="ctr"/>
          <a:lstStyle/>
          <a:p>
            <a:endParaRPr lang="en-IN"/>
          </a:p>
        </p:txBody>
      </p:sp>
      <p:sp>
        <p:nvSpPr>
          <p:cNvPr id="5129" name="Oval 37"/>
          <p:cNvSpPr>
            <a:spLocks noChangeArrowheads="1"/>
          </p:cNvSpPr>
          <p:nvPr/>
        </p:nvSpPr>
        <p:spPr bwMode="auto">
          <a:xfrm>
            <a:off x="4343400" y="4267200"/>
            <a:ext cx="609600" cy="609600"/>
          </a:xfrm>
          <a:prstGeom prst="ellipse">
            <a:avLst/>
          </a:prstGeom>
          <a:noFill/>
          <a:ln w="38100">
            <a:solidFill>
              <a:srgbClr val="FF0066"/>
            </a:solidFill>
            <a:round/>
            <a:headEnd/>
            <a:tailEnd/>
          </a:ln>
        </p:spPr>
        <p:txBody>
          <a:bodyPr wrap="none" anchor="ctr"/>
          <a:lstStyle/>
          <a:p>
            <a:endParaRPr lang="en-US"/>
          </a:p>
        </p:txBody>
      </p:sp>
      <p:sp>
        <p:nvSpPr>
          <p:cNvPr id="5130" name="Oval 39"/>
          <p:cNvSpPr>
            <a:spLocks noChangeArrowheads="1"/>
          </p:cNvSpPr>
          <p:nvPr/>
        </p:nvSpPr>
        <p:spPr bwMode="auto">
          <a:xfrm>
            <a:off x="5105400" y="4191000"/>
            <a:ext cx="457200" cy="457200"/>
          </a:xfrm>
          <a:prstGeom prst="ellipse">
            <a:avLst/>
          </a:prstGeom>
          <a:noFill/>
          <a:ln w="38100">
            <a:solidFill>
              <a:srgbClr val="FF0066"/>
            </a:solidFill>
            <a:round/>
            <a:headEnd/>
            <a:tailEnd/>
          </a:ln>
        </p:spPr>
        <p:txBody>
          <a:bodyPr wrap="none" anchor="ctr"/>
          <a:lstStyle/>
          <a:p>
            <a:endParaRPr lang="en-US"/>
          </a:p>
        </p:txBody>
      </p:sp>
      <p:sp>
        <p:nvSpPr>
          <p:cNvPr id="5131" name="Oval 40"/>
          <p:cNvSpPr>
            <a:spLocks noChangeArrowheads="1"/>
          </p:cNvSpPr>
          <p:nvPr/>
        </p:nvSpPr>
        <p:spPr bwMode="auto">
          <a:xfrm>
            <a:off x="5105400" y="4953000"/>
            <a:ext cx="457200" cy="457200"/>
          </a:xfrm>
          <a:prstGeom prst="ellipse">
            <a:avLst/>
          </a:prstGeom>
          <a:noFill/>
          <a:ln w="38100">
            <a:solidFill>
              <a:srgbClr val="FF0066"/>
            </a:solidFill>
            <a:round/>
            <a:headEnd/>
            <a:tailEnd/>
          </a:ln>
        </p:spPr>
        <p:txBody>
          <a:bodyPr wrap="none" anchor="ctr"/>
          <a:lstStyle/>
          <a:p>
            <a:endParaRPr lang="en-US"/>
          </a:p>
        </p:txBody>
      </p:sp>
      <p:sp>
        <p:nvSpPr>
          <p:cNvPr id="40" name="Slide Number Placeholder 39"/>
          <p:cNvSpPr>
            <a:spLocks noGrp="1"/>
          </p:cNvSpPr>
          <p:nvPr>
            <p:ph type="sldNum" sz="quarter" idx="12"/>
          </p:nvPr>
        </p:nvSpPr>
        <p:spPr/>
        <p:txBody>
          <a:bodyPr/>
          <a:lstStyle/>
          <a:p>
            <a:fld id="{2C6B1FF6-39B9-40F5-8B67-33C6354A3D4F}" type="slidenum">
              <a:rPr kumimoji="0" lang="en-US" smtClean="0"/>
              <a:pPr/>
              <a:t>22</a:t>
            </a:fld>
            <a:endParaRPr kumimoji="0" lang="en-US" dirty="0"/>
          </a:p>
        </p:txBody>
      </p:sp>
      <p:sp>
        <p:nvSpPr>
          <p:cNvPr id="41" name="Footer Placeholder 40"/>
          <p:cNvSpPr>
            <a:spLocks noGrp="1"/>
          </p:cNvSpPr>
          <p:nvPr>
            <p:ph type="ftr" sz="quarter" idx="11"/>
          </p:nvPr>
        </p:nvSpPr>
        <p:spPr/>
        <p:txBody>
          <a:bodyPr/>
          <a:lstStyle/>
          <a:p>
            <a:r>
              <a:rPr kumimoji="0" lang="en-US" smtClean="0"/>
              <a:t>Prof. Vipin Tyagi</a:t>
            </a:r>
            <a:endParaRPr kumimoji="0"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p:txBody>
          <a:bodyPr/>
          <a:lstStyle/>
          <a:p>
            <a:endParaRPr lang="en-US" smtClean="0"/>
          </a:p>
        </p:txBody>
      </p:sp>
      <p:sp>
        <p:nvSpPr>
          <p:cNvPr id="6148" name="Rectangle 3"/>
          <p:cNvSpPr>
            <a:spLocks noGrp="1" noChangeArrowheads="1"/>
          </p:cNvSpPr>
          <p:nvPr>
            <p:ph type="body" idx="1"/>
          </p:nvPr>
        </p:nvSpPr>
        <p:spPr/>
        <p:txBody>
          <a:bodyPr/>
          <a:lstStyle/>
          <a:p>
            <a:pPr>
              <a:buFontTx/>
              <a:buNone/>
            </a:pPr>
            <a:r>
              <a:rPr lang="en-US" smtClean="0"/>
              <a:t> </a:t>
            </a:r>
          </a:p>
        </p:txBody>
      </p:sp>
      <p:graphicFrame>
        <p:nvGraphicFramePr>
          <p:cNvPr id="6146" name="Object 4"/>
          <p:cNvGraphicFramePr>
            <a:graphicFrameLocks noChangeAspect="1"/>
          </p:cNvGraphicFramePr>
          <p:nvPr/>
        </p:nvGraphicFramePr>
        <p:xfrm>
          <a:off x="1438275" y="2789238"/>
          <a:ext cx="6103938" cy="3965575"/>
        </p:xfrm>
        <a:graphic>
          <a:graphicData uri="http://schemas.openxmlformats.org/presentationml/2006/ole">
            <p:oleObj spid="_x0000_s1281026" name="Document" r:id="rId3" imgW="6109200" imgH="3971880" progId="Word.Document.8">
              <p:embed/>
            </p:oleObj>
          </a:graphicData>
        </a:graphic>
      </p:graphicFrame>
      <p:grpSp>
        <p:nvGrpSpPr>
          <p:cNvPr id="2" name="Group 5"/>
          <p:cNvGrpSpPr>
            <a:grpSpLocks noChangeAspect="1"/>
          </p:cNvGrpSpPr>
          <p:nvPr/>
        </p:nvGrpSpPr>
        <p:grpSpPr bwMode="auto">
          <a:xfrm>
            <a:off x="1752600" y="228600"/>
            <a:ext cx="5756275" cy="2189163"/>
            <a:chOff x="432" y="1680"/>
            <a:chExt cx="4921" cy="1876"/>
          </a:xfrm>
        </p:grpSpPr>
        <p:grpSp>
          <p:nvGrpSpPr>
            <p:cNvPr id="3" name="Group 6"/>
            <p:cNvGrpSpPr>
              <a:grpSpLocks noChangeAspect="1"/>
            </p:cNvGrpSpPr>
            <p:nvPr/>
          </p:nvGrpSpPr>
          <p:grpSpPr bwMode="auto">
            <a:xfrm>
              <a:off x="432" y="2304"/>
              <a:ext cx="494" cy="480"/>
              <a:chOff x="432" y="2304"/>
              <a:chExt cx="494" cy="480"/>
            </a:xfrm>
          </p:grpSpPr>
          <p:sp>
            <p:nvSpPr>
              <p:cNvPr id="6180" name="Oval 7"/>
              <p:cNvSpPr>
                <a:spLocks noChangeAspect="1" noChangeArrowheads="1"/>
              </p:cNvSpPr>
              <p:nvPr/>
            </p:nvSpPr>
            <p:spPr bwMode="auto">
              <a:xfrm>
                <a:off x="432" y="2304"/>
                <a:ext cx="480" cy="480"/>
              </a:xfrm>
              <a:prstGeom prst="ellipse">
                <a:avLst/>
              </a:prstGeom>
              <a:noFill/>
              <a:ln w="19050">
                <a:solidFill>
                  <a:schemeClr val="tx1"/>
                </a:solidFill>
                <a:round/>
                <a:headEnd/>
                <a:tailEnd/>
              </a:ln>
            </p:spPr>
            <p:txBody>
              <a:bodyPr wrap="none" anchor="ctr"/>
              <a:lstStyle/>
              <a:p>
                <a:endParaRPr lang="en-US"/>
              </a:p>
            </p:txBody>
          </p:sp>
          <p:sp>
            <p:nvSpPr>
              <p:cNvPr id="6181" name="Text Box 8"/>
              <p:cNvSpPr txBox="1">
                <a:spLocks noChangeAspect="1" noChangeArrowheads="1"/>
              </p:cNvSpPr>
              <p:nvPr/>
            </p:nvSpPr>
            <p:spPr bwMode="auto">
              <a:xfrm>
                <a:off x="432" y="2415"/>
                <a:ext cx="494" cy="314"/>
              </a:xfrm>
              <a:prstGeom prst="rect">
                <a:avLst/>
              </a:prstGeom>
              <a:noFill/>
              <a:ln w="9525">
                <a:noFill/>
                <a:miter lim="800000"/>
                <a:headEnd/>
                <a:tailEnd/>
              </a:ln>
            </p:spPr>
            <p:txBody>
              <a:bodyPr wrap="none">
                <a:spAutoFit/>
              </a:bodyPr>
              <a:lstStyle/>
              <a:p>
                <a:r>
                  <a:rPr lang="en-US" sz="1800"/>
                  <a:t>start</a:t>
                </a:r>
                <a:endParaRPr lang="en-US"/>
              </a:p>
            </p:txBody>
          </p:sp>
        </p:grpSp>
        <p:grpSp>
          <p:nvGrpSpPr>
            <p:cNvPr id="4" name="Group 9"/>
            <p:cNvGrpSpPr>
              <a:grpSpLocks noChangeAspect="1"/>
            </p:cNvGrpSpPr>
            <p:nvPr/>
          </p:nvGrpSpPr>
          <p:grpSpPr bwMode="auto">
            <a:xfrm>
              <a:off x="1776" y="2304"/>
              <a:ext cx="548" cy="480"/>
              <a:chOff x="432" y="2304"/>
              <a:chExt cx="548" cy="480"/>
            </a:xfrm>
          </p:grpSpPr>
          <p:sp>
            <p:nvSpPr>
              <p:cNvPr id="6178" name="Oval 10"/>
              <p:cNvSpPr>
                <a:spLocks noChangeAspect="1" noChangeArrowheads="1"/>
              </p:cNvSpPr>
              <p:nvPr/>
            </p:nvSpPr>
            <p:spPr bwMode="auto">
              <a:xfrm>
                <a:off x="432" y="2304"/>
                <a:ext cx="480" cy="480"/>
              </a:xfrm>
              <a:prstGeom prst="ellipse">
                <a:avLst/>
              </a:prstGeom>
              <a:noFill/>
              <a:ln w="19050">
                <a:solidFill>
                  <a:schemeClr val="tx1"/>
                </a:solidFill>
                <a:round/>
                <a:headEnd/>
                <a:tailEnd/>
              </a:ln>
            </p:spPr>
            <p:txBody>
              <a:bodyPr wrap="none" anchor="ctr"/>
              <a:lstStyle/>
              <a:p>
                <a:endParaRPr lang="en-US"/>
              </a:p>
            </p:txBody>
          </p:sp>
          <p:sp>
            <p:nvSpPr>
              <p:cNvPr id="6179" name="Text Box 11"/>
              <p:cNvSpPr txBox="1">
                <a:spLocks noChangeAspect="1" noChangeArrowheads="1"/>
              </p:cNvSpPr>
              <p:nvPr/>
            </p:nvSpPr>
            <p:spPr bwMode="auto">
              <a:xfrm>
                <a:off x="432" y="2415"/>
                <a:ext cx="548" cy="314"/>
              </a:xfrm>
              <a:prstGeom prst="rect">
                <a:avLst/>
              </a:prstGeom>
              <a:noFill/>
              <a:ln w="9525">
                <a:noFill/>
                <a:miter lim="800000"/>
                <a:headEnd/>
                <a:tailEnd/>
              </a:ln>
            </p:spPr>
            <p:txBody>
              <a:bodyPr wrap="none">
                <a:spAutoFit/>
              </a:bodyPr>
              <a:lstStyle/>
              <a:p>
                <a:r>
                  <a:rPr lang="en-US" sz="1800"/>
                  <a:t>noun</a:t>
                </a:r>
                <a:endParaRPr lang="en-US"/>
              </a:p>
            </p:txBody>
          </p:sp>
        </p:grpSp>
        <p:grpSp>
          <p:nvGrpSpPr>
            <p:cNvPr id="5" name="Group 12"/>
            <p:cNvGrpSpPr>
              <a:grpSpLocks noChangeAspect="1"/>
            </p:cNvGrpSpPr>
            <p:nvPr/>
          </p:nvGrpSpPr>
          <p:grpSpPr bwMode="auto">
            <a:xfrm>
              <a:off x="3312" y="2304"/>
              <a:ext cx="506" cy="480"/>
              <a:chOff x="432" y="2304"/>
              <a:chExt cx="506" cy="480"/>
            </a:xfrm>
          </p:grpSpPr>
          <p:sp>
            <p:nvSpPr>
              <p:cNvPr id="6176" name="Oval 13"/>
              <p:cNvSpPr>
                <a:spLocks noChangeAspect="1" noChangeArrowheads="1"/>
              </p:cNvSpPr>
              <p:nvPr/>
            </p:nvSpPr>
            <p:spPr bwMode="auto">
              <a:xfrm>
                <a:off x="432" y="2304"/>
                <a:ext cx="480" cy="480"/>
              </a:xfrm>
              <a:prstGeom prst="ellipse">
                <a:avLst/>
              </a:prstGeom>
              <a:noFill/>
              <a:ln w="19050">
                <a:solidFill>
                  <a:schemeClr val="tx1"/>
                </a:solidFill>
                <a:round/>
                <a:headEnd/>
                <a:tailEnd/>
              </a:ln>
            </p:spPr>
            <p:txBody>
              <a:bodyPr wrap="none" anchor="ctr"/>
              <a:lstStyle/>
              <a:p>
                <a:endParaRPr lang="en-US"/>
              </a:p>
            </p:txBody>
          </p:sp>
          <p:sp>
            <p:nvSpPr>
              <p:cNvPr id="6177" name="Text Box 14"/>
              <p:cNvSpPr txBox="1">
                <a:spLocks noChangeAspect="1" noChangeArrowheads="1"/>
              </p:cNvSpPr>
              <p:nvPr/>
            </p:nvSpPr>
            <p:spPr bwMode="auto">
              <a:xfrm>
                <a:off x="433" y="2415"/>
                <a:ext cx="505" cy="314"/>
              </a:xfrm>
              <a:prstGeom prst="rect">
                <a:avLst/>
              </a:prstGeom>
              <a:noFill/>
              <a:ln w="9525">
                <a:noFill/>
                <a:miter lim="800000"/>
                <a:headEnd/>
                <a:tailEnd/>
              </a:ln>
            </p:spPr>
            <p:txBody>
              <a:bodyPr wrap="none">
                <a:spAutoFit/>
              </a:bodyPr>
              <a:lstStyle/>
              <a:p>
                <a:r>
                  <a:rPr lang="en-US" sz="1800"/>
                  <a:t>verb</a:t>
                </a:r>
                <a:endParaRPr lang="en-US"/>
              </a:p>
            </p:txBody>
          </p:sp>
        </p:grpSp>
        <p:grpSp>
          <p:nvGrpSpPr>
            <p:cNvPr id="6" name="Group 15"/>
            <p:cNvGrpSpPr>
              <a:grpSpLocks noChangeAspect="1"/>
            </p:cNvGrpSpPr>
            <p:nvPr/>
          </p:nvGrpSpPr>
          <p:grpSpPr bwMode="auto">
            <a:xfrm>
              <a:off x="4848" y="2256"/>
              <a:ext cx="505" cy="480"/>
              <a:chOff x="432" y="2304"/>
              <a:chExt cx="505" cy="480"/>
            </a:xfrm>
          </p:grpSpPr>
          <p:sp>
            <p:nvSpPr>
              <p:cNvPr id="6174" name="Oval 16"/>
              <p:cNvSpPr>
                <a:spLocks noChangeAspect="1" noChangeArrowheads="1"/>
              </p:cNvSpPr>
              <p:nvPr/>
            </p:nvSpPr>
            <p:spPr bwMode="auto">
              <a:xfrm>
                <a:off x="432" y="2304"/>
                <a:ext cx="480" cy="480"/>
              </a:xfrm>
              <a:prstGeom prst="ellipse">
                <a:avLst/>
              </a:prstGeom>
              <a:noFill/>
              <a:ln w="19050">
                <a:solidFill>
                  <a:schemeClr val="tx1"/>
                </a:solidFill>
                <a:round/>
                <a:headEnd/>
                <a:tailEnd/>
              </a:ln>
            </p:spPr>
            <p:txBody>
              <a:bodyPr wrap="none" anchor="ctr"/>
              <a:lstStyle/>
              <a:p>
                <a:endParaRPr lang="en-US"/>
              </a:p>
            </p:txBody>
          </p:sp>
          <p:sp>
            <p:nvSpPr>
              <p:cNvPr id="6175" name="Text Box 17"/>
              <p:cNvSpPr txBox="1">
                <a:spLocks noChangeAspect="1" noChangeArrowheads="1"/>
              </p:cNvSpPr>
              <p:nvPr/>
            </p:nvSpPr>
            <p:spPr bwMode="auto">
              <a:xfrm>
                <a:off x="432" y="2351"/>
                <a:ext cx="505" cy="392"/>
              </a:xfrm>
              <a:prstGeom prst="rect">
                <a:avLst/>
              </a:prstGeom>
              <a:noFill/>
              <a:ln w="9525">
                <a:noFill/>
                <a:miter lim="800000"/>
                <a:headEnd/>
                <a:tailEnd/>
              </a:ln>
            </p:spPr>
            <p:txBody>
              <a:bodyPr wrap="none">
                <a:spAutoFit/>
              </a:bodyPr>
              <a:lstStyle/>
              <a:p>
                <a:r>
                  <a:rPr lang="en-US"/>
                  <a:t> </a:t>
                </a:r>
                <a:r>
                  <a:rPr lang="en-US" sz="1800"/>
                  <a:t>end</a:t>
                </a:r>
                <a:endParaRPr lang="en-US"/>
              </a:p>
            </p:txBody>
          </p:sp>
        </p:grpSp>
        <p:sp>
          <p:nvSpPr>
            <p:cNvPr id="6158" name="Line 18"/>
            <p:cNvSpPr>
              <a:spLocks noChangeAspect="1" noChangeShapeType="1"/>
            </p:cNvSpPr>
            <p:nvPr/>
          </p:nvSpPr>
          <p:spPr bwMode="auto">
            <a:xfrm>
              <a:off x="912" y="2544"/>
              <a:ext cx="864" cy="0"/>
            </a:xfrm>
            <a:prstGeom prst="line">
              <a:avLst/>
            </a:prstGeom>
            <a:noFill/>
            <a:ln w="19050">
              <a:solidFill>
                <a:schemeClr val="tx1"/>
              </a:solidFill>
              <a:round/>
              <a:headEnd/>
              <a:tailEnd type="triangle" w="med" len="med"/>
            </a:ln>
          </p:spPr>
          <p:txBody>
            <a:bodyPr wrap="none" anchor="ctr"/>
            <a:lstStyle/>
            <a:p>
              <a:endParaRPr lang="en-IN"/>
            </a:p>
          </p:txBody>
        </p:sp>
        <p:sp>
          <p:nvSpPr>
            <p:cNvPr id="6159" name="Line 19"/>
            <p:cNvSpPr>
              <a:spLocks noChangeAspect="1" noChangeShapeType="1"/>
            </p:cNvSpPr>
            <p:nvPr/>
          </p:nvSpPr>
          <p:spPr bwMode="auto">
            <a:xfrm>
              <a:off x="2208" y="2448"/>
              <a:ext cx="1104" cy="0"/>
            </a:xfrm>
            <a:prstGeom prst="line">
              <a:avLst/>
            </a:prstGeom>
            <a:noFill/>
            <a:ln w="19050">
              <a:solidFill>
                <a:schemeClr val="tx1"/>
              </a:solidFill>
              <a:round/>
              <a:headEnd/>
              <a:tailEnd type="triangle" w="med" len="med"/>
            </a:ln>
          </p:spPr>
          <p:txBody>
            <a:bodyPr wrap="none" anchor="ctr"/>
            <a:lstStyle/>
            <a:p>
              <a:endParaRPr lang="en-IN"/>
            </a:p>
          </p:txBody>
        </p:sp>
        <p:sp>
          <p:nvSpPr>
            <p:cNvPr id="6160" name="Line 20"/>
            <p:cNvSpPr>
              <a:spLocks noChangeAspect="1" noChangeShapeType="1"/>
            </p:cNvSpPr>
            <p:nvPr/>
          </p:nvSpPr>
          <p:spPr bwMode="auto">
            <a:xfrm flipH="1">
              <a:off x="2256" y="2640"/>
              <a:ext cx="1056" cy="0"/>
            </a:xfrm>
            <a:prstGeom prst="line">
              <a:avLst/>
            </a:prstGeom>
            <a:noFill/>
            <a:ln w="19050">
              <a:solidFill>
                <a:schemeClr val="tx1"/>
              </a:solidFill>
              <a:round/>
              <a:headEnd/>
              <a:tailEnd type="triangle" w="med" len="med"/>
            </a:ln>
          </p:spPr>
          <p:txBody>
            <a:bodyPr wrap="none" anchor="ctr"/>
            <a:lstStyle/>
            <a:p>
              <a:endParaRPr lang="en-IN"/>
            </a:p>
          </p:txBody>
        </p:sp>
        <p:sp>
          <p:nvSpPr>
            <p:cNvPr id="6161" name="Line 21"/>
            <p:cNvSpPr>
              <a:spLocks noChangeAspect="1" noChangeShapeType="1"/>
            </p:cNvSpPr>
            <p:nvPr/>
          </p:nvSpPr>
          <p:spPr bwMode="auto">
            <a:xfrm>
              <a:off x="3792" y="2544"/>
              <a:ext cx="1056" cy="0"/>
            </a:xfrm>
            <a:prstGeom prst="line">
              <a:avLst/>
            </a:prstGeom>
            <a:noFill/>
            <a:ln w="19050">
              <a:solidFill>
                <a:schemeClr val="tx1"/>
              </a:solidFill>
              <a:round/>
              <a:headEnd/>
              <a:tailEnd type="triangle" w="med" len="med"/>
            </a:ln>
          </p:spPr>
          <p:txBody>
            <a:bodyPr wrap="none" anchor="ctr"/>
            <a:lstStyle/>
            <a:p>
              <a:endParaRPr lang="en-IN"/>
            </a:p>
          </p:txBody>
        </p:sp>
        <p:sp>
          <p:nvSpPr>
            <p:cNvPr id="6162" name="Freeform 22"/>
            <p:cNvSpPr>
              <a:spLocks noChangeAspect="1"/>
            </p:cNvSpPr>
            <p:nvPr/>
          </p:nvSpPr>
          <p:spPr bwMode="auto">
            <a:xfrm>
              <a:off x="816" y="1968"/>
              <a:ext cx="2592" cy="384"/>
            </a:xfrm>
            <a:custGeom>
              <a:avLst/>
              <a:gdLst>
                <a:gd name="T0" fmla="*/ 0 w 2592"/>
                <a:gd name="T1" fmla="*/ 384 h 384"/>
                <a:gd name="T2" fmla="*/ 1200 w 2592"/>
                <a:gd name="T3" fmla="*/ 0 h 384"/>
                <a:gd name="T4" fmla="*/ 2592 w 2592"/>
                <a:gd name="T5" fmla="*/ 384 h 384"/>
                <a:gd name="T6" fmla="*/ 0 60000 65536"/>
                <a:gd name="T7" fmla="*/ 0 60000 65536"/>
                <a:gd name="T8" fmla="*/ 0 60000 65536"/>
                <a:gd name="T9" fmla="*/ 0 w 2592"/>
                <a:gd name="T10" fmla="*/ 0 h 384"/>
                <a:gd name="T11" fmla="*/ 2592 w 2592"/>
                <a:gd name="T12" fmla="*/ 384 h 384"/>
              </a:gdLst>
              <a:ahLst/>
              <a:cxnLst>
                <a:cxn ang="T6">
                  <a:pos x="T0" y="T1"/>
                </a:cxn>
                <a:cxn ang="T7">
                  <a:pos x="T2" y="T3"/>
                </a:cxn>
                <a:cxn ang="T8">
                  <a:pos x="T4" y="T5"/>
                </a:cxn>
              </a:cxnLst>
              <a:rect l="T9" t="T10" r="T11" b="T12"/>
              <a:pathLst>
                <a:path w="2592" h="384">
                  <a:moveTo>
                    <a:pt x="0" y="384"/>
                  </a:moveTo>
                  <a:cubicBezTo>
                    <a:pt x="384" y="192"/>
                    <a:pt x="768" y="0"/>
                    <a:pt x="1200" y="0"/>
                  </a:cubicBezTo>
                  <a:cubicBezTo>
                    <a:pt x="1632" y="0"/>
                    <a:pt x="2112" y="192"/>
                    <a:pt x="2592" y="384"/>
                  </a:cubicBezTo>
                </a:path>
              </a:pathLst>
            </a:custGeom>
            <a:noFill/>
            <a:ln w="19050" cmpd="sng">
              <a:solidFill>
                <a:schemeClr val="tx1"/>
              </a:solidFill>
              <a:round/>
              <a:headEnd type="none" w="med" len="med"/>
              <a:tailEnd type="triangle" w="med" len="med"/>
            </a:ln>
          </p:spPr>
          <p:txBody>
            <a:bodyPr wrap="none" anchor="ctr"/>
            <a:lstStyle/>
            <a:p>
              <a:endParaRPr lang="en-IN"/>
            </a:p>
          </p:txBody>
        </p:sp>
        <p:sp>
          <p:nvSpPr>
            <p:cNvPr id="6163" name="Freeform 23"/>
            <p:cNvSpPr>
              <a:spLocks noChangeAspect="1"/>
            </p:cNvSpPr>
            <p:nvPr/>
          </p:nvSpPr>
          <p:spPr bwMode="auto">
            <a:xfrm>
              <a:off x="2112" y="2688"/>
              <a:ext cx="2784" cy="544"/>
            </a:xfrm>
            <a:custGeom>
              <a:avLst/>
              <a:gdLst>
                <a:gd name="T0" fmla="*/ 0 w 2784"/>
                <a:gd name="T1" fmla="*/ 96 h 544"/>
                <a:gd name="T2" fmla="*/ 1440 w 2784"/>
                <a:gd name="T3" fmla="*/ 528 h 544"/>
                <a:gd name="T4" fmla="*/ 2784 w 2784"/>
                <a:gd name="T5" fmla="*/ 0 h 544"/>
                <a:gd name="T6" fmla="*/ 0 60000 65536"/>
                <a:gd name="T7" fmla="*/ 0 60000 65536"/>
                <a:gd name="T8" fmla="*/ 0 60000 65536"/>
                <a:gd name="T9" fmla="*/ 0 w 2784"/>
                <a:gd name="T10" fmla="*/ 0 h 544"/>
                <a:gd name="T11" fmla="*/ 2784 w 2784"/>
                <a:gd name="T12" fmla="*/ 544 h 544"/>
              </a:gdLst>
              <a:ahLst/>
              <a:cxnLst>
                <a:cxn ang="T6">
                  <a:pos x="T0" y="T1"/>
                </a:cxn>
                <a:cxn ang="T7">
                  <a:pos x="T2" y="T3"/>
                </a:cxn>
                <a:cxn ang="T8">
                  <a:pos x="T4" y="T5"/>
                </a:cxn>
              </a:cxnLst>
              <a:rect l="T9" t="T10" r="T11" b="T12"/>
              <a:pathLst>
                <a:path w="2784" h="544">
                  <a:moveTo>
                    <a:pt x="0" y="96"/>
                  </a:moveTo>
                  <a:cubicBezTo>
                    <a:pt x="488" y="320"/>
                    <a:pt x="976" y="544"/>
                    <a:pt x="1440" y="528"/>
                  </a:cubicBezTo>
                  <a:cubicBezTo>
                    <a:pt x="1904" y="512"/>
                    <a:pt x="2344" y="256"/>
                    <a:pt x="2784" y="0"/>
                  </a:cubicBezTo>
                </a:path>
              </a:pathLst>
            </a:custGeom>
            <a:noFill/>
            <a:ln w="19050" cmpd="sng">
              <a:solidFill>
                <a:schemeClr val="tx1"/>
              </a:solidFill>
              <a:round/>
              <a:headEnd type="none" w="med" len="med"/>
              <a:tailEnd type="triangle" w="med" len="med"/>
            </a:ln>
          </p:spPr>
          <p:txBody>
            <a:bodyPr wrap="none" anchor="ctr"/>
            <a:lstStyle/>
            <a:p>
              <a:endParaRPr lang="en-IN"/>
            </a:p>
          </p:txBody>
        </p:sp>
        <p:sp>
          <p:nvSpPr>
            <p:cNvPr id="6164" name="Freeform 24"/>
            <p:cNvSpPr>
              <a:spLocks noChangeAspect="1"/>
            </p:cNvSpPr>
            <p:nvPr/>
          </p:nvSpPr>
          <p:spPr bwMode="auto">
            <a:xfrm>
              <a:off x="3520" y="1840"/>
              <a:ext cx="536" cy="560"/>
            </a:xfrm>
            <a:custGeom>
              <a:avLst/>
              <a:gdLst>
                <a:gd name="T0" fmla="*/ 224 w 536"/>
                <a:gd name="T1" fmla="*/ 560 h 560"/>
                <a:gd name="T2" fmla="*/ 512 w 536"/>
                <a:gd name="T3" fmla="*/ 272 h 560"/>
                <a:gd name="T4" fmla="*/ 80 w 536"/>
                <a:gd name="T5" fmla="*/ 32 h 560"/>
                <a:gd name="T6" fmla="*/ 32 w 536"/>
                <a:gd name="T7" fmla="*/ 464 h 560"/>
                <a:gd name="T8" fmla="*/ 0 60000 65536"/>
                <a:gd name="T9" fmla="*/ 0 60000 65536"/>
                <a:gd name="T10" fmla="*/ 0 60000 65536"/>
                <a:gd name="T11" fmla="*/ 0 60000 65536"/>
                <a:gd name="T12" fmla="*/ 0 w 536"/>
                <a:gd name="T13" fmla="*/ 0 h 560"/>
                <a:gd name="T14" fmla="*/ 536 w 536"/>
                <a:gd name="T15" fmla="*/ 560 h 560"/>
              </a:gdLst>
              <a:ahLst/>
              <a:cxnLst>
                <a:cxn ang="T8">
                  <a:pos x="T0" y="T1"/>
                </a:cxn>
                <a:cxn ang="T9">
                  <a:pos x="T2" y="T3"/>
                </a:cxn>
                <a:cxn ang="T10">
                  <a:pos x="T4" y="T5"/>
                </a:cxn>
                <a:cxn ang="T11">
                  <a:pos x="T6" y="T7"/>
                </a:cxn>
              </a:cxnLst>
              <a:rect l="T12" t="T13" r="T14" b="T15"/>
              <a:pathLst>
                <a:path w="536" h="560">
                  <a:moveTo>
                    <a:pt x="224" y="560"/>
                  </a:moveTo>
                  <a:cubicBezTo>
                    <a:pt x="380" y="460"/>
                    <a:pt x="536" y="360"/>
                    <a:pt x="512" y="272"/>
                  </a:cubicBezTo>
                  <a:cubicBezTo>
                    <a:pt x="488" y="184"/>
                    <a:pt x="160" y="0"/>
                    <a:pt x="80" y="32"/>
                  </a:cubicBezTo>
                  <a:cubicBezTo>
                    <a:pt x="0" y="64"/>
                    <a:pt x="16" y="264"/>
                    <a:pt x="32" y="464"/>
                  </a:cubicBezTo>
                </a:path>
              </a:pathLst>
            </a:custGeom>
            <a:noFill/>
            <a:ln w="19050" cmpd="sng">
              <a:solidFill>
                <a:schemeClr val="tx1"/>
              </a:solidFill>
              <a:round/>
              <a:headEnd type="none" w="med" len="med"/>
              <a:tailEnd type="triangle" w="med" len="med"/>
            </a:ln>
          </p:spPr>
          <p:txBody>
            <a:bodyPr wrap="none" anchor="ctr"/>
            <a:lstStyle/>
            <a:p>
              <a:endParaRPr lang="en-IN"/>
            </a:p>
          </p:txBody>
        </p:sp>
        <p:sp>
          <p:nvSpPr>
            <p:cNvPr id="6165" name="Freeform 25"/>
            <p:cNvSpPr>
              <a:spLocks noChangeAspect="1"/>
            </p:cNvSpPr>
            <p:nvPr/>
          </p:nvSpPr>
          <p:spPr bwMode="auto">
            <a:xfrm>
              <a:off x="1472" y="2688"/>
              <a:ext cx="600" cy="624"/>
            </a:xfrm>
            <a:custGeom>
              <a:avLst/>
              <a:gdLst>
                <a:gd name="T0" fmla="*/ 544 w 600"/>
                <a:gd name="T1" fmla="*/ 96 h 624"/>
                <a:gd name="T2" fmla="*/ 544 w 600"/>
                <a:gd name="T3" fmla="*/ 528 h 624"/>
                <a:gd name="T4" fmla="*/ 208 w 600"/>
                <a:gd name="T5" fmla="*/ 576 h 624"/>
                <a:gd name="T6" fmla="*/ 16 w 600"/>
                <a:gd name="T7" fmla="*/ 240 h 624"/>
                <a:gd name="T8" fmla="*/ 304 w 600"/>
                <a:gd name="T9" fmla="*/ 0 h 624"/>
                <a:gd name="T10" fmla="*/ 0 60000 65536"/>
                <a:gd name="T11" fmla="*/ 0 60000 65536"/>
                <a:gd name="T12" fmla="*/ 0 60000 65536"/>
                <a:gd name="T13" fmla="*/ 0 60000 65536"/>
                <a:gd name="T14" fmla="*/ 0 60000 65536"/>
                <a:gd name="T15" fmla="*/ 0 w 600"/>
                <a:gd name="T16" fmla="*/ 0 h 624"/>
                <a:gd name="T17" fmla="*/ 600 w 600"/>
                <a:gd name="T18" fmla="*/ 624 h 624"/>
              </a:gdLst>
              <a:ahLst/>
              <a:cxnLst>
                <a:cxn ang="T10">
                  <a:pos x="T0" y="T1"/>
                </a:cxn>
                <a:cxn ang="T11">
                  <a:pos x="T2" y="T3"/>
                </a:cxn>
                <a:cxn ang="T12">
                  <a:pos x="T4" y="T5"/>
                </a:cxn>
                <a:cxn ang="T13">
                  <a:pos x="T6" y="T7"/>
                </a:cxn>
                <a:cxn ang="T14">
                  <a:pos x="T8" y="T9"/>
                </a:cxn>
              </a:cxnLst>
              <a:rect l="T15" t="T16" r="T17" b="T18"/>
              <a:pathLst>
                <a:path w="600" h="624">
                  <a:moveTo>
                    <a:pt x="544" y="96"/>
                  </a:moveTo>
                  <a:cubicBezTo>
                    <a:pt x="572" y="272"/>
                    <a:pt x="600" y="448"/>
                    <a:pt x="544" y="528"/>
                  </a:cubicBezTo>
                  <a:cubicBezTo>
                    <a:pt x="488" y="608"/>
                    <a:pt x="296" y="624"/>
                    <a:pt x="208" y="576"/>
                  </a:cubicBezTo>
                  <a:cubicBezTo>
                    <a:pt x="120" y="528"/>
                    <a:pt x="0" y="336"/>
                    <a:pt x="16" y="240"/>
                  </a:cubicBezTo>
                  <a:cubicBezTo>
                    <a:pt x="32" y="144"/>
                    <a:pt x="168" y="72"/>
                    <a:pt x="304" y="0"/>
                  </a:cubicBezTo>
                </a:path>
              </a:pathLst>
            </a:custGeom>
            <a:noFill/>
            <a:ln w="19050" cmpd="sng">
              <a:solidFill>
                <a:schemeClr val="tx1"/>
              </a:solidFill>
              <a:round/>
              <a:headEnd type="none" w="med" len="med"/>
              <a:tailEnd type="triangle" w="med" len="med"/>
            </a:ln>
          </p:spPr>
          <p:txBody>
            <a:bodyPr wrap="none" anchor="ctr"/>
            <a:lstStyle/>
            <a:p>
              <a:endParaRPr lang="en-IN"/>
            </a:p>
          </p:txBody>
        </p:sp>
        <p:sp>
          <p:nvSpPr>
            <p:cNvPr id="6166" name="Text Box 26"/>
            <p:cNvSpPr txBox="1">
              <a:spLocks noChangeAspect="1" noChangeArrowheads="1"/>
            </p:cNvSpPr>
            <p:nvPr/>
          </p:nvSpPr>
          <p:spPr bwMode="auto">
            <a:xfrm>
              <a:off x="1238" y="2313"/>
              <a:ext cx="429" cy="340"/>
            </a:xfrm>
            <a:prstGeom prst="rect">
              <a:avLst/>
            </a:prstGeom>
            <a:noFill/>
            <a:ln w="9525">
              <a:noFill/>
              <a:miter lim="800000"/>
              <a:headEnd/>
              <a:tailEnd/>
            </a:ln>
          </p:spPr>
          <p:txBody>
            <a:bodyPr wrap="none">
              <a:spAutoFit/>
            </a:bodyPr>
            <a:lstStyle/>
            <a:p>
              <a:r>
                <a:rPr lang="en-US" sz="2000" b="1"/>
                <a:t>0.8</a:t>
              </a:r>
              <a:endParaRPr lang="en-US"/>
            </a:p>
          </p:txBody>
        </p:sp>
        <p:sp>
          <p:nvSpPr>
            <p:cNvPr id="6167" name="Text Box 27"/>
            <p:cNvSpPr txBox="1">
              <a:spLocks noChangeAspect="1" noChangeArrowheads="1"/>
            </p:cNvSpPr>
            <p:nvPr/>
          </p:nvSpPr>
          <p:spPr bwMode="auto">
            <a:xfrm>
              <a:off x="1824" y="1680"/>
              <a:ext cx="429" cy="340"/>
            </a:xfrm>
            <a:prstGeom prst="rect">
              <a:avLst/>
            </a:prstGeom>
            <a:noFill/>
            <a:ln w="9525">
              <a:noFill/>
              <a:miter lim="800000"/>
              <a:headEnd/>
              <a:tailEnd/>
            </a:ln>
          </p:spPr>
          <p:txBody>
            <a:bodyPr wrap="none">
              <a:spAutoFit/>
            </a:bodyPr>
            <a:lstStyle/>
            <a:p>
              <a:r>
                <a:rPr lang="en-US" sz="2000" b="1"/>
                <a:t>0.2</a:t>
              </a:r>
              <a:endParaRPr lang="en-US"/>
            </a:p>
          </p:txBody>
        </p:sp>
        <p:sp>
          <p:nvSpPr>
            <p:cNvPr id="6168" name="Text Box 28"/>
            <p:cNvSpPr txBox="1">
              <a:spLocks noChangeAspect="1" noChangeArrowheads="1"/>
            </p:cNvSpPr>
            <p:nvPr/>
          </p:nvSpPr>
          <p:spPr bwMode="auto">
            <a:xfrm>
              <a:off x="2496" y="2208"/>
              <a:ext cx="429" cy="340"/>
            </a:xfrm>
            <a:prstGeom prst="rect">
              <a:avLst/>
            </a:prstGeom>
            <a:noFill/>
            <a:ln w="9525">
              <a:noFill/>
              <a:miter lim="800000"/>
              <a:headEnd/>
              <a:tailEnd/>
            </a:ln>
          </p:spPr>
          <p:txBody>
            <a:bodyPr wrap="none">
              <a:spAutoFit/>
            </a:bodyPr>
            <a:lstStyle/>
            <a:p>
              <a:r>
                <a:rPr lang="en-US" sz="2000" b="1"/>
                <a:t>0.8</a:t>
              </a:r>
              <a:endParaRPr lang="en-US"/>
            </a:p>
          </p:txBody>
        </p:sp>
        <p:sp>
          <p:nvSpPr>
            <p:cNvPr id="6169" name="Text Box 29"/>
            <p:cNvSpPr txBox="1">
              <a:spLocks noChangeAspect="1" noChangeArrowheads="1"/>
            </p:cNvSpPr>
            <p:nvPr/>
          </p:nvSpPr>
          <p:spPr bwMode="auto">
            <a:xfrm>
              <a:off x="4176" y="2304"/>
              <a:ext cx="429" cy="341"/>
            </a:xfrm>
            <a:prstGeom prst="rect">
              <a:avLst/>
            </a:prstGeom>
            <a:noFill/>
            <a:ln w="9525">
              <a:noFill/>
              <a:miter lim="800000"/>
              <a:headEnd/>
              <a:tailEnd/>
            </a:ln>
          </p:spPr>
          <p:txBody>
            <a:bodyPr wrap="none">
              <a:spAutoFit/>
            </a:bodyPr>
            <a:lstStyle/>
            <a:p>
              <a:r>
                <a:rPr lang="en-US" sz="2000" b="1"/>
                <a:t>0.7</a:t>
              </a:r>
              <a:endParaRPr lang="en-US"/>
            </a:p>
          </p:txBody>
        </p:sp>
        <p:sp>
          <p:nvSpPr>
            <p:cNvPr id="6170" name="Text Box 30"/>
            <p:cNvSpPr txBox="1">
              <a:spLocks noChangeAspect="1" noChangeArrowheads="1"/>
            </p:cNvSpPr>
            <p:nvPr/>
          </p:nvSpPr>
          <p:spPr bwMode="auto">
            <a:xfrm>
              <a:off x="3793" y="1680"/>
              <a:ext cx="429" cy="340"/>
            </a:xfrm>
            <a:prstGeom prst="rect">
              <a:avLst/>
            </a:prstGeom>
            <a:noFill/>
            <a:ln w="9525">
              <a:noFill/>
              <a:miter lim="800000"/>
              <a:headEnd/>
              <a:tailEnd/>
            </a:ln>
          </p:spPr>
          <p:txBody>
            <a:bodyPr wrap="none">
              <a:spAutoFit/>
            </a:bodyPr>
            <a:lstStyle/>
            <a:p>
              <a:r>
                <a:rPr lang="en-US" sz="2000" b="1"/>
                <a:t>0.1</a:t>
              </a:r>
              <a:endParaRPr lang="en-US"/>
            </a:p>
          </p:txBody>
        </p:sp>
        <p:sp>
          <p:nvSpPr>
            <p:cNvPr id="6171" name="Text Box 31"/>
            <p:cNvSpPr txBox="1">
              <a:spLocks noChangeAspect="1" noChangeArrowheads="1"/>
            </p:cNvSpPr>
            <p:nvPr/>
          </p:nvSpPr>
          <p:spPr bwMode="auto">
            <a:xfrm>
              <a:off x="2591" y="2640"/>
              <a:ext cx="429" cy="341"/>
            </a:xfrm>
            <a:prstGeom prst="rect">
              <a:avLst/>
            </a:prstGeom>
            <a:noFill/>
            <a:ln w="9525">
              <a:noFill/>
              <a:miter lim="800000"/>
              <a:headEnd/>
              <a:tailEnd/>
            </a:ln>
          </p:spPr>
          <p:txBody>
            <a:bodyPr wrap="none">
              <a:spAutoFit/>
            </a:bodyPr>
            <a:lstStyle/>
            <a:p>
              <a:r>
                <a:rPr lang="en-US" sz="2000" b="1"/>
                <a:t>0.2</a:t>
              </a:r>
              <a:endParaRPr lang="en-US"/>
            </a:p>
          </p:txBody>
        </p:sp>
        <p:sp>
          <p:nvSpPr>
            <p:cNvPr id="6172" name="Text Box 32"/>
            <p:cNvSpPr txBox="1">
              <a:spLocks noChangeAspect="1" noChangeArrowheads="1"/>
            </p:cNvSpPr>
            <p:nvPr/>
          </p:nvSpPr>
          <p:spPr bwMode="auto">
            <a:xfrm>
              <a:off x="1296" y="3121"/>
              <a:ext cx="429" cy="340"/>
            </a:xfrm>
            <a:prstGeom prst="rect">
              <a:avLst/>
            </a:prstGeom>
            <a:noFill/>
            <a:ln w="9525">
              <a:noFill/>
              <a:miter lim="800000"/>
              <a:headEnd/>
              <a:tailEnd/>
            </a:ln>
          </p:spPr>
          <p:txBody>
            <a:bodyPr wrap="none">
              <a:spAutoFit/>
            </a:bodyPr>
            <a:lstStyle/>
            <a:p>
              <a:r>
                <a:rPr lang="en-US" sz="2000" b="1"/>
                <a:t>0.1</a:t>
              </a:r>
              <a:endParaRPr lang="en-US"/>
            </a:p>
          </p:txBody>
        </p:sp>
        <p:sp>
          <p:nvSpPr>
            <p:cNvPr id="6173" name="Text Box 33"/>
            <p:cNvSpPr txBox="1">
              <a:spLocks noChangeAspect="1" noChangeArrowheads="1"/>
            </p:cNvSpPr>
            <p:nvPr/>
          </p:nvSpPr>
          <p:spPr bwMode="auto">
            <a:xfrm>
              <a:off x="3359" y="3216"/>
              <a:ext cx="429" cy="340"/>
            </a:xfrm>
            <a:prstGeom prst="rect">
              <a:avLst/>
            </a:prstGeom>
            <a:noFill/>
            <a:ln w="9525">
              <a:noFill/>
              <a:miter lim="800000"/>
              <a:headEnd/>
              <a:tailEnd/>
            </a:ln>
          </p:spPr>
          <p:txBody>
            <a:bodyPr wrap="none">
              <a:spAutoFit/>
            </a:bodyPr>
            <a:lstStyle/>
            <a:p>
              <a:r>
                <a:rPr lang="en-US" sz="2000" b="1"/>
                <a:t>0.1</a:t>
              </a:r>
              <a:endParaRPr lang="en-US"/>
            </a:p>
          </p:txBody>
        </p:sp>
      </p:grpSp>
      <p:sp>
        <p:nvSpPr>
          <p:cNvPr id="6150" name="Text Box 34"/>
          <p:cNvSpPr txBox="1">
            <a:spLocks noChangeArrowheads="1"/>
          </p:cNvSpPr>
          <p:nvPr/>
        </p:nvSpPr>
        <p:spPr bwMode="auto">
          <a:xfrm>
            <a:off x="381000" y="2362200"/>
            <a:ext cx="2438400" cy="1023938"/>
          </a:xfrm>
          <a:prstGeom prst="rect">
            <a:avLst/>
          </a:prstGeom>
          <a:noFill/>
          <a:ln w="19050">
            <a:solidFill>
              <a:srgbClr val="FF0066"/>
            </a:solidFill>
            <a:miter lim="800000"/>
            <a:headEnd/>
            <a:tailEnd/>
          </a:ln>
        </p:spPr>
        <p:txBody>
          <a:bodyPr>
            <a:spAutoFit/>
          </a:bodyPr>
          <a:lstStyle/>
          <a:p>
            <a:pPr>
              <a:spcBef>
                <a:spcPct val="50000"/>
              </a:spcBef>
            </a:pPr>
            <a:r>
              <a:rPr lang="en-US"/>
              <a:t>Token 2:  sleep</a:t>
            </a:r>
          </a:p>
          <a:p>
            <a:pPr>
              <a:spcBef>
                <a:spcPct val="50000"/>
              </a:spcBef>
            </a:pPr>
            <a:r>
              <a:rPr lang="en-US"/>
              <a:t>(if ‘fish’ is verb)</a:t>
            </a:r>
          </a:p>
        </p:txBody>
      </p:sp>
      <p:sp>
        <p:nvSpPr>
          <p:cNvPr id="6151" name="Line 35"/>
          <p:cNvSpPr>
            <a:spLocks noChangeShapeType="1"/>
          </p:cNvSpPr>
          <p:nvPr/>
        </p:nvSpPr>
        <p:spPr bwMode="auto">
          <a:xfrm>
            <a:off x="3581400" y="3962400"/>
            <a:ext cx="685800" cy="533400"/>
          </a:xfrm>
          <a:prstGeom prst="line">
            <a:avLst/>
          </a:prstGeom>
          <a:noFill/>
          <a:ln w="38100">
            <a:solidFill>
              <a:srgbClr val="FF0066"/>
            </a:solidFill>
            <a:round/>
            <a:headEnd type="triangle" w="med" len="med"/>
            <a:tailEnd/>
          </a:ln>
        </p:spPr>
        <p:txBody>
          <a:bodyPr wrap="none" anchor="ctr"/>
          <a:lstStyle/>
          <a:p>
            <a:endParaRPr lang="en-IN"/>
          </a:p>
        </p:txBody>
      </p:sp>
      <p:sp>
        <p:nvSpPr>
          <p:cNvPr id="6152" name="Line 36"/>
          <p:cNvSpPr>
            <a:spLocks noChangeShapeType="1"/>
          </p:cNvSpPr>
          <p:nvPr/>
        </p:nvSpPr>
        <p:spPr bwMode="auto">
          <a:xfrm>
            <a:off x="3581400" y="4114800"/>
            <a:ext cx="609600" cy="1066800"/>
          </a:xfrm>
          <a:prstGeom prst="line">
            <a:avLst/>
          </a:prstGeom>
          <a:noFill/>
          <a:ln w="38100">
            <a:solidFill>
              <a:srgbClr val="FF0066"/>
            </a:solidFill>
            <a:round/>
            <a:headEnd type="triangle" w="med" len="med"/>
            <a:tailEnd/>
          </a:ln>
        </p:spPr>
        <p:txBody>
          <a:bodyPr wrap="none" anchor="ctr"/>
          <a:lstStyle/>
          <a:p>
            <a:endParaRPr lang="en-IN"/>
          </a:p>
        </p:txBody>
      </p:sp>
      <p:sp>
        <p:nvSpPr>
          <p:cNvPr id="6153" name="Oval 37"/>
          <p:cNvSpPr>
            <a:spLocks noChangeArrowheads="1"/>
          </p:cNvSpPr>
          <p:nvPr/>
        </p:nvSpPr>
        <p:spPr bwMode="auto">
          <a:xfrm>
            <a:off x="4343400" y="4267200"/>
            <a:ext cx="609600" cy="609600"/>
          </a:xfrm>
          <a:prstGeom prst="ellipse">
            <a:avLst/>
          </a:prstGeom>
          <a:noFill/>
          <a:ln w="38100">
            <a:solidFill>
              <a:srgbClr val="FF0066"/>
            </a:solidFill>
            <a:round/>
            <a:headEnd/>
            <a:tailEnd/>
          </a:ln>
        </p:spPr>
        <p:txBody>
          <a:bodyPr wrap="none" anchor="ctr"/>
          <a:lstStyle/>
          <a:p>
            <a:endParaRPr lang="en-US"/>
          </a:p>
        </p:txBody>
      </p:sp>
      <p:sp>
        <p:nvSpPr>
          <p:cNvPr id="38" name="Slide Number Placeholder 37"/>
          <p:cNvSpPr>
            <a:spLocks noGrp="1"/>
          </p:cNvSpPr>
          <p:nvPr>
            <p:ph type="sldNum" sz="quarter" idx="12"/>
          </p:nvPr>
        </p:nvSpPr>
        <p:spPr/>
        <p:txBody>
          <a:bodyPr/>
          <a:lstStyle/>
          <a:p>
            <a:fld id="{2C6B1FF6-39B9-40F5-8B67-33C6354A3D4F}" type="slidenum">
              <a:rPr kumimoji="0" lang="en-US" smtClean="0"/>
              <a:pPr/>
              <a:t>23</a:t>
            </a:fld>
            <a:endParaRPr kumimoji="0" lang="en-US" dirty="0"/>
          </a:p>
        </p:txBody>
      </p:sp>
      <p:sp>
        <p:nvSpPr>
          <p:cNvPr id="39" name="Footer Placeholder 38"/>
          <p:cNvSpPr>
            <a:spLocks noGrp="1"/>
          </p:cNvSpPr>
          <p:nvPr>
            <p:ph type="ftr" sz="quarter" idx="11"/>
          </p:nvPr>
        </p:nvSpPr>
        <p:spPr/>
        <p:txBody>
          <a:bodyPr/>
          <a:lstStyle/>
          <a:p>
            <a:r>
              <a:rPr kumimoji="0" lang="en-US" smtClean="0"/>
              <a:t>Prof. Vipin Tyagi</a:t>
            </a:r>
            <a:endParaRPr kumimoji="0"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p:txBody>
          <a:bodyPr/>
          <a:lstStyle/>
          <a:p>
            <a:endParaRPr lang="en-US" smtClean="0"/>
          </a:p>
        </p:txBody>
      </p:sp>
      <p:sp>
        <p:nvSpPr>
          <p:cNvPr id="7172" name="Rectangle 3"/>
          <p:cNvSpPr>
            <a:spLocks noGrp="1" noChangeArrowheads="1"/>
          </p:cNvSpPr>
          <p:nvPr>
            <p:ph type="body" idx="1"/>
          </p:nvPr>
        </p:nvSpPr>
        <p:spPr/>
        <p:txBody>
          <a:bodyPr/>
          <a:lstStyle/>
          <a:p>
            <a:pPr>
              <a:buFontTx/>
              <a:buNone/>
            </a:pPr>
            <a:r>
              <a:rPr lang="en-US" smtClean="0"/>
              <a:t> </a:t>
            </a:r>
          </a:p>
        </p:txBody>
      </p:sp>
      <p:graphicFrame>
        <p:nvGraphicFramePr>
          <p:cNvPr id="7170" name="Object 4"/>
          <p:cNvGraphicFramePr>
            <a:graphicFrameLocks noChangeAspect="1"/>
          </p:cNvGraphicFramePr>
          <p:nvPr/>
        </p:nvGraphicFramePr>
        <p:xfrm>
          <a:off x="1438275" y="2789238"/>
          <a:ext cx="6230938" cy="3956050"/>
        </p:xfrm>
        <a:graphic>
          <a:graphicData uri="http://schemas.openxmlformats.org/presentationml/2006/ole">
            <p:oleObj spid="_x0000_s1282050" name="Document" r:id="rId3" imgW="6235200" imgH="3962520" progId="Word.Document.8">
              <p:embed/>
            </p:oleObj>
          </a:graphicData>
        </a:graphic>
      </p:graphicFrame>
      <p:grpSp>
        <p:nvGrpSpPr>
          <p:cNvPr id="2" name="Group 5"/>
          <p:cNvGrpSpPr>
            <a:grpSpLocks noChangeAspect="1"/>
          </p:cNvGrpSpPr>
          <p:nvPr/>
        </p:nvGrpSpPr>
        <p:grpSpPr bwMode="auto">
          <a:xfrm>
            <a:off x="1752600" y="228600"/>
            <a:ext cx="5756275" cy="2189163"/>
            <a:chOff x="432" y="1680"/>
            <a:chExt cx="4921" cy="1876"/>
          </a:xfrm>
        </p:grpSpPr>
        <p:grpSp>
          <p:nvGrpSpPr>
            <p:cNvPr id="3" name="Group 6"/>
            <p:cNvGrpSpPr>
              <a:grpSpLocks noChangeAspect="1"/>
            </p:cNvGrpSpPr>
            <p:nvPr/>
          </p:nvGrpSpPr>
          <p:grpSpPr bwMode="auto">
            <a:xfrm>
              <a:off x="432" y="2304"/>
              <a:ext cx="494" cy="480"/>
              <a:chOff x="432" y="2304"/>
              <a:chExt cx="494" cy="480"/>
            </a:xfrm>
          </p:grpSpPr>
          <p:sp>
            <p:nvSpPr>
              <p:cNvPr id="7206" name="Oval 7"/>
              <p:cNvSpPr>
                <a:spLocks noChangeAspect="1" noChangeArrowheads="1"/>
              </p:cNvSpPr>
              <p:nvPr/>
            </p:nvSpPr>
            <p:spPr bwMode="auto">
              <a:xfrm>
                <a:off x="432" y="2304"/>
                <a:ext cx="480" cy="480"/>
              </a:xfrm>
              <a:prstGeom prst="ellipse">
                <a:avLst/>
              </a:prstGeom>
              <a:noFill/>
              <a:ln w="19050">
                <a:solidFill>
                  <a:schemeClr val="tx1"/>
                </a:solidFill>
                <a:round/>
                <a:headEnd/>
                <a:tailEnd/>
              </a:ln>
            </p:spPr>
            <p:txBody>
              <a:bodyPr wrap="none" anchor="ctr"/>
              <a:lstStyle/>
              <a:p>
                <a:endParaRPr lang="en-US"/>
              </a:p>
            </p:txBody>
          </p:sp>
          <p:sp>
            <p:nvSpPr>
              <p:cNvPr id="7207" name="Text Box 8"/>
              <p:cNvSpPr txBox="1">
                <a:spLocks noChangeAspect="1" noChangeArrowheads="1"/>
              </p:cNvSpPr>
              <p:nvPr/>
            </p:nvSpPr>
            <p:spPr bwMode="auto">
              <a:xfrm>
                <a:off x="432" y="2415"/>
                <a:ext cx="494" cy="314"/>
              </a:xfrm>
              <a:prstGeom prst="rect">
                <a:avLst/>
              </a:prstGeom>
              <a:noFill/>
              <a:ln w="9525">
                <a:noFill/>
                <a:miter lim="800000"/>
                <a:headEnd/>
                <a:tailEnd/>
              </a:ln>
            </p:spPr>
            <p:txBody>
              <a:bodyPr wrap="none">
                <a:spAutoFit/>
              </a:bodyPr>
              <a:lstStyle/>
              <a:p>
                <a:r>
                  <a:rPr lang="en-US" sz="1800"/>
                  <a:t>start</a:t>
                </a:r>
                <a:endParaRPr lang="en-US"/>
              </a:p>
            </p:txBody>
          </p:sp>
        </p:grpSp>
        <p:grpSp>
          <p:nvGrpSpPr>
            <p:cNvPr id="4" name="Group 9"/>
            <p:cNvGrpSpPr>
              <a:grpSpLocks noChangeAspect="1"/>
            </p:cNvGrpSpPr>
            <p:nvPr/>
          </p:nvGrpSpPr>
          <p:grpSpPr bwMode="auto">
            <a:xfrm>
              <a:off x="1776" y="2304"/>
              <a:ext cx="548" cy="480"/>
              <a:chOff x="432" y="2304"/>
              <a:chExt cx="548" cy="480"/>
            </a:xfrm>
          </p:grpSpPr>
          <p:sp>
            <p:nvSpPr>
              <p:cNvPr id="7204" name="Oval 10"/>
              <p:cNvSpPr>
                <a:spLocks noChangeAspect="1" noChangeArrowheads="1"/>
              </p:cNvSpPr>
              <p:nvPr/>
            </p:nvSpPr>
            <p:spPr bwMode="auto">
              <a:xfrm>
                <a:off x="432" y="2304"/>
                <a:ext cx="480" cy="480"/>
              </a:xfrm>
              <a:prstGeom prst="ellipse">
                <a:avLst/>
              </a:prstGeom>
              <a:noFill/>
              <a:ln w="19050">
                <a:solidFill>
                  <a:schemeClr val="tx1"/>
                </a:solidFill>
                <a:round/>
                <a:headEnd/>
                <a:tailEnd/>
              </a:ln>
            </p:spPr>
            <p:txBody>
              <a:bodyPr wrap="none" anchor="ctr"/>
              <a:lstStyle/>
              <a:p>
                <a:endParaRPr lang="en-US"/>
              </a:p>
            </p:txBody>
          </p:sp>
          <p:sp>
            <p:nvSpPr>
              <p:cNvPr id="7205" name="Text Box 11"/>
              <p:cNvSpPr txBox="1">
                <a:spLocks noChangeAspect="1" noChangeArrowheads="1"/>
              </p:cNvSpPr>
              <p:nvPr/>
            </p:nvSpPr>
            <p:spPr bwMode="auto">
              <a:xfrm>
                <a:off x="432" y="2415"/>
                <a:ext cx="548" cy="314"/>
              </a:xfrm>
              <a:prstGeom prst="rect">
                <a:avLst/>
              </a:prstGeom>
              <a:noFill/>
              <a:ln w="9525">
                <a:noFill/>
                <a:miter lim="800000"/>
                <a:headEnd/>
                <a:tailEnd/>
              </a:ln>
            </p:spPr>
            <p:txBody>
              <a:bodyPr wrap="none">
                <a:spAutoFit/>
              </a:bodyPr>
              <a:lstStyle/>
              <a:p>
                <a:r>
                  <a:rPr lang="en-US" sz="1800"/>
                  <a:t>noun</a:t>
                </a:r>
                <a:endParaRPr lang="en-US"/>
              </a:p>
            </p:txBody>
          </p:sp>
        </p:grpSp>
        <p:grpSp>
          <p:nvGrpSpPr>
            <p:cNvPr id="5" name="Group 12"/>
            <p:cNvGrpSpPr>
              <a:grpSpLocks noChangeAspect="1"/>
            </p:cNvGrpSpPr>
            <p:nvPr/>
          </p:nvGrpSpPr>
          <p:grpSpPr bwMode="auto">
            <a:xfrm>
              <a:off x="3312" y="2304"/>
              <a:ext cx="506" cy="480"/>
              <a:chOff x="432" y="2304"/>
              <a:chExt cx="506" cy="480"/>
            </a:xfrm>
          </p:grpSpPr>
          <p:sp>
            <p:nvSpPr>
              <p:cNvPr id="7202" name="Oval 13"/>
              <p:cNvSpPr>
                <a:spLocks noChangeAspect="1" noChangeArrowheads="1"/>
              </p:cNvSpPr>
              <p:nvPr/>
            </p:nvSpPr>
            <p:spPr bwMode="auto">
              <a:xfrm>
                <a:off x="432" y="2304"/>
                <a:ext cx="480" cy="480"/>
              </a:xfrm>
              <a:prstGeom prst="ellipse">
                <a:avLst/>
              </a:prstGeom>
              <a:noFill/>
              <a:ln w="19050">
                <a:solidFill>
                  <a:schemeClr val="tx1"/>
                </a:solidFill>
                <a:round/>
                <a:headEnd/>
                <a:tailEnd/>
              </a:ln>
            </p:spPr>
            <p:txBody>
              <a:bodyPr wrap="none" anchor="ctr"/>
              <a:lstStyle/>
              <a:p>
                <a:endParaRPr lang="en-US"/>
              </a:p>
            </p:txBody>
          </p:sp>
          <p:sp>
            <p:nvSpPr>
              <p:cNvPr id="7203" name="Text Box 14"/>
              <p:cNvSpPr txBox="1">
                <a:spLocks noChangeAspect="1" noChangeArrowheads="1"/>
              </p:cNvSpPr>
              <p:nvPr/>
            </p:nvSpPr>
            <p:spPr bwMode="auto">
              <a:xfrm>
                <a:off x="433" y="2415"/>
                <a:ext cx="505" cy="314"/>
              </a:xfrm>
              <a:prstGeom prst="rect">
                <a:avLst/>
              </a:prstGeom>
              <a:noFill/>
              <a:ln w="9525">
                <a:noFill/>
                <a:miter lim="800000"/>
                <a:headEnd/>
                <a:tailEnd/>
              </a:ln>
            </p:spPr>
            <p:txBody>
              <a:bodyPr wrap="none">
                <a:spAutoFit/>
              </a:bodyPr>
              <a:lstStyle/>
              <a:p>
                <a:r>
                  <a:rPr lang="en-US" sz="1800"/>
                  <a:t>verb</a:t>
                </a:r>
                <a:endParaRPr lang="en-US"/>
              </a:p>
            </p:txBody>
          </p:sp>
        </p:grpSp>
        <p:grpSp>
          <p:nvGrpSpPr>
            <p:cNvPr id="6" name="Group 15"/>
            <p:cNvGrpSpPr>
              <a:grpSpLocks noChangeAspect="1"/>
            </p:cNvGrpSpPr>
            <p:nvPr/>
          </p:nvGrpSpPr>
          <p:grpSpPr bwMode="auto">
            <a:xfrm>
              <a:off x="4848" y="2256"/>
              <a:ext cx="505" cy="480"/>
              <a:chOff x="432" y="2304"/>
              <a:chExt cx="505" cy="480"/>
            </a:xfrm>
          </p:grpSpPr>
          <p:sp>
            <p:nvSpPr>
              <p:cNvPr id="7200" name="Oval 16"/>
              <p:cNvSpPr>
                <a:spLocks noChangeAspect="1" noChangeArrowheads="1"/>
              </p:cNvSpPr>
              <p:nvPr/>
            </p:nvSpPr>
            <p:spPr bwMode="auto">
              <a:xfrm>
                <a:off x="432" y="2304"/>
                <a:ext cx="480" cy="480"/>
              </a:xfrm>
              <a:prstGeom prst="ellipse">
                <a:avLst/>
              </a:prstGeom>
              <a:noFill/>
              <a:ln w="19050">
                <a:solidFill>
                  <a:schemeClr val="tx1"/>
                </a:solidFill>
                <a:round/>
                <a:headEnd/>
                <a:tailEnd/>
              </a:ln>
            </p:spPr>
            <p:txBody>
              <a:bodyPr wrap="none" anchor="ctr"/>
              <a:lstStyle/>
              <a:p>
                <a:endParaRPr lang="en-US"/>
              </a:p>
            </p:txBody>
          </p:sp>
          <p:sp>
            <p:nvSpPr>
              <p:cNvPr id="7201" name="Text Box 17"/>
              <p:cNvSpPr txBox="1">
                <a:spLocks noChangeAspect="1" noChangeArrowheads="1"/>
              </p:cNvSpPr>
              <p:nvPr/>
            </p:nvSpPr>
            <p:spPr bwMode="auto">
              <a:xfrm>
                <a:off x="432" y="2351"/>
                <a:ext cx="505" cy="392"/>
              </a:xfrm>
              <a:prstGeom prst="rect">
                <a:avLst/>
              </a:prstGeom>
              <a:noFill/>
              <a:ln w="9525">
                <a:noFill/>
                <a:miter lim="800000"/>
                <a:headEnd/>
                <a:tailEnd/>
              </a:ln>
            </p:spPr>
            <p:txBody>
              <a:bodyPr wrap="none">
                <a:spAutoFit/>
              </a:bodyPr>
              <a:lstStyle/>
              <a:p>
                <a:r>
                  <a:rPr lang="en-US"/>
                  <a:t> </a:t>
                </a:r>
                <a:r>
                  <a:rPr lang="en-US" sz="1800"/>
                  <a:t>end</a:t>
                </a:r>
                <a:endParaRPr lang="en-US"/>
              </a:p>
            </p:txBody>
          </p:sp>
        </p:grpSp>
        <p:sp>
          <p:nvSpPr>
            <p:cNvPr id="7184" name="Line 18"/>
            <p:cNvSpPr>
              <a:spLocks noChangeAspect="1" noChangeShapeType="1"/>
            </p:cNvSpPr>
            <p:nvPr/>
          </p:nvSpPr>
          <p:spPr bwMode="auto">
            <a:xfrm>
              <a:off x="912" y="2544"/>
              <a:ext cx="864" cy="0"/>
            </a:xfrm>
            <a:prstGeom prst="line">
              <a:avLst/>
            </a:prstGeom>
            <a:noFill/>
            <a:ln w="19050">
              <a:solidFill>
                <a:schemeClr val="tx1"/>
              </a:solidFill>
              <a:round/>
              <a:headEnd/>
              <a:tailEnd type="triangle" w="med" len="med"/>
            </a:ln>
          </p:spPr>
          <p:txBody>
            <a:bodyPr wrap="none" anchor="ctr"/>
            <a:lstStyle/>
            <a:p>
              <a:endParaRPr lang="en-IN"/>
            </a:p>
          </p:txBody>
        </p:sp>
        <p:sp>
          <p:nvSpPr>
            <p:cNvPr id="7185" name="Line 19"/>
            <p:cNvSpPr>
              <a:spLocks noChangeAspect="1" noChangeShapeType="1"/>
            </p:cNvSpPr>
            <p:nvPr/>
          </p:nvSpPr>
          <p:spPr bwMode="auto">
            <a:xfrm>
              <a:off x="2208" y="2448"/>
              <a:ext cx="1104" cy="0"/>
            </a:xfrm>
            <a:prstGeom prst="line">
              <a:avLst/>
            </a:prstGeom>
            <a:noFill/>
            <a:ln w="19050">
              <a:solidFill>
                <a:schemeClr val="tx1"/>
              </a:solidFill>
              <a:round/>
              <a:headEnd/>
              <a:tailEnd type="triangle" w="med" len="med"/>
            </a:ln>
          </p:spPr>
          <p:txBody>
            <a:bodyPr wrap="none" anchor="ctr"/>
            <a:lstStyle/>
            <a:p>
              <a:endParaRPr lang="en-IN"/>
            </a:p>
          </p:txBody>
        </p:sp>
        <p:sp>
          <p:nvSpPr>
            <p:cNvPr id="7186" name="Line 20"/>
            <p:cNvSpPr>
              <a:spLocks noChangeAspect="1" noChangeShapeType="1"/>
            </p:cNvSpPr>
            <p:nvPr/>
          </p:nvSpPr>
          <p:spPr bwMode="auto">
            <a:xfrm flipH="1">
              <a:off x="2256" y="2640"/>
              <a:ext cx="1056" cy="0"/>
            </a:xfrm>
            <a:prstGeom prst="line">
              <a:avLst/>
            </a:prstGeom>
            <a:noFill/>
            <a:ln w="19050">
              <a:solidFill>
                <a:schemeClr val="tx1"/>
              </a:solidFill>
              <a:round/>
              <a:headEnd/>
              <a:tailEnd type="triangle" w="med" len="med"/>
            </a:ln>
          </p:spPr>
          <p:txBody>
            <a:bodyPr wrap="none" anchor="ctr"/>
            <a:lstStyle/>
            <a:p>
              <a:endParaRPr lang="en-IN"/>
            </a:p>
          </p:txBody>
        </p:sp>
        <p:sp>
          <p:nvSpPr>
            <p:cNvPr id="7187" name="Line 21"/>
            <p:cNvSpPr>
              <a:spLocks noChangeAspect="1" noChangeShapeType="1"/>
            </p:cNvSpPr>
            <p:nvPr/>
          </p:nvSpPr>
          <p:spPr bwMode="auto">
            <a:xfrm>
              <a:off x="3792" y="2544"/>
              <a:ext cx="1056" cy="0"/>
            </a:xfrm>
            <a:prstGeom prst="line">
              <a:avLst/>
            </a:prstGeom>
            <a:noFill/>
            <a:ln w="19050">
              <a:solidFill>
                <a:schemeClr val="tx1"/>
              </a:solidFill>
              <a:round/>
              <a:headEnd/>
              <a:tailEnd type="triangle" w="med" len="med"/>
            </a:ln>
          </p:spPr>
          <p:txBody>
            <a:bodyPr wrap="none" anchor="ctr"/>
            <a:lstStyle/>
            <a:p>
              <a:endParaRPr lang="en-IN"/>
            </a:p>
          </p:txBody>
        </p:sp>
        <p:sp>
          <p:nvSpPr>
            <p:cNvPr id="7188" name="Freeform 22"/>
            <p:cNvSpPr>
              <a:spLocks noChangeAspect="1"/>
            </p:cNvSpPr>
            <p:nvPr/>
          </p:nvSpPr>
          <p:spPr bwMode="auto">
            <a:xfrm>
              <a:off x="816" y="1968"/>
              <a:ext cx="2592" cy="384"/>
            </a:xfrm>
            <a:custGeom>
              <a:avLst/>
              <a:gdLst>
                <a:gd name="T0" fmla="*/ 0 w 2592"/>
                <a:gd name="T1" fmla="*/ 384 h 384"/>
                <a:gd name="T2" fmla="*/ 1200 w 2592"/>
                <a:gd name="T3" fmla="*/ 0 h 384"/>
                <a:gd name="T4" fmla="*/ 2592 w 2592"/>
                <a:gd name="T5" fmla="*/ 384 h 384"/>
                <a:gd name="T6" fmla="*/ 0 60000 65536"/>
                <a:gd name="T7" fmla="*/ 0 60000 65536"/>
                <a:gd name="T8" fmla="*/ 0 60000 65536"/>
                <a:gd name="T9" fmla="*/ 0 w 2592"/>
                <a:gd name="T10" fmla="*/ 0 h 384"/>
                <a:gd name="T11" fmla="*/ 2592 w 2592"/>
                <a:gd name="T12" fmla="*/ 384 h 384"/>
              </a:gdLst>
              <a:ahLst/>
              <a:cxnLst>
                <a:cxn ang="T6">
                  <a:pos x="T0" y="T1"/>
                </a:cxn>
                <a:cxn ang="T7">
                  <a:pos x="T2" y="T3"/>
                </a:cxn>
                <a:cxn ang="T8">
                  <a:pos x="T4" y="T5"/>
                </a:cxn>
              </a:cxnLst>
              <a:rect l="T9" t="T10" r="T11" b="T12"/>
              <a:pathLst>
                <a:path w="2592" h="384">
                  <a:moveTo>
                    <a:pt x="0" y="384"/>
                  </a:moveTo>
                  <a:cubicBezTo>
                    <a:pt x="384" y="192"/>
                    <a:pt x="768" y="0"/>
                    <a:pt x="1200" y="0"/>
                  </a:cubicBezTo>
                  <a:cubicBezTo>
                    <a:pt x="1632" y="0"/>
                    <a:pt x="2112" y="192"/>
                    <a:pt x="2592" y="384"/>
                  </a:cubicBezTo>
                </a:path>
              </a:pathLst>
            </a:custGeom>
            <a:noFill/>
            <a:ln w="19050" cmpd="sng">
              <a:solidFill>
                <a:schemeClr val="tx1"/>
              </a:solidFill>
              <a:round/>
              <a:headEnd type="none" w="med" len="med"/>
              <a:tailEnd type="triangle" w="med" len="med"/>
            </a:ln>
          </p:spPr>
          <p:txBody>
            <a:bodyPr wrap="none" anchor="ctr"/>
            <a:lstStyle/>
            <a:p>
              <a:endParaRPr lang="en-IN"/>
            </a:p>
          </p:txBody>
        </p:sp>
        <p:sp>
          <p:nvSpPr>
            <p:cNvPr id="7189" name="Freeform 23"/>
            <p:cNvSpPr>
              <a:spLocks noChangeAspect="1"/>
            </p:cNvSpPr>
            <p:nvPr/>
          </p:nvSpPr>
          <p:spPr bwMode="auto">
            <a:xfrm>
              <a:off x="2112" y="2688"/>
              <a:ext cx="2784" cy="544"/>
            </a:xfrm>
            <a:custGeom>
              <a:avLst/>
              <a:gdLst>
                <a:gd name="T0" fmla="*/ 0 w 2784"/>
                <a:gd name="T1" fmla="*/ 96 h 544"/>
                <a:gd name="T2" fmla="*/ 1440 w 2784"/>
                <a:gd name="T3" fmla="*/ 528 h 544"/>
                <a:gd name="T4" fmla="*/ 2784 w 2784"/>
                <a:gd name="T5" fmla="*/ 0 h 544"/>
                <a:gd name="T6" fmla="*/ 0 60000 65536"/>
                <a:gd name="T7" fmla="*/ 0 60000 65536"/>
                <a:gd name="T8" fmla="*/ 0 60000 65536"/>
                <a:gd name="T9" fmla="*/ 0 w 2784"/>
                <a:gd name="T10" fmla="*/ 0 h 544"/>
                <a:gd name="T11" fmla="*/ 2784 w 2784"/>
                <a:gd name="T12" fmla="*/ 544 h 544"/>
              </a:gdLst>
              <a:ahLst/>
              <a:cxnLst>
                <a:cxn ang="T6">
                  <a:pos x="T0" y="T1"/>
                </a:cxn>
                <a:cxn ang="T7">
                  <a:pos x="T2" y="T3"/>
                </a:cxn>
                <a:cxn ang="T8">
                  <a:pos x="T4" y="T5"/>
                </a:cxn>
              </a:cxnLst>
              <a:rect l="T9" t="T10" r="T11" b="T12"/>
              <a:pathLst>
                <a:path w="2784" h="544">
                  <a:moveTo>
                    <a:pt x="0" y="96"/>
                  </a:moveTo>
                  <a:cubicBezTo>
                    <a:pt x="488" y="320"/>
                    <a:pt x="976" y="544"/>
                    <a:pt x="1440" y="528"/>
                  </a:cubicBezTo>
                  <a:cubicBezTo>
                    <a:pt x="1904" y="512"/>
                    <a:pt x="2344" y="256"/>
                    <a:pt x="2784" y="0"/>
                  </a:cubicBezTo>
                </a:path>
              </a:pathLst>
            </a:custGeom>
            <a:noFill/>
            <a:ln w="19050" cmpd="sng">
              <a:solidFill>
                <a:schemeClr val="tx1"/>
              </a:solidFill>
              <a:round/>
              <a:headEnd type="none" w="med" len="med"/>
              <a:tailEnd type="triangle" w="med" len="med"/>
            </a:ln>
          </p:spPr>
          <p:txBody>
            <a:bodyPr wrap="none" anchor="ctr"/>
            <a:lstStyle/>
            <a:p>
              <a:endParaRPr lang="en-IN"/>
            </a:p>
          </p:txBody>
        </p:sp>
        <p:sp>
          <p:nvSpPr>
            <p:cNvPr id="7190" name="Freeform 24"/>
            <p:cNvSpPr>
              <a:spLocks noChangeAspect="1"/>
            </p:cNvSpPr>
            <p:nvPr/>
          </p:nvSpPr>
          <p:spPr bwMode="auto">
            <a:xfrm>
              <a:off x="3520" y="1840"/>
              <a:ext cx="536" cy="560"/>
            </a:xfrm>
            <a:custGeom>
              <a:avLst/>
              <a:gdLst>
                <a:gd name="T0" fmla="*/ 224 w 536"/>
                <a:gd name="T1" fmla="*/ 560 h 560"/>
                <a:gd name="T2" fmla="*/ 512 w 536"/>
                <a:gd name="T3" fmla="*/ 272 h 560"/>
                <a:gd name="T4" fmla="*/ 80 w 536"/>
                <a:gd name="T5" fmla="*/ 32 h 560"/>
                <a:gd name="T6" fmla="*/ 32 w 536"/>
                <a:gd name="T7" fmla="*/ 464 h 560"/>
                <a:gd name="T8" fmla="*/ 0 60000 65536"/>
                <a:gd name="T9" fmla="*/ 0 60000 65536"/>
                <a:gd name="T10" fmla="*/ 0 60000 65536"/>
                <a:gd name="T11" fmla="*/ 0 60000 65536"/>
                <a:gd name="T12" fmla="*/ 0 w 536"/>
                <a:gd name="T13" fmla="*/ 0 h 560"/>
                <a:gd name="T14" fmla="*/ 536 w 536"/>
                <a:gd name="T15" fmla="*/ 560 h 560"/>
              </a:gdLst>
              <a:ahLst/>
              <a:cxnLst>
                <a:cxn ang="T8">
                  <a:pos x="T0" y="T1"/>
                </a:cxn>
                <a:cxn ang="T9">
                  <a:pos x="T2" y="T3"/>
                </a:cxn>
                <a:cxn ang="T10">
                  <a:pos x="T4" y="T5"/>
                </a:cxn>
                <a:cxn ang="T11">
                  <a:pos x="T6" y="T7"/>
                </a:cxn>
              </a:cxnLst>
              <a:rect l="T12" t="T13" r="T14" b="T15"/>
              <a:pathLst>
                <a:path w="536" h="560">
                  <a:moveTo>
                    <a:pt x="224" y="560"/>
                  </a:moveTo>
                  <a:cubicBezTo>
                    <a:pt x="380" y="460"/>
                    <a:pt x="536" y="360"/>
                    <a:pt x="512" y="272"/>
                  </a:cubicBezTo>
                  <a:cubicBezTo>
                    <a:pt x="488" y="184"/>
                    <a:pt x="160" y="0"/>
                    <a:pt x="80" y="32"/>
                  </a:cubicBezTo>
                  <a:cubicBezTo>
                    <a:pt x="0" y="64"/>
                    <a:pt x="16" y="264"/>
                    <a:pt x="32" y="464"/>
                  </a:cubicBezTo>
                </a:path>
              </a:pathLst>
            </a:custGeom>
            <a:noFill/>
            <a:ln w="19050" cmpd="sng">
              <a:solidFill>
                <a:schemeClr val="tx1"/>
              </a:solidFill>
              <a:round/>
              <a:headEnd type="none" w="med" len="med"/>
              <a:tailEnd type="triangle" w="med" len="med"/>
            </a:ln>
          </p:spPr>
          <p:txBody>
            <a:bodyPr wrap="none" anchor="ctr"/>
            <a:lstStyle/>
            <a:p>
              <a:endParaRPr lang="en-IN"/>
            </a:p>
          </p:txBody>
        </p:sp>
        <p:sp>
          <p:nvSpPr>
            <p:cNvPr id="7191" name="Freeform 25"/>
            <p:cNvSpPr>
              <a:spLocks noChangeAspect="1"/>
            </p:cNvSpPr>
            <p:nvPr/>
          </p:nvSpPr>
          <p:spPr bwMode="auto">
            <a:xfrm>
              <a:off x="1472" y="2688"/>
              <a:ext cx="600" cy="624"/>
            </a:xfrm>
            <a:custGeom>
              <a:avLst/>
              <a:gdLst>
                <a:gd name="T0" fmla="*/ 544 w 600"/>
                <a:gd name="T1" fmla="*/ 96 h 624"/>
                <a:gd name="T2" fmla="*/ 544 w 600"/>
                <a:gd name="T3" fmla="*/ 528 h 624"/>
                <a:gd name="T4" fmla="*/ 208 w 600"/>
                <a:gd name="T5" fmla="*/ 576 h 624"/>
                <a:gd name="T6" fmla="*/ 16 w 600"/>
                <a:gd name="T7" fmla="*/ 240 h 624"/>
                <a:gd name="T8" fmla="*/ 304 w 600"/>
                <a:gd name="T9" fmla="*/ 0 h 624"/>
                <a:gd name="T10" fmla="*/ 0 60000 65536"/>
                <a:gd name="T11" fmla="*/ 0 60000 65536"/>
                <a:gd name="T12" fmla="*/ 0 60000 65536"/>
                <a:gd name="T13" fmla="*/ 0 60000 65536"/>
                <a:gd name="T14" fmla="*/ 0 60000 65536"/>
                <a:gd name="T15" fmla="*/ 0 w 600"/>
                <a:gd name="T16" fmla="*/ 0 h 624"/>
                <a:gd name="T17" fmla="*/ 600 w 600"/>
                <a:gd name="T18" fmla="*/ 624 h 624"/>
              </a:gdLst>
              <a:ahLst/>
              <a:cxnLst>
                <a:cxn ang="T10">
                  <a:pos x="T0" y="T1"/>
                </a:cxn>
                <a:cxn ang="T11">
                  <a:pos x="T2" y="T3"/>
                </a:cxn>
                <a:cxn ang="T12">
                  <a:pos x="T4" y="T5"/>
                </a:cxn>
                <a:cxn ang="T13">
                  <a:pos x="T6" y="T7"/>
                </a:cxn>
                <a:cxn ang="T14">
                  <a:pos x="T8" y="T9"/>
                </a:cxn>
              </a:cxnLst>
              <a:rect l="T15" t="T16" r="T17" b="T18"/>
              <a:pathLst>
                <a:path w="600" h="624">
                  <a:moveTo>
                    <a:pt x="544" y="96"/>
                  </a:moveTo>
                  <a:cubicBezTo>
                    <a:pt x="572" y="272"/>
                    <a:pt x="600" y="448"/>
                    <a:pt x="544" y="528"/>
                  </a:cubicBezTo>
                  <a:cubicBezTo>
                    <a:pt x="488" y="608"/>
                    <a:pt x="296" y="624"/>
                    <a:pt x="208" y="576"/>
                  </a:cubicBezTo>
                  <a:cubicBezTo>
                    <a:pt x="120" y="528"/>
                    <a:pt x="0" y="336"/>
                    <a:pt x="16" y="240"/>
                  </a:cubicBezTo>
                  <a:cubicBezTo>
                    <a:pt x="32" y="144"/>
                    <a:pt x="168" y="72"/>
                    <a:pt x="304" y="0"/>
                  </a:cubicBezTo>
                </a:path>
              </a:pathLst>
            </a:custGeom>
            <a:noFill/>
            <a:ln w="19050" cmpd="sng">
              <a:solidFill>
                <a:schemeClr val="tx1"/>
              </a:solidFill>
              <a:round/>
              <a:headEnd type="none" w="med" len="med"/>
              <a:tailEnd type="triangle" w="med" len="med"/>
            </a:ln>
          </p:spPr>
          <p:txBody>
            <a:bodyPr wrap="none" anchor="ctr"/>
            <a:lstStyle/>
            <a:p>
              <a:endParaRPr lang="en-IN"/>
            </a:p>
          </p:txBody>
        </p:sp>
        <p:sp>
          <p:nvSpPr>
            <p:cNvPr id="7192" name="Text Box 26"/>
            <p:cNvSpPr txBox="1">
              <a:spLocks noChangeAspect="1" noChangeArrowheads="1"/>
            </p:cNvSpPr>
            <p:nvPr/>
          </p:nvSpPr>
          <p:spPr bwMode="auto">
            <a:xfrm>
              <a:off x="1238" y="2313"/>
              <a:ext cx="429" cy="340"/>
            </a:xfrm>
            <a:prstGeom prst="rect">
              <a:avLst/>
            </a:prstGeom>
            <a:noFill/>
            <a:ln w="9525">
              <a:noFill/>
              <a:miter lim="800000"/>
              <a:headEnd/>
              <a:tailEnd/>
            </a:ln>
          </p:spPr>
          <p:txBody>
            <a:bodyPr wrap="none">
              <a:spAutoFit/>
            </a:bodyPr>
            <a:lstStyle/>
            <a:p>
              <a:r>
                <a:rPr lang="en-US" sz="2000" b="1"/>
                <a:t>0.8</a:t>
              </a:r>
              <a:endParaRPr lang="en-US"/>
            </a:p>
          </p:txBody>
        </p:sp>
        <p:sp>
          <p:nvSpPr>
            <p:cNvPr id="7193" name="Text Box 27"/>
            <p:cNvSpPr txBox="1">
              <a:spLocks noChangeAspect="1" noChangeArrowheads="1"/>
            </p:cNvSpPr>
            <p:nvPr/>
          </p:nvSpPr>
          <p:spPr bwMode="auto">
            <a:xfrm>
              <a:off x="1824" y="1680"/>
              <a:ext cx="429" cy="340"/>
            </a:xfrm>
            <a:prstGeom prst="rect">
              <a:avLst/>
            </a:prstGeom>
            <a:noFill/>
            <a:ln w="9525">
              <a:noFill/>
              <a:miter lim="800000"/>
              <a:headEnd/>
              <a:tailEnd/>
            </a:ln>
          </p:spPr>
          <p:txBody>
            <a:bodyPr wrap="none">
              <a:spAutoFit/>
            </a:bodyPr>
            <a:lstStyle/>
            <a:p>
              <a:r>
                <a:rPr lang="en-US" sz="2000" b="1"/>
                <a:t>0.2</a:t>
              </a:r>
              <a:endParaRPr lang="en-US"/>
            </a:p>
          </p:txBody>
        </p:sp>
        <p:sp>
          <p:nvSpPr>
            <p:cNvPr id="7194" name="Text Box 28"/>
            <p:cNvSpPr txBox="1">
              <a:spLocks noChangeAspect="1" noChangeArrowheads="1"/>
            </p:cNvSpPr>
            <p:nvPr/>
          </p:nvSpPr>
          <p:spPr bwMode="auto">
            <a:xfrm>
              <a:off x="2496" y="2208"/>
              <a:ext cx="429" cy="340"/>
            </a:xfrm>
            <a:prstGeom prst="rect">
              <a:avLst/>
            </a:prstGeom>
            <a:noFill/>
            <a:ln w="9525">
              <a:noFill/>
              <a:miter lim="800000"/>
              <a:headEnd/>
              <a:tailEnd/>
            </a:ln>
          </p:spPr>
          <p:txBody>
            <a:bodyPr wrap="none">
              <a:spAutoFit/>
            </a:bodyPr>
            <a:lstStyle/>
            <a:p>
              <a:r>
                <a:rPr lang="en-US" sz="2000" b="1"/>
                <a:t>0.8</a:t>
              </a:r>
              <a:endParaRPr lang="en-US"/>
            </a:p>
          </p:txBody>
        </p:sp>
        <p:sp>
          <p:nvSpPr>
            <p:cNvPr id="7195" name="Text Box 29"/>
            <p:cNvSpPr txBox="1">
              <a:spLocks noChangeAspect="1" noChangeArrowheads="1"/>
            </p:cNvSpPr>
            <p:nvPr/>
          </p:nvSpPr>
          <p:spPr bwMode="auto">
            <a:xfrm>
              <a:off x="4176" y="2304"/>
              <a:ext cx="429" cy="341"/>
            </a:xfrm>
            <a:prstGeom prst="rect">
              <a:avLst/>
            </a:prstGeom>
            <a:noFill/>
            <a:ln w="9525">
              <a:noFill/>
              <a:miter lim="800000"/>
              <a:headEnd/>
              <a:tailEnd/>
            </a:ln>
          </p:spPr>
          <p:txBody>
            <a:bodyPr wrap="none">
              <a:spAutoFit/>
            </a:bodyPr>
            <a:lstStyle/>
            <a:p>
              <a:r>
                <a:rPr lang="en-US" sz="2000" b="1"/>
                <a:t>0.7</a:t>
              </a:r>
              <a:endParaRPr lang="en-US"/>
            </a:p>
          </p:txBody>
        </p:sp>
        <p:sp>
          <p:nvSpPr>
            <p:cNvPr id="7196" name="Text Box 30"/>
            <p:cNvSpPr txBox="1">
              <a:spLocks noChangeAspect="1" noChangeArrowheads="1"/>
            </p:cNvSpPr>
            <p:nvPr/>
          </p:nvSpPr>
          <p:spPr bwMode="auto">
            <a:xfrm>
              <a:off x="3793" y="1680"/>
              <a:ext cx="429" cy="340"/>
            </a:xfrm>
            <a:prstGeom prst="rect">
              <a:avLst/>
            </a:prstGeom>
            <a:noFill/>
            <a:ln w="9525">
              <a:noFill/>
              <a:miter lim="800000"/>
              <a:headEnd/>
              <a:tailEnd/>
            </a:ln>
          </p:spPr>
          <p:txBody>
            <a:bodyPr wrap="none">
              <a:spAutoFit/>
            </a:bodyPr>
            <a:lstStyle/>
            <a:p>
              <a:r>
                <a:rPr lang="en-US" sz="2000" b="1"/>
                <a:t>0.1</a:t>
              </a:r>
              <a:endParaRPr lang="en-US"/>
            </a:p>
          </p:txBody>
        </p:sp>
        <p:sp>
          <p:nvSpPr>
            <p:cNvPr id="7197" name="Text Box 31"/>
            <p:cNvSpPr txBox="1">
              <a:spLocks noChangeAspect="1" noChangeArrowheads="1"/>
            </p:cNvSpPr>
            <p:nvPr/>
          </p:nvSpPr>
          <p:spPr bwMode="auto">
            <a:xfrm>
              <a:off x="2591" y="2640"/>
              <a:ext cx="429" cy="341"/>
            </a:xfrm>
            <a:prstGeom prst="rect">
              <a:avLst/>
            </a:prstGeom>
            <a:noFill/>
            <a:ln w="9525">
              <a:noFill/>
              <a:miter lim="800000"/>
              <a:headEnd/>
              <a:tailEnd/>
            </a:ln>
          </p:spPr>
          <p:txBody>
            <a:bodyPr wrap="none">
              <a:spAutoFit/>
            </a:bodyPr>
            <a:lstStyle/>
            <a:p>
              <a:r>
                <a:rPr lang="en-US" sz="2000" b="1"/>
                <a:t>0.2</a:t>
              </a:r>
              <a:endParaRPr lang="en-US"/>
            </a:p>
          </p:txBody>
        </p:sp>
        <p:sp>
          <p:nvSpPr>
            <p:cNvPr id="7198" name="Text Box 32"/>
            <p:cNvSpPr txBox="1">
              <a:spLocks noChangeAspect="1" noChangeArrowheads="1"/>
            </p:cNvSpPr>
            <p:nvPr/>
          </p:nvSpPr>
          <p:spPr bwMode="auto">
            <a:xfrm>
              <a:off x="1296" y="3121"/>
              <a:ext cx="429" cy="340"/>
            </a:xfrm>
            <a:prstGeom prst="rect">
              <a:avLst/>
            </a:prstGeom>
            <a:noFill/>
            <a:ln w="9525">
              <a:noFill/>
              <a:miter lim="800000"/>
              <a:headEnd/>
              <a:tailEnd/>
            </a:ln>
          </p:spPr>
          <p:txBody>
            <a:bodyPr wrap="none">
              <a:spAutoFit/>
            </a:bodyPr>
            <a:lstStyle/>
            <a:p>
              <a:r>
                <a:rPr lang="en-US" sz="2000" b="1"/>
                <a:t>0.1</a:t>
              </a:r>
              <a:endParaRPr lang="en-US"/>
            </a:p>
          </p:txBody>
        </p:sp>
        <p:sp>
          <p:nvSpPr>
            <p:cNvPr id="7199" name="Text Box 33"/>
            <p:cNvSpPr txBox="1">
              <a:spLocks noChangeAspect="1" noChangeArrowheads="1"/>
            </p:cNvSpPr>
            <p:nvPr/>
          </p:nvSpPr>
          <p:spPr bwMode="auto">
            <a:xfrm>
              <a:off x="3359" y="3216"/>
              <a:ext cx="429" cy="340"/>
            </a:xfrm>
            <a:prstGeom prst="rect">
              <a:avLst/>
            </a:prstGeom>
            <a:noFill/>
            <a:ln w="9525">
              <a:noFill/>
              <a:miter lim="800000"/>
              <a:headEnd/>
              <a:tailEnd/>
            </a:ln>
          </p:spPr>
          <p:txBody>
            <a:bodyPr wrap="none">
              <a:spAutoFit/>
            </a:bodyPr>
            <a:lstStyle/>
            <a:p>
              <a:r>
                <a:rPr lang="en-US" sz="2000" b="1"/>
                <a:t>0.1</a:t>
              </a:r>
              <a:endParaRPr lang="en-US"/>
            </a:p>
          </p:txBody>
        </p:sp>
      </p:grpSp>
      <p:sp>
        <p:nvSpPr>
          <p:cNvPr id="7174" name="Text Box 34"/>
          <p:cNvSpPr txBox="1">
            <a:spLocks noChangeArrowheads="1"/>
          </p:cNvSpPr>
          <p:nvPr/>
        </p:nvSpPr>
        <p:spPr bwMode="auto">
          <a:xfrm>
            <a:off x="381000" y="2362200"/>
            <a:ext cx="2590800" cy="1023938"/>
          </a:xfrm>
          <a:prstGeom prst="rect">
            <a:avLst/>
          </a:prstGeom>
          <a:noFill/>
          <a:ln w="19050">
            <a:solidFill>
              <a:srgbClr val="FF0066"/>
            </a:solidFill>
            <a:miter lim="800000"/>
            <a:headEnd/>
            <a:tailEnd/>
          </a:ln>
        </p:spPr>
        <p:txBody>
          <a:bodyPr>
            <a:spAutoFit/>
          </a:bodyPr>
          <a:lstStyle/>
          <a:p>
            <a:pPr>
              <a:spcBef>
                <a:spcPct val="50000"/>
              </a:spcBef>
            </a:pPr>
            <a:r>
              <a:rPr lang="en-US"/>
              <a:t>Token 2:  sleep</a:t>
            </a:r>
          </a:p>
          <a:p>
            <a:pPr>
              <a:spcBef>
                <a:spcPct val="50000"/>
              </a:spcBef>
            </a:pPr>
            <a:r>
              <a:rPr lang="en-US"/>
              <a:t>(if ‘fish’ is a noun)</a:t>
            </a:r>
          </a:p>
        </p:txBody>
      </p:sp>
      <p:sp>
        <p:nvSpPr>
          <p:cNvPr id="7175" name="Line 35"/>
          <p:cNvSpPr>
            <a:spLocks noChangeShapeType="1"/>
          </p:cNvSpPr>
          <p:nvPr/>
        </p:nvSpPr>
        <p:spPr bwMode="auto">
          <a:xfrm>
            <a:off x="3581400" y="3962400"/>
            <a:ext cx="685800" cy="533400"/>
          </a:xfrm>
          <a:prstGeom prst="line">
            <a:avLst/>
          </a:prstGeom>
          <a:noFill/>
          <a:ln w="38100">
            <a:solidFill>
              <a:srgbClr val="FF0066"/>
            </a:solidFill>
            <a:round/>
            <a:headEnd type="triangle" w="med" len="med"/>
            <a:tailEnd/>
          </a:ln>
        </p:spPr>
        <p:txBody>
          <a:bodyPr wrap="none" anchor="ctr"/>
          <a:lstStyle/>
          <a:p>
            <a:endParaRPr lang="en-IN"/>
          </a:p>
        </p:txBody>
      </p:sp>
      <p:sp>
        <p:nvSpPr>
          <p:cNvPr id="7176" name="Line 36"/>
          <p:cNvSpPr>
            <a:spLocks noChangeShapeType="1"/>
          </p:cNvSpPr>
          <p:nvPr/>
        </p:nvSpPr>
        <p:spPr bwMode="auto">
          <a:xfrm>
            <a:off x="3581400" y="4114800"/>
            <a:ext cx="609600" cy="1066800"/>
          </a:xfrm>
          <a:prstGeom prst="line">
            <a:avLst/>
          </a:prstGeom>
          <a:noFill/>
          <a:ln w="38100">
            <a:solidFill>
              <a:srgbClr val="FF0066"/>
            </a:solidFill>
            <a:round/>
            <a:headEnd type="triangle" w="med" len="med"/>
            <a:tailEnd/>
          </a:ln>
        </p:spPr>
        <p:txBody>
          <a:bodyPr wrap="none" anchor="ctr"/>
          <a:lstStyle/>
          <a:p>
            <a:endParaRPr lang="en-IN"/>
          </a:p>
        </p:txBody>
      </p:sp>
      <p:sp>
        <p:nvSpPr>
          <p:cNvPr id="7177" name="Oval 37"/>
          <p:cNvSpPr>
            <a:spLocks noChangeArrowheads="1"/>
          </p:cNvSpPr>
          <p:nvPr/>
        </p:nvSpPr>
        <p:spPr bwMode="auto">
          <a:xfrm>
            <a:off x="4267200" y="4953000"/>
            <a:ext cx="609600" cy="609600"/>
          </a:xfrm>
          <a:prstGeom prst="ellipse">
            <a:avLst/>
          </a:prstGeom>
          <a:noFill/>
          <a:ln w="38100">
            <a:solidFill>
              <a:srgbClr val="FF0066"/>
            </a:solidFill>
            <a:round/>
            <a:headEnd/>
            <a:tailEnd/>
          </a:ln>
        </p:spPr>
        <p:txBody>
          <a:bodyPr wrap="none" anchor="ctr"/>
          <a:lstStyle/>
          <a:p>
            <a:endParaRPr lang="en-US"/>
          </a:p>
        </p:txBody>
      </p:sp>
      <p:sp>
        <p:nvSpPr>
          <p:cNvPr id="7178" name="Oval 38"/>
          <p:cNvSpPr>
            <a:spLocks noChangeArrowheads="1"/>
          </p:cNvSpPr>
          <p:nvPr/>
        </p:nvSpPr>
        <p:spPr bwMode="auto">
          <a:xfrm>
            <a:off x="5257800" y="4572000"/>
            <a:ext cx="457200" cy="457200"/>
          </a:xfrm>
          <a:prstGeom prst="ellipse">
            <a:avLst/>
          </a:prstGeom>
          <a:noFill/>
          <a:ln w="38100">
            <a:solidFill>
              <a:srgbClr val="FF0066"/>
            </a:solidFill>
            <a:round/>
            <a:headEnd/>
            <a:tailEnd/>
          </a:ln>
        </p:spPr>
        <p:txBody>
          <a:bodyPr wrap="none" anchor="ctr"/>
          <a:lstStyle/>
          <a:p>
            <a:endParaRPr lang="en-US"/>
          </a:p>
        </p:txBody>
      </p:sp>
      <p:sp>
        <p:nvSpPr>
          <p:cNvPr id="7179" name="Oval 39"/>
          <p:cNvSpPr>
            <a:spLocks noChangeArrowheads="1"/>
          </p:cNvSpPr>
          <p:nvPr/>
        </p:nvSpPr>
        <p:spPr bwMode="auto">
          <a:xfrm>
            <a:off x="5257800" y="5334000"/>
            <a:ext cx="457200" cy="457200"/>
          </a:xfrm>
          <a:prstGeom prst="ellipse">
            <a:avLst/>
          </a:prstGeom>
          <a:noFill/>
          <a:ln w="38100">
            <a:solidFill>
              <a:srgbClr val="FF0066"/>
            </a:solidFill>
            <a:round/>
            <a:headEnd/>
            <a:tailEnd/>
          </a:ln>
        </p:spPr>
        <p:txBody>
          <a:bodyPr wrap="none" anchor="ctr"/>
          <a:lstStyle/>
          <a:p>
            <a:endParaRPr lang="en-US"/>
          </a:p>
        </p:txBody>
      </p:sp>
      <p:sp>
        <p:nvSpPr>
          <p:cNvPr id="40" name="Slide Number Placeholder 39"/>
          <p:cNvSpPr>
            <a:spLocks noGrp="1"/>
          </p:cNvSpPr>
          <p:nvPr>
            <p:ph type="sldNum" sz="quarter" idx="12"/>
          </p:nvPr>
        </p:nvSpPr>
        <p:spPr/>
        <p:txBody>
          <a:bodyPr/>
          <a:lstStyle/>
          <a:p>
            <a:fld id="{2C6B1FF6-39B9-40F5-8B67-33C6354A3D4F}" type="slidenum">
              <a:rPr kumimoji="0" lang="en-US" smtClean="0"/>
              <a:pPr/>
              <a:t>24</a:t>
            </a:fld>
            <a:endParaRPr kumimoji="0" lang="en-US" dirty="0"/>
          </a:p>
        </p:txBody>
      </p:sp>
      <p:sp>
        <p:nvSpPr>
          <p:cNvPr id="41" name="Footer Placeholder 40"/>
          <p:cNvSpPr>
            <a:spLocks noGrp="1"/>
          </p:cNvSpPr>
          <p:nvPr>
            <p:ph type="ftr" sz="quarter" idx="11"/>
          </p:nvPr>
        </p:nvSpPr>
        <p:spPr/>
        <p:txBody>
          <a:bodyPr/>
          <a:lstStyle/>
          <a:p>
            <a:r>
              <a:rPr kumimoji="0" lang="en-US" smtClean="0"/>
              <a:t>Prof. Vipin Tyagi</a:t>
            </a:r>
            <a:endParaRPr kumimoji="0"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p:txBody>
          <a:bodyPr/>
          <a:lstStyle/>
          <a:p>
            <a:endParaRPr lang="en-US" smtClean="0"/>
          </a:p>
        </p:txBody>
      </p:sp>
      <p:sp>
        <p:nvSpPr>
          <p:cNvPr id="8196" name="Rectangle 3"/>
          <p:cNvSpPr>
            <a:spLocks noGrp="1" noChangeArrowheads="1"/>
          </p:cNvSpPr>
          <p:nvPr>
            <p:ph type="body" idx="1"/>
          </p:nvPr>
        </p:nvSpPr>
        <p:spPr/>
        <p:txBody>
          <a:bodyPr/>
          <a:lstStyle/>
          <a:p>
            <a:pPr>
              <a:buFontTx/>
              <a:buNone/>
            </a:pPr>
            <a:r>
              <a:rPr lang="en-US" smtClean="0"/>
              <a:t> </a:t>
            </a:r>
          </a:p>
        </p:txBody>
      </p:sp>
      <p:graphicFrame>
        <p:nvGraphicFramePr>
          <p:cNvPr id="8194" name="Object 4"/>
          <p:cNvGraphicFramePr>
            <a:graphicFrameLocks noChangeAspect="1"/>
          </p:cNvGraphicFramePr>
          <p:nvPr/>
        </p:nvGraphicFramePr>
        <p:xfrm>
          <a:off x="1438275" y="2789238"/>
          <a:ext cx="6230938" cy="3946525"/>
        </p:xfrm>
        <a:graphic>
          <a:graphicData uri="http://schemas.openxmlformats.org/presentationml/2006/ole">
            <p:oleObj spid="_x0000_s1283074" name="Document" r:id="rId3" imgW="6235200" imgH="3952800" progId="Word.Document.8">
              <p:embed/>
            </p:oleObj>
          </a:graphicData>
        </a:graphic>
      </p:graphicFrame>
      <p:grpSp>
        <p:nvGrpSpPr>
          <p:cNvPr id="2" name="Group 5"/>
          <p:cNvGrpSpPr>
            <a:grpSpLocks noChangeAspect="1"/>
          </p:cNvGrpSpPr>
          <p:nvPr/>
        </p:nvGrpSpPr>
        <p:grpSpPr bwMode="auto">
          <a:xfrm>
            <a:off x="1752600" y="228600"/>
            <a:ext cx="5756275" cy="2189163"/>
            <a:chOff x="432" y="1680"/>
            <a:chExt cx="4921" cy="1876"/>
          </a:xfrm>
        </p:grpSpPr>
        <p:grpSp>
          <p:nvGrpSpPr>
            <p:cNvPr id="3" name="Group 6"/>
            <p:cNvGrpSpPr>
              <a:grpSpLocks noChangeAspect="1"/>
            </p:cNvGrpSpPr>
            <p:nvPr/>
          </p:nvGrpSpPr>
          <p:grpSpPr bwMode="auto">
            <a:xfrm>
              <a:off x="432" y="2304"/>
              <a:ext cx="494" cy="480"/>
              <a:chOff x="432" y="2304"/>
              <a:chExt cx="494" cy="480"/>
            </a:xfrm>
          </p:grpSpPr>
          <p:sp>
            <p:nvSpPr>
              <p:cNvPr id="8227" name="Oval 7"/>
              <p:cNvSpPr>
                <a:spLocks noChangeAspect="1" noChangeArrowheads="1"/>
              </p:cNvSpPr>
              <p:nvPr/>
            </p:nvSpPr>
            <p:spPr bwMode="auto">
              <a:xfrm>
                <a:off x="432" y="2304"/>
                <a:ext cx="480" cy="480"/>
              </a:xfrm>
              <a:prstGeom prst="ellipse">
                <a:avLst/>
              </a:prstGeom>
              <a:noFill/>
              <a:ln w="19050">
                <a:solidFill>
                  <a:schemeClr val="tx1"/>
                </a:solidFill>
                <a:round/>
                <a:headEnd/>
                <a:tailEnd/>
              </a:ln>
            </p:spPr>
            <p:txBody>
              <a:bodyPr wrap="none" anchor="ctr"/>
              <a:lstStyle/>
              <a:p>
                <a:endParaRPr lang="en-US"/>
              </a:p>
            </p:txBody>
          </p:sp>
          <p:sp>
            <p:nvSpPr>
              <p:cNvPr id="8228" name="Text Box 8"/>
              <p:cNvSpPr txBox="1">
                <a:spLocks noChangeAspect="1" noChangeArrowheads="1"/>
              </p:cNvSpPr>
              <p:nvPr/>
            </p:nvSpPr>
            <p:spPr bwMode="auto">
              <a:xfrm>
                <a:off x="432" y="2415"/>
                <a:ext cx="494" cy="314"/>
              </a:xfrm>
              <a:prstGeom prst="rect">
                <a:avLst/>
              </a:prstGeom>
              <a:noFill/>
              <a:ln w="9525">
                <a:noFill/>
                <a:miter lim="800000"/>
                <a:headEnd/>
                <a:tailEnd/>
              </a:ln>
            </p:spPr>
            <p:txBody>
              <a:bodyPr wrap="none">
                <a:spAutoFit/>
              </a:bodyPr>
              <a:lstStyle/>
              <a:p>
                <a:r>
                  <a:rPr lang="en-US" sz="1800"/>
                  <a:t>start</a:t>
                </a:r>
                <a:endParaRPr lang="en-US"/>
              </a:p>
            </p:txBody>
          </p:sp>
        </p:grpSp>
        <p:grpSp>
          <p:nvGrpSpPr>
            <p:cNvPr id="4" name="Group 9"/>
            <p:cNvGrpSpPr>
              <a:grpSpLocks noChangeAspect="1"/>
            </p:cNvGrpSpPr>
            <p:nvPr/>
          </p:nvGrpSpPr>
          <p:grpSpPr bwMode="auto">
            <a:xfrm>
              <a:off x="1776" y="2304"/>
              <a:ext cx="548" cy="480"/>
              <a:chOff x="432" y="2304"/>
              <a:chExt cx="548" cy="480"/>
            </a:xfrm>
          </p:grpSpPr>
          <p:sp>
            <p:nvSpPr>
              <p:cNvPr id="8225" name="Oval 10"/>
              <p:cNvSpPr>
                <a:spLocks noChangeAspect="1" noChangeArrowheads="1"/>
              </p:cNvSpPr>
              <p:nvPr/>
            </p:nvSpPr>
            <p:spPr bwMode="auto">
              <a:xfrm>
                <a:off x="432" y="2304"/>
                <a:ext cx="480" cy="480"/>
              </a:xfrm>
              <a:prstGeom prst="ellipse">
                <a:avLst/>
              </a:prstGeom>
              <a:noFill/>
              <a:ln w="19050">
                <a:solidFill>
                  <a:schemeClr val="tx1"/>
                </a:solidFill>
                <a:round/>
                <a:headEnd/>
                <a:tailEnd/>
              </a:ln>
            </p:spPr>
            <p:txBody>
              <a:bodyPr wrap="none" anchor="ctr"/>
              <a:lstStyle/>
              <a:p>
                <a:endParaRPr lang="en-US"/>
              </a:p>
            </p:txBody>
          </p:sp>
          <p:sp>
            <p:nvSpPr>
              <p:cNvPr id="8226" name="Text Box 11"/>
              <p:cNvSpPr txBox="1">
                <a:spLocks noChangeAspect="1" noChangeArrowheads="1"/>
              </p:cNvSpPr>
              <p:nvPr/>
            </p:nvSpPr>
            <p:spPr bwMode="auto">
              <a:xfrm>
                <a:off x="432" y="2415"/>
                <a:ext cx="548" cy="314"/>
              </a:xfrm>
              <a:prstGeom prst="rect">
                <a:avLst/>
              </a:prstGeom>
              <a:noFill/>
              <a:ln w="9525">
                <a:noFill/>
                <a:miter lim="800000"/>
                <a:headEnd/>
                <a:tailEnd/>
              </a:ln>
            </p:spPr>
            <p:txBody>
              <a:bodyPr wrap="none">
                <a:spAutoFit/>
              </a:bodyPr>
              <a:lstStyle/>
              <a:p>
                <a:r>
                  <a:rPr lang="en-US" sz="1800"/>
                  <a:t>noun</a:t>
                </a:r>
                <a:endParaRPr lang="en-US"/>
              </a:p>
            </p:txBody>
          </p:sp>
        </p:grpSp>
        <p:grpSp>
          <p:nvGrpSpPr>
            <p:cNvPr id="5" name="Group 12"/>
            <p:cNvGrpSpPr>
              <a:grpSpLocks noChangeAspect="1"/>
            </p:cNvGrpSpPr>
            <p:nvPr/>
          </p:nvGrpSpPr>
          <p:grpSpPr bwMode="auto">
            <a:xfrm>
              <a:off x="3312" y="2304"/>
              <a:ext cx="506" cy="480"/>
              <a:chOff x="432" y="2304"/>
              <a:chExt cx="506" cy="480"/>
            </a:xfrm>
          </p:grpSpPr>
          <p:sp>
            <p:nvSpPr>
              <p:cNvPr id="8223" name="Oval 13"/>
              <p:cNvSpPr>
                <a:spLocks noChangeAspect="1" noChangeArrowheads="1"/>
              </p:cNvSpPr>
              <p:nvPr/>
            </p:nvSpPr>
            <p:spPr bwMode="auto">
              <a:xfrm>
                <a:off x="432" y="2304"/>
                <a:ext cx="480" cy="480"/>
              </a:xfrm>
              <a:prstGeom prst="ellipse">
                <a:avLst/>
              </a:prstGeom>
              <a:noFill/>
              <a:ln w="19050">
                <a:solidFill>
                  <a:schemeClr val="tx1"/>
                </a:solidFill>
                <a:round/>
                <a:headEnd/>
                <a:tailEnd/>
              </a:ln>
            </p:spPr>
            <p:txBody>
              <a:bodyPr wrap="none" anchor="ctr"/>
              <a:lstStyle/>
              <a:p>
                <a:endParaRPr lang="en-US"/>
              </a:p>
            </p:txBody>
          </p:sp>
          <p:sp>
            <p:nvSpPr>
              <p:cNvPr id="8224" name="Text Box 14"/>
              <p:cNvSpPr txBox="1">
                <a:spLocks noChangeAspect="1" noChangeArrowheads="1"/>
              </p:cNvSpPr>
              <p:nvPr/>
            </p:nvSpPr>
            <p:spPr bwMode="auto">
              <a:xfrm>
                <a:off x="433" y="2415"/>
                <a:ext cx="505" cy="314"/>
              </a:xfrm>
              <a:prstGeom prst="rect">
                <a:avLst/>
              </a:prstGeom>
              <a:noFill/>
              <a:ln w="9525">
                <a:noFill/>
                <a:miter lim="800000"/>
                <a:headEnd/>
                <a:tailEnd/>
              </a:ln>
            </p:spPr>
            <p:txBody>
              <a:bodyPr wrap="none">
                <a:spAutoFit/>
              </a:bodyPr>
              <a:lstStyle/>
              <a:p>
                <a:r>
                  <a:rPr lang="en-US" sz="1800"/>
                  <a:t>verb</a:t>
                </a:r>
                <a:endParaRPr lang="en-US"/>
              </a:p>
            </p:txBody>
          </p:sp>
        </p:grpSp>
        <p:grpSp>
          <p:nvGrpSpPr>
            <p:cNvPr id="6" name="Group 15"/>
            <p:cNvGrpSpPr>
              <a:grpSpLocks noChangeAspect="1"/>
            </p:cNvGrpSpPr>
            <p:nvPr/>
          </p:nvGrpSpPr>
          <p:grpSpPr bwMode="auto">
            <a:xfrm>
              <a:off x="4848" y="2256"/>
              <a:ext cx="505" cy="480"/>
              <a:chOff x="432" y="2304"/>
              <a:chExt cx="505" cy="480"/>
            </a:xfrm>
          </p:grpSpPr>
          <p:sp>
            <p:nvSpPr>
              <p:cNvPr id="8221" name="Oval 16"/>
              <p:cNvSpPr>
                <a:spLocks noChangeAspect="1" noChangeArrowheads="1"/>
              </p:cNvSpPr>
              <p:nvPr/>
            </p:nvSpPr>
            <p:spPr bwMode="auto">
              <a:xfrm>
                <a:off x="432" y="2304"/>
                <a:ext cx="480" cy="480"/>
              </a:xfrm>
              <a:prstGeom prst="ellipse">
                <a:avLst/>
              </a:prstGeom>
              <a:noFill/>
              <a:ln w="19050">
                <a:solidFill>
                  <a:schemeClr val="tx1"/>
                </a:solidFill>
                <a:round/>
                <a:headEnd/>
                <a:tailEnd/>
              </a:ln>
            </p:spPr>
            <p:txBody>
              <a:bodyPr wrap="none" anchor="ctr"/>
              <a:lstStyle/>
              <a:p>
                <a:endParaRPr lang="en-US"/>
              </a:p>
            </p:txBody>
          </p:sp>
          <p:sp>
            <p:nvSpPr>
              <p:cNvPr id="8222" name="Text Box 17"/>
              <p:cNvSpPr txBox="1">
                <a:spLocks noChangeAspect="1" noChangeArrowheads="1"/>
              </p:cNvSpPr>
              <p:nvPr/>
            </p:nvSpPr>
            <p:spPr bwMode="auto">
              <a:xfrm>
                <a:off x="432" y="2351"/>
                <a:ext cx="505" cy="392"/>
              </a:xfrm>
              <a:prstGeom prst="rect">
                <a:avLst/>
              </a:prstGeom>
              <a:noFill/>
              <a:ln w="9525">
                <a:noFill/>
                <a:miter lim="800000"/>
                <a:headEnd/>
                <a:tailEnd/>
              </a:ln>
            </p:spPr>
            <p:txBody>
              <a:bodyPr wrap="none">
                <a:spAutoFit/>
              </a:bodyPr>
              <a:lstStyle/>
              <a:p>
                <a:r>
                  <a:rPr lang="en-US"/>
                  <a:t> </a:t>
                </a:r>
                <a:r>
                  <a:rPr lang="en-US" sz="1800"/>
                  <a:t>end</a:t>
                </a:r>
                <a:endParaRPr lang="en-US"/>
              </a:p>
            </p:txBody>
          </p:sp>
        </p:grpSp>
        <p:sp>
          <p:nvSpPr>
            <p:cNvPr id="8205" name="Line 18"/>
            <p:cNvSpPr>
              <a:spLocks noChangeAspect="1" noChangeShapeType="1"/>
            </p:cNvSpPr>
            <p:nvPr/>
          </p:nvSpPr>
          <p:spPr bwMode="auto">
            <a:xfrm>
              <a:off x="912" y="2544"/>
              <a:ext cx="864" cy="0"/>
            </a:xfrm>
            <a:prstGeom prst="line">
              <a:avLst/>
            </a:prstGeom>
            <a:noFill/>
            <a:ln w="19050">
              <a:solidFill>
                <a:schemeClr val="tx1"/>
              </a:solidFill>
              <a:round/>
              <a:headEnd/>
              <a:tailEnd type="triangle" w="med" len="med"/>
            </a:ln>
          </p:spPr>
          <p:txBody>
            <a:bodyPr wrap="none" anchor="ctr"/>
            <a:lstStyle/>
            <a:p>
              <a:endParaRPr lang="en-IN"/>
            </a:p>
          </p:txBody>
        </p:sp>
        <p:sp>
          <p:nvSpPr>
            <p:cNvPr id="8206" name="Line 19"/>
            <p:cNvSpPr>
              <a:spLocks noChangeAspect="1" noChangeShapeType="1"/>
            </p:cNvSpPr>
            <p:nvPr/>
          </p:nvSpPr>
          <p:spPr bwMode="auto">
            <a:xfrm>
              <a:off x="2208" y="2448"/>
              <a:ext cx="1104" cy="0"/>
            </a:xfrm>
            <a:prstGeom prst="line">
              <a:avLst/>
            </a:prstGeom>
            <a:noFill/>
            <a:ln w="19050">
              <a:solidFill>
                <a:schemeClr val="tx1"/>
              </a:solidFill>
              <a:round/>
              <a:headEnd/>
              <a:tailEnd type="triangle" w="med" len="med"/>
            </a:ln>
          </p:spPr>
          <p:txBody>
            <a:bodyPr wrap="none" anchor="ctr"/>
            <a:lstStyle/>
            <a:p>
              <a:endParaRPr lang="en-IN"/>
            </a:p>
          </p:txBody>
        </p:sp>
        <p:sp>
          <p:nvSpPr>
            <p:cNvPr id="8207" name="Line 20"/>
            <p:cNvSpPr>
              <a:spLocks noChangeAspect="1" noChangeShapeType="1"/>
            </p:cNvSpPr>
            <p:nvPr/>
          </p:nvSpPr>
          <p:spPr bwMode="auto">
            <a:xfrm flipH="1">
              <a:off x="2256" y="2640"/>
              <a:ext cx="1056" cy="0"/>
            </a:xfrm>
            <a:prstGeom prst="line">
              <a:avLst/>
            </a:prstGeom>
            <a:noFill/>
            <a:ln w="19050">
              <a:solidFill>
                <a:schemeClr val="tx1"/>
              </a:solidFill>
              <a:round/>
              <a:headEnd/>
              <a:tailEnd type="triangle" w="med" len="med"/>
            </a:ln>
          </p:spPr>
          <p:txBody>
            <a:bodyPr wrap="none" anchor="ctr"/>
            <a:lstStyle/>
            <a:p>
              <a:endParaRPr lang="en-IN"/>
            </a:p>
          </p:txBody>
        </p:sp>
        <p:sp>
          <p:nvSpPr>
            <p:cNvPr id="8208" name="Line 21"/>
            <p:cNvSpPr>
              <a:spLocks noChangeAspect="1" noChangeShapeType="1"/>
            </p:cNvSpPr>
            <p:nvPr/>
          </p:nvSpPr>
          <p:spPr bwMode="auto">
            <a:xfrm>
              <a:off x="3792" y="2544"/>
              <a:ext cx="1056" cy="0"/>
            </a:xfrm>
            <a:prstGeom prst="line">
              <a:avLst/>
            </a:prstGeom>
            <a:noFill/>
            <a:ln w="19050">
              <a:solidFill>
                <a:schemeClr val="tx1"/>
              </a:solidFill>
              <a:round/>
              <a:headEnd/>
              <a:tailEnd type="triangle" w="med" len="med"/>
            </a:ln>
          </p:spPr>
          <p:txBody>
            <a:bodyPr wrap="none" anchor="ctr"/>
            <a:lstStyle/>
            <a:p>
              <a:endParaRPr lang="en-IN"/>
            </a:p>
          </p:txBody>
        </p:sp>
        <p:sp>
          <p:nvSpPr>
            <p:cNvPr id="8209" name="Freeform 22"/>
            <p:cNvSpPr>
              <a:spLocks noChangeAspect="1"/>
            </p:cNvSpPr>
            <p:nvPr/>
          </p:nvSpPr>
          <p:spPr bwMode="auto">
            <a:xfrm>
              <a:off x="816" y="1968"/>
              <a:ext cx="2592" cy="384"/>
            </a:xfrm>
            <a:custGeom>
              <a:avLst/>
              <a:gdLst>
                <a:gd name="T0" fmla="*/ 0 w 2592"/>
                <a:gd name="T1" fmla="*/ 384 h 384"/>
                <a:gd name="T2" fmla="*/ 1200 w 2592"/>
                <a:gd name="T3" fmla="*/ 0 h 384"/>
                <a:gd name="T4" fmla="*/ 2592 w 2592"/>
                <a:gd name="T5" fmla="*/ 384 h 384"/>
                <a:gd name="T6" fmla="*/ 0 60000 65536"/>
                <a:gd name="T7" fmla="*/ 0 60000 65536"/>
                <a:gd name="T8" fmla="*/ 0 60000 65536"/>
                <a:gd name="T9" fmla="*/ 0 w 2592"/>
                <a:gd name="T10" fmla="*/ 0 h 384"/>
                <a:gd name="T11" fmla="*/ 2592 w 2592"/>
                <a:gd name="T12" fmla="*/ 384 h 384"/>
              </a:gdLst>
              <a:ahLst/>
              <a:cxnLst>
                <a:cxn ang="T6">
                  <a:pos x="T0" y="T1"/>
                </a:cxn>
                <a:cxn ang="T7">
                  <a:pos x="T2" y="T3"/>
                </a:cxn>
                <a:cxn ang="T8">
                  <a:pos x="T4" y="T5"/>
                </a:cxn>
              </a:cxnLst>
              <a:rect l="T9" t="T10" r="T11" b="T12"/>
              <a:pathLst>
                <a:path w="2592" h="384">
                  <a:moveTo>
                    <a:pt x="0" y="384"/>
                  </a:moveTo>
                  <a:cubicBezTo>
                    <a:pt x="384" y="192"/>
                    <a:pt x="768" y="0"/>
                    <a:pt x="1200" y="0"/>
                  </a:cubicBezTo>
                  <a:cubicBezTo>
                    <a:pt x="1632" y="0"/>
                    <a:pt x="2112" y="192"/>
                    <a:pt x="2592" y="384"/>
                  </a:cubicBezTo>
                </a:path>
              </a:pathLst>
            </a:custGeom>
            <a:noFill/>
            <a:ln w="19050" cmpd="sng">
              <a:solidFill>
                <a:schemeClr val="tx1"/>
              </a:solidFill>
              <a:round/>
              <a:headEnd type="none" w="med" len="med"/>
              <a:tailEnd type="triangle" w="med" len="med"/>
            </a:ln>
          </p:spPr>
          <p:txBody>
            <a:bodyPr wrap="none" anchor="ctr"/>
            <a:lstStyle/>
            <a:p>
              <a:endParaRPr lang="en-IN"/>
            </a:p>
          </p:txBody>
        </p:sp>
        <p:sp>
          <p:nvSpPr>
            <p:cNvPr id="8210" name="Freeform 23"/>
            <p:cNvSpPr>
              <a:spLocks noChangeAspect="1"/>
            </p:cNvSpPr>
            <p:nvPr/>
          </p:nvSpPr>
          <p:spPr bwMode="auto">
            <a:xfrm>
              <a:off x="2112" y="2688"/>
              <a:ext cx="2784" cy="544"/>
            </a:xfrm>
            <a:custGeom>
              <a:avLst/>
              <a:gdLst>
                <a:gd name="T0" fmla="*/ 0 w 2784"/>
                <a:gd name="T1" fmla="*/ 96 h 544"/>
                <a:gd name="T2" fmla="*/ 1440 w 2784"/>
                <a:gd name="T3" fmla="*/ 528 h 544"/>
                <a:gd name="T4" fmla="*/ 2784 w 2784"/>
                <a:gd name="T5" fmla="*/ 0 h 544"/>
                <a:gd name="T6" fmla="*/ 0 60000 65536"/>
                <a:gd name="T7" fmla="*/ 0 60000 65536"/>
                <a:gd name="T8" fmla="*/ 0 60000 65536"/>
                <a:gd name="T9" fmla="*/ 0 w 2784"/>
                <a:gd name="T10" fmla="*/ 0 h 544"/>
                <a:gd name="T11" fmla="*/ 2784 w 2784"/>
                <a:gd name="T12" fmla="*/ 544 h 544"/>
              </a:gdLst>
              <a:ahLst/>
              <a:cxnLst>
                <a:cxn ang="T6">
                  <a:pos x="T0" y="T1"/>
                </a:cxn>
                <a:cxn ang="T7">
                  <a:pos x="T2" y="T3"/>
                </a:cxn>
                <a:cxn ang="T8">
                  <a:pos x="T4" y="T5"/>
                </a:cxn>
              </a:cxnLst>
              <a:rect l="T9" t="T10" r="T11" b="T12"/>
              <a:pathLst>
                <a:path w="2784" h="544">
                  <a:moveTo>
                    <a:pt x="0" y="96"/>
                  </a:moveTo>
                  <a:cubicBezTo>
                    <a:pt x="488" y="320"/>
                    <a:pt x="976" y="544"/>
                    <a:pt x="1440" y="528"/>
                  </a:cubicBezTo>
                  <a:cubicBezTo>
                    <a:pt x="1904" y="512"/>
                    <a:pt x="2344" y="256"/>
                    <a:pt x="2784" y="0"/>
                  </a:cubicBezTo>
                </a:path>
              </a:pathLst>
            </a:custGeom>
            <a:noFill/>
            <a:ln w="19050" cmpd="sng">
              <a:solidFill>
                <a:schemeClr val="tx1"/>
              </a:solidFill>
              <a:round/>
              <a:headEnd type="none" w="med" len="med"/>
              <a:tailEnd type="triangle" w="med" len="med"/>
            </a:ln>
          </p:spPr>
          <p:txBody>
            <a:bodyPr wrap="none" anchor="ctr"/>
            <a:lstStyle/>
            <a:p>
              <a:endParaRPr lang="en-IN"/>
            </a:p>
          </p:txBody>
        </p:sp>
        <p:sp>
          <p:nvSpPr>
            <p:cNvPr id="8211" name="Freeform 24"/>
            <p:cNvSpPr>
              <a:spLocks noChangeAspect="1"/>
            </p:cNvSpPr>
            <p:nvPr/>
          </p:nvSpPr>
          <p:spPr bwMode="auto">
            <a:xfrm>
              <a:off x="3520" y="1840"/>
              <a:ext cx="536" cy="560"/>
            </a:xfrm>
            <a:custGeom>
              <a:avLst/>
              <a:gdLst>
                <a:gd name="T0" fmla="*/ 224 w 536"/>
                <a:gd name="T1" fmla="*/ 560 h 560"/>
                <a:gd name="T2" fmla="*/ 512 w 536"/>
                <a:gd name="T3" fmla="*/ 272 h 560"/>
                <a:gd name="T4" fmla="*/ 80 w 536"/>
                <a:gd name="T5" fmla="*/ 32 h 560"/>
                <a:gd name="T6" fmla="*/ 32 w 536"/>
                <a:gd name="T7" fmla="*/ 464 h 560"/>
                <a:gd name="T8" fmla="*/ 0 60000 65536"/>
                <a:gd name="T9" fmla="*/ 0 60000 65536"/>
                <a:gd name="T10" fmla="*/ 0 60000 65536"/>
                <a:gd name="T11" fmla="*/ 0 60000 65536"/>
                <a:gd name="T12" fmla="*/ 0 w 536"/>
                <a:gd name="T13" fmla="*/ 0 h 560"/>
                <a:gd name="T14" fmla="*/ 536 w 536"/>
                <a:gd name="T15" fmla="*/ 560 h 560"/>
              </a:gdLst>
              <a:ahLst/>
              <a:cxnLst>
                <a:cxn ang="T8">
                  <a:pos x="T0" y="T1"/>
                </a:cxn>
                <a:cxn ang="T9">
                  <a:pos x="T2" y="T3"/>
                </a:cxn>
                <a:cxn ang="T10">
                  <a:pos x="T4" y="T5"/>
                </a:cxn>
                <a:cxn ang="T11">
                  <a:pos x="T6" y="T7"/>
                </a:cxn>
              </a:cxnLst>
              <a:rect l="T12" t="T13" r="T14" b="T15"/>
              <a:pathLst>
                <a:path w="536" h="560">
                  <a:moveTo>
                    <a:pt x="224" y="560"/>
                  </a:moveTo>
                  <a:cubicBezTo>
                    <a:pt x="380" y="460"/>
                    <a:pt x="536" y="360"/>
                    <a:pt x="512" y="272"/>
                  </a:cubicBezTo>
                  <a:cubicBezTo>
                    <a:pt x="488" y="184"/>
                    <a:pt x="160" y="0"/>
                    <a:pt x="80" y="32"/>
                  </a:cubicBezTo>
                  <a:cubicBezTo>
                    <a:pt x="0" y="64"/>
                    <a:pt x="16" y="264"/>
                    <a:pt x="32" y="464"/>
                  </a:cubicBezTo>
                </a:path>
              </a:pathLst>
            </a:custGeom>
            <a:noFill/>
            <a:ln w="19050" cmpd="sng">
              <a:solidFill>
                <a:schemeClr val="tx1"/>
              </a:solidFill>
              <a:round/>
              <a:headEnd type="none" w="med" len="med"/>
              <a:tailEnd type="triangle" w="med" len="med"/>
            </a:ln>
          </p:spPr>
          <p:txBody>
            <a:bodyPr wrap="none" anchor="ctr"/>
            <a:lstStyle/>
            <a:p>
              <a:endParaRPr lang="en-IN"/>
            </a:p>
          </p:txBody>
        </p:sp>
        <p:sp>
          <p:nvSpPr>
            <p:cNvPr id="8212" name="Freeform 25"/>
            <p:cNvSpPr>
              <a:spLocks noChangeAspect="1"/>
            </p:cNvSpPr>
            <p:nvPr/>
          </p:nvSpPr>
          <p:spPr bwMode="auto">
            <a:xfrm>
              <a:off x="1472" y="2688"/>
              <a:ext cx="600" cy="624"/>
            </a:xfrm>
            <a:custGeom>
              <a:avLst/>
              <a:gdLst>
                <a:gd name="T0" fmla="*/ 544 w 600"/>
                <a:gd name="T1" fmla="*/ 96 h 624"/>
                <a:gd name="T2" fmla="*/ 544 w 600"/>
                <a:gd name="T3" fmla="*/ 528 h 624"/>
                <a:gd name="T4" fmla="*/ 208 w 600"/>
                <a:gd name="T5" fmla="*/ 576 h 624"/>
                <a:gd name="T6" fmla="*/ 16 w 600"/>
                <a:gd name="T7" fmla="*/ 240 h 624"/>
                <a:gd name="T8" fmla="*/ 304 w 600"/>
                <a:gd name="T9" fmla="*/ 0 h 624"/>
                <a:gd name="T10" fmla="*/ 0 60000 65536"/>
                <a:gd name="T11" fmla="*/ 0 60000 65536"/>
                <a:gd name="T12" fmla="*/ 0 60000 65536"/>
                <a:gd name="T13" fmla="*/ 0 60000 65536"/>
                <a:gd name="T14" fmla="*/ 0 60000 65536"/>
                <a:gd name="T15" fmla="*/ 0 w 600"/>
                <a:gd name="T16" fmla="*/ 0 h 624"/>
                <a:gd name="T17" fmla="*/ 600 w 600"/>
                <a:gd name="T18" fmla="*/ 624 h 624"/>
              </a:gdLst>
              <a:ahLst/>
              <a:cxnLst>
                <a:cxn ang="T10">
                  <a:pos x="T0" y="T1"/>
                </a:cxn>
                <a:cxn ang="T11">
                  <a:pos x="T2" y="T3"/>
                </a:cxn>
                <a:cxn ang="T12">
                  <a:pos x="T4" y="T5"/>
                </a:cxn>
                <a:cxn ang="T13">
                  <a:pos x="T6" y="T7"/>
                </a:cxn>
                <a:cxn ang="T14">
                  <a:pos x="T8" y="T9"/>
                </a:cxn>
              </a:cxnLst>
              <a:rect l="T15" t="T16" r="T17" b="T18"/>
              <a:pathLst>
                <a:path w="600" h="624">
                  <a:moveTo>
                    <a:pt x="544" y="96"/>
                  </a:moveTo>
                  <a:cubicBezTo>
                    <a:pt x="572" y="272"/>
                    <a:pt x="600" y="448"/>
                    <a:pt x="544" y="528"/>
                  </a:cubicBezTo>
                  <a:cubicBezTo>
                    <a:pt x="488" y="608"/>
                    <a:pt x="296" y="624"/>
                    <a:pt x="208" y="576"/>
                  </a:cubicBezTo>
                  <a:cubicBezTo>
                    <a:pt x="120" y="528"/>
                    <a:pt x="0" y="336"/>
                    <a:pt x="16" y="240"/>
                  </a:cubicBezTo>
                  <a:cubicBezTo>
                    <a:pt x="32" y="144"/>
                    <a:pt x="168" y="72"/>
                    <a:pt x="304" y="0"/>
                  </a:cubicBezTo>
                </a:path>
              </a:pathLst>
            </a:custGeom>
            <a:noFill/>
            <a:ln w="19050" cmpd="sng">
              <a:solidFill>
                <a:schemeClr val="tx1"/>
              </a:solidFill>
              <a:round/>
              <a:headEnd type="none" w="med" len="med"/>
              <a:tailEnd type="triangle" w="med" len="med"/>
            </a:ln>
          </p:spPr>
          <p:txBody>
            <a:bodyPr wrap="none" anchor="ctr"/>
            <a:lstStyle/>
            <a:p>
              <a:endParaRPr lang="en-IN"/>
            </a:p>
          </p:txBody>
        </p:sp>
        <p:sp>
          <p:nvSpPr>
            <p:cNvPr id="8213" name="Text Box 26"/>
            <p:cNvSpPr txBox="1">
              <a:spLocks noChangeAspect="1" noChangeArrowheads="1"/>
            </p:cNvSpPr>
            <p:nvPr/>
          </p:nvSpPr>
          <p:spPr bwMode="auto">
            <a:xfrm>
              <a:off x="1238" y="2313"/>
              <a:ext cx="429" cy="340"/>
            </a:xfrm>
            <a:prstGeom prst="rect">
              <a:avLst/>
            </a:prstGeom>
            <a:noFill/>
            <a:ln w="9525">
              <a:noFill/>
              <a:miter lim="800000"/>
              <a:headEnd/>
              <a:tailEnd/>
            </a:ln>
          </p:spPr>
          <p:txBody>
            <a:bodyPr wrap="none">
              <a:spAutoFit/>
            </a:bodyPr>
            <a:lstStyle/>
            <a:p>
              <a:r>
                <a:rPr lang="en-US" sz="2000" b="1"/>
                <a:t>0.8</a:t>
              </a:r>
              <a:endParaRPr lang="en-US"/>
            </a:p>
          </p:txBody>
        </p:sp>
        <p:sp>
          <p:nvSpPr>
            <p:cNvPr id="8214" name="Text Box 27"/>
            <p:cNvSpPr txBox="1">
              <a:spLocks noChangeAspect="1" noChangeArrowheads="1"/>
            </p:cNvSpPr>
            <p:nvPr/>
          </p:nvSpPr>
          <p:spPr bwMode="auto">
            <a:xfrm>
              <a:off x="1824" y="1680"/>
              <a:ext cx="429" cy="340"/>
            </a:xfrm>
            <a:prstGeom prst="rect">
              <a:avLst/>
            </a:prstGeom>
            <a:noFill/>
            <a:ln w="9525">
              <a:noFill/>
              <a:miter lim="800000"/>
              <a:headEnd/>
              <a:tailEnd/>
            </a:ln>
          </p:spPr>
          <p:txBody>
            <a:bodyPr wrap="none">
              <a:spAutoFit/>
            </a:bodyPr>
            <a:lstStyle/>
            <a:p>
              <a:r>
                <a:rPr lang="en-US" sz="2000" b="1"/>
                <a:t>0.2</a:t>
              </a:r>
              <a:endParaRPr lang="en-US"/>
            </a:p>
          </p:txBody>
        </p:sp>
        <p:sp>
          <p:nvSpPr>
            <p:cNvPr id="8215" name="Text Box 28"/>
            <p:cNvSpPr txBox="1">
              <a:spLocks noChangeAspect="1" noChangeArrowheads="1"/>
            </p:cNvSpPr>
            <p:nvPr/>
          </p:nvSpPr>
          <p:spPr bwMode="auto">
            <a:xfrm>
              <a:off x="2496" y="2208"/>
              <a:ext cx="429" cy="340"/>
            </a:xfrm>
            <a:prstGeom prst="rect">
              <a:avLst/>
            </a:prstGeom>
            <a:noFill/>
            <a:ln w="9525">
              <a:noFill/>
              <a:miter lim="800000"/>
              <a:headEnd/>
              <a:tailEnd/>
            </a:ln>
          </p:spPr>
          <p:txBody>
            <a:bodyPr wrap="none">
              <a:spAutoFit/>
            </a:bodyPr>
            <a:lstStyle/>
            <a:p>
              <a:r>
                <a:rPr lang="en-US" sz="2000" b="1"/>
                <a:t>0.8</a:t>
              </a:r>
              <a:endParaRPr lang="en-US"/>
            </a:p>
          </p:txBody>
        </p:sp>
        <p:sp>
          <p:nvSpPr>
            <p:cNvPr id="8216" name="Text Box 29"/>
            <p:cNvSpPr txBox="1">
              <a:spLocks noChangeAspect="1" noChangeArrowheads="1"/>
            </p:cNvSpPr>
            <p:nvPr/>
          </p:nvSpPr>
          <p:spPr bwMode="auto">
            <a:xfrm>
              <a:off x="4176" y="2304"/>
              <a:ext cx="429" cy="341"/>
            </a:xfrm>
            <a:prstGeom prst="rect">
              <a:avLst/>
            </a:prstGeom>
            <a:noFill/>
            <a:ln w="9525">
              <a:noFill/>
              <a:miter lim="800000"/>
              <a:headEnd/>
              <a:tailEnd/>
            </a:ln>
          </p:spPr>
          <p:txBody>
            <a:bodyPr wrap="none">
              <a:spAutoFit/>
            </a:bodyPr>
            <a:lstStyle/>
            <a:p>
              <a:r>
                <a:rPr lang="en-US" sz="2000" b="1"/>
                <a:t>0.7</a:t>
              </a:r>
              <a:endParaRPr lang="en-US"/>
            </a:p>
          </p:txBody>
        </p:sp>
        <p:sp>
          <p:nvSpPr>
            <p:cNvPr id="8217" name="Text Box 30"/>
            <p:cNvSpPr txBox="1">
              <a:spLocks noChangeAspect="1" noChangeArrowheads="1"/>
            </p:cNvSpPr>
            <p:nvPr/>
          </p:nvSpPr>
          <p:spPr bwMode="auto">
            <a:xfrm>
              <a:off x="3793" y="1680"/>
              <a:ext cx="429" cy="340"/>
            </a:xfrm>
            <a:prstGeom prst="rect">
              <a:avLst/>
            </a:prstGeom>
            <a:noFill/>
            <a:ln w="9525">
              <a:noFill/>
              <a:miter lim="800000"/>
              <a:headEnd/>
              <a:tailEnd/>
            </a:ln>
          </p:spPr>
          <p:txBody>
            <a:bodyPr wrap="none">
              <a:spAutoFit/>
            </a:bodyPr>
            <a:lstStyle/>
            <a:p>
              <a:r>
                <a:rPr lang="en-US" sz="2000" b="1"/>
                <a:t>0.1</a:t>
              </a:r>
              <a:endParaRPr lang="en-US"/>
            </a:p>
          </p:txBody>
        </p:sp>
        <p:sp>
          <p:nvSpPr>
            <p:cNvPr id="8218" name="Text Box 31"/>
            <p:cNvSpPr txBox="1">
              <a:spLocks noChangeAspect="1" noChangeArrowheads="1"/>
            </p:cNvSpPr>
            <p:nvPr/>
          </p:nvSpPr>
          <p:spPr bwMode="auto">
            <a:xfrm>
              <a:off x="2591" y="2640"/>
              <a:ext cx="429" cy="341"/>
            </a:xfrm>
            <a:prstGeom prst="rect">
              <a:avLst/>
            </a:prstGeom>
            <a:noFill/>
            <a:ln w="9525">
              <a:noFill/>
              <a:miter lim="800000"/>
              <a:headEnd/>
              <a:tailEnd/>
            </a:ln>
          </p:spPr>
          <p:txBody>
            <a:bodyPr wrap="none">
              <a:spAutoFit/>
            </a:bodyPr>
            <a:lstStyle/>
            <a:p>
              <a:r>
                <a:rPr lang="en-US" sz="2000" b="1"/>
                <a:t>0.2</a:t>
              </a:r>
              <a:endParaRPr lang="en-US"/>
            </a:p>
          </p:txBody>
        </p:sp>
        <p:sp>
          <p:nvSpPr>
            <p:cNvPr id="8219" name="Text Box 32"/>
            <p:cNvSpPr txBox="1">
              <a:spLocks noChangeAspect="1" noChangeArrowheads="1"/>
            </p:cNvSpPr>
            <p:nvPr/>
          </p:nvSpPr>
          <p:spPr bwMode="auto">
            <a:xfrm>
              <a:off x="1296" y="3121"/>
              <a:ext cx="429" cy="340"/>
            </a:xfrm>
            <a:prstGeom prst="rect">
              <a:avLst/>
            </a:prstGeom>
            <a:noFill/>
            <a:ln w="9525">
              <a:noFill/>
              <a:miter lim="800000"/>
              <a:headEnd/>
              <a:tailEnd/>
            </a:ln>
          </p:spPr>
          <p:txBody>
            <a:bodyPr wrap="none">
              <a:spAutoFit/>
            </a:bodyPr>
            <a:lstStyle/>
            <a:p>
              <a:r>
                <a:rPr lang="en-US" sz="2000" b="1"/>
                <a:t>0.1</a:t>
              </a:r>
              <a:endParaRPr lang="en-US"/>
            </a:p>
          </p:txBody>
        </p:sp>
        <p:sp>
          <p:nvSpPr>
            <p:cNvPr id="8220" name="Text Box 33"/>
            <p:cNvSpPr txBox="1">
              <a:spLocks noChangeAspect="1" noChangeArrowheads="1"/>
            </p:cNvSpPr>
            <p:nvPr/>
          </p:nvSpPr>
          <p:spPr bwMode="auto">
            <a:xfrm>
              <a:off x="3359" y="3216"/>
              <a:ext cx="429" cy="340"/>
            </a:xfrm>
            <a:prstGeom prst="rect">
              <a:avLst/>
            </a:prstGeom>
            <a:noFill/>
            <a:ln w="9525">
              <a:noFill/>
              <a:miter lim="800000"/>
              <a:headEnd/>
              <a:tailEnd/>
            </a:ln>
          </p:spPr>
          <p:txBody>
            <a:bodyPr wrap="none">
              <a:spAutoFit/>
            </a:bodyPr>
            <a:lstStyle/>
            <a:p>
              <a:r>
                <a:rPr lang="en-US" sz="2000" b="1"/>
                <a:t>0.1</a:t>
              </a:r>
              <a:endParaRPr lang="en-US"/>
            </a:p>
          </p:txBody>
        </p:sp>
      </p:grpSp>
      <p:sp>
        <p:nvSpPr>
          <p:cNvPr id="8198" name="Text Box 34"/>
          <p:cNvSpPr txBox="1">
            <a:spLocks noChangeArrowheads="1"/>
          </p:cNvSpPr>
          <p:nvPr/>
        </p:nvSpPr>
        <p:spPr bwMode="auto">
          <a:xfrm>
            <a:off x="381000" y="2362200"/>
            <a:ext cx="2590800" cy="1023938"/>
          </a:xfrm>
          <a:prstGeom prst="rect">
            <a:avLst/>
          </a:prstGeom>
          <a:noFill/>
          <a:ln w="19050">
            <a:solidFill>
              <a:srgbClr val="FF0066"/>
            </a:solidFill>
            <a:miter lim="800000"/>
            <a:headEnd/>
            <a:tailEnd/>
          </a:ln>
        </p:spPr>
        <p:txBody>
          <a:bodyPr>
            <a:spAutoFit/>
          </a:bodyPr>
          <a:lstStyle/>
          <a:p>
            <a:pPr>
              <a:spcBef>
                <a:spcPct val="50000"/>
              </a:spcBef>
            </a:pPr>
            <a:r>
              <a:rPr lang="en-US"/>
              <a:t>Token 2:  sleep</a:t>
            </a:r>
          </a:p>
          <a:p>
            <a:pPr>
              <a:spcBef>
                <a:spcPct val="50000"/>
              </a:spcBef>
            </a:pPr>
            <a:r>
              <a:rPr lang="en-US"/>
              <a:t>(if ‘fish’ is a noun)</a:t>
            </a:r>
          </a:p>
        </p:txBody>
      </p:sp>
      <p:sp>
        <p:nvSpPr>
          <p:cNvPr id="8199" name="Line 35"/>
          <p:cNvSpPr>
            <a:spLocks noChangeShapeType="1"/>
          </p:cNvSpPr>
          <p:nvPr/>
        </p:nvSpPr>
        <p:spPr bwMode="auto">
          <a:xfrm>
            <a:off x="3581400" y="3962400"/>
            <a:ext cx="685800" cy="533400"/>
          </a:xfrm>
          <a:prstGeom prst="line">
            <a:avLst/>
          </a:prstGeom>
          <a:noFill/>
          <a:ln w="38100">
            <a:solidFill>
              <a:srgbClr val="FF0066"/>
            </a:solidFill>
            <a:round/>
            <a:headEnd type="triangle" w="med" len="med"/>
            <a:tailEnd/>
          </a:ln>
        </p:spPr>
        <p:txBody>
          <a:bodyPr wrap="none" anchor="ctr"/>
          <a:lstStyle/>
          <a:p>
            <a:endParaRPr lang="en-IN"/>
          </a:p>
        </p:txBody>
      </p:sp>
      <p:sp>
        <p:nvSpPr>
          <p:cNvPr id="8200" name="Line 36"/>
          <p:cNvSpPr>
            <a:spLocks noChangeShapeType="1"/>
          </p:cNvSpPr>
          <p:nvPr/>
        </p:nvSpPr>
        <p:spPr bwMode="auto">
          <a:xfrm>
            <a:off x="3581400" y="4114800"/>
            <a:ext cx="609600" cy="1066800"/>
          </a:xfrm>
          <a:prstGeom prst="line">
            <a:avLst/>
          </a:prstGeom>
          <a:noFill/>
          <a:ln w="38100">
            <a:solidFill>
              <a:srgbClr val="FF0066"/>
            </a:solidFill>
            <a:round/>
            <a:headEnd type="triangle" w="med" len="med"/>
            <a:tailEnd/>
          </a:ln>
        </p:spPr>
        <p:txBody>
          <a:bodyPr wrap="none" anchor="ctr"/>
          <a:lstStyle/>
          <a:p>
            <a:endParaRPr lang="en-IN"/>
          </a:p>
        </p:txBody>
      </p:sp>
      <p:sp>
        <p:nvSpPr>
          <p:cNvPr id="37" name="Slide Number Placeholder 36"/>
          <p:cNvSpPr>
            <a:spLocks noGrp="1"/>
          </p:cNvSpPr>
          <p:nvPr>
            <p:ph type="sldNum" sz="quarter" idx="12"/>
          </p:nvPr>
        </p:nvSpPr>
        <p:spPr/>
        <p:txBody>
          <a:bodyPr/>
          <a:lstStyle/>
          <a:p>
            <a:fld id="{2C6B1FF6-39B9-40F5-8B67-33C6354A3D4F}" type="slidenum">
              <a:rPr kumimoji="0" lang="en-US" smtClean="0"/>
              <a:pPr/>
              <a:t>25</a:t>
            </a:fld>
            <a:endParaRPr kumimoji="0" lang="en-US" dirty="0"/>
          </a:p>
        </p:txBody>
      </p:sp>
      <p:sp>
        <p:nvSpPr>
          <p:cNvPr id="38" name="Footer Placeholder 37"/>
          <p:cNvSpPr>
            <a:spLocks noGrp="1"/>
          </p:cNvSpPr>
          <p:nvPr>
            <p:ph type="ftr" sz="quarter" idx="11"/>
          </p:nvPr>
        </p:nvSpPr>
        <p:spPr/>
        <p:txBody>
          <a:bodyPr/>
          <a:lstStyle/>
          <a:p>
            <a:r>
              <a:rPr kumimoji="0" lang="en-US" smtClean="0"/>
              <a:t>Prof. Vipin Tyagi</a:t>
            </a:r>
            <a:endParaRPr kumimoji="0"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p:txBody>
          <a:bodyPr/>
          <a:lstStyle/>
          <a:p>
            <a:endParaRPr lang="en-US" smtClean="0"/>
          </a:p>
        </p:txBody>
      </p:sp>
      <p:sp>
        <p:nvSpPr>
          <p:cNvPr id="9220" name="Rectangle 3"/>
          <p:cNvSpPr>
            <a:spLocks noGrp="1" noChangeArrowheads="1"/>
          </p:cNvSpPr>
          <p:nvPr>
            <p:ph type="body" idx="1"/>
          </p:nvPr>
        </p:nvSpPr>
        <p:spPr/>
        <p:txBody>
          <a:bodyPr/>
          <a:lstStyle/>
          <a:p>
            <a:pPr>
              <a:buFontTx/>
              <a:buNone/>
            </a:pPr>
            <a:r>
              <a:rPr lang="en-US" smtClean="0"/>
              <a:t> </a:t>
            </a:r>
          </a:p>
        </p:txBody>
      </p:sp>
      <p:graphicFrame>
        <p:nvGraphicFramePr>
          <p:cNvPr id="9218" name="Object 4"/>
          <p:cNvGraphicFramePr>
            <a:graphicFrameLocks noChangeAspect="1"/>
          </p:cNvGraphicFramePr>
          <p:nvPr/>
        </p:nvGraphicFramePr>
        <p:xfrm>
          <a:off x="1438275" y="2789238"/>
          <a:ext cx="6230938" cy="3946525"/>
        </p:xfrm>
        <a:graphic>
          <a:graphicData uri="http://schemas.openxmlformats.org/presentationml/2006/ole">
            <p:oleObj spid="_x0000_s1284098" name="Document" r:id="rId3" imgW="6235200" imgH="3952800" progId="Word.Document.8">
              <p:embed/>
            </p:oleObj>
          </a:graphicData>
        </a:graphic>
      </p:graphicFrame>
      <p:grpSp>
        <p:nvGrpSpPr>
          <p:cNvPr id="2" name="Group 5"/>
          <p:cNvGrpSpPr>
            <a:grpSpLocks noChangeAspect="1"/>
          </p:cNvGrpSpPr>
          <p:nvPr/>
        </p:nvGrpSpPr>
        <p:grpSpPr bwMode="auto">
          <a:xfrm>
            <a:off x="1752600" y="228600"/>
            <a:ext cx="5756275" cy="2189163"/>
            <a:chOff x="432" y="1680"/>
            <a:chExt cx="4921" cy="1876"/>
          </a:xfrm>
        </p:grpSpPr>
        <p:grpSp>
          <p:nvGrpSpPr>
            <p:cNvPr id="3" name="Group 6"/>
            <p:cNvGrpSpPr>
              <a:grpSpLocks noChangeAspect="1"/>
            </p:cNvGrpSpPr>
            <p:nvPr/>
          </p:nvGrpSpPr>
          <p:grpSpPr bwMode="auto">
            <a:xfrm>
              <a:off x="432" y="2304"/>
              <a:ext cx="494" cy="480"/>
              <a:chOff x="432" y="2304"/>
              <a:chExt cx="494" cy="480"/>
            </a:xfrm>
          </p:grpSpPr>
          <p:sp>
            <p:nvSpPr>
              <p:cNvPr id="9255" name="Oval 7"/>
              <p:cNvSpPr>
                <a:spLocks noChangeAspect="1" noChangeArrowheads="1"/>
              </p:cNvSpPr>
              <p:nvPr/>
            </p:nvSpPr>
            <p:spPr bwMode="auto">
              <a:xfrm>
                <a:off x="432" y="2304"/>
                <a:ext cx="480" cy="480"/>
              </a:xfrm>
              <a:prstGeom prst="ellipse">
                <a:avLst/>
              </a:prstGeom>
              <a:noFill/>
              <a:ln w="19050">
                <a:solidFill>
                  <a:schemeClr val="tx1"/>
                </a:solidFill>
                <a:round/>
                <a:headEnd/>
                <a:tailEnd/>
              </a:ln>
            </p:spPr>
            <p:txBody>
              <a:bodyPr wrap="none" anchor="ctr"/>
              <a:lstStyle/>
              <a:p>
                <a:endParaRPr lang="en-US"/>
              </a:p>
            </p:txBody>
          </p:sp>
          <p:sp>
            <p:nvSpPr>
              <p:cNvPr id="9256" name="Text Box 8"/>
              <p:cNvSpPr txBox="1">
                <a:spLocks noChangeAspect="1" noChangeArrowheads="1"/>
              </p:cNvSpPr>
              <p:nvPr/>
            </p:nvSpPr>
            <p:spPr bwMode="auto">
              <a:xfrm>
                <a:off x="432" y="2415"/>
                <a:ext cx="494" cy="314"/>
              </a:xfrm>
              <a:prstGeom prst="rect">
                <a:avLst/>
              </a:prstGeom>
              <a:noFill/>
              <a:ln w="9525">
                <a:noFill/>
                <a:miter lim="800000"/>
                <a:headEnd/>
                <a:tailEnd/>
              </a:ln>
            </p:spPr>
            <p:txBody>
              <a:bodyPr wrap="none">
                <a:spAutoFit/>
              </a:bodyPr>
              <a:lstStyle/>
              <a:p>
                <a:r>
                  <a:rPr lang="en-US" sz="1800"/>
                  <a:t>start</a:t>
                </a:r>
                <a:endParaRPr lang="en-US"/>
              </a:p>
            </p:txBody>
          </p:sp>
        </p:grpSp>
        <p:grpSp>
          <p:nvGrpSpPr>
            <p:cNvPr id="4" name="Group 9"/>
            <p:cNvGrpSpPr>
              <a:grpSpLocks noChangeAspect="1"/>
            </p:cNvGrpSpPr>
            <p:nvPr/>
          </p:nvGrpSpPr>
          <p:grpSpPr bwMode="auto">
            <a:xfrm>
              <a:off x="1776" y="2304"/>
              <a:ext cx="548" cy="480"/>
              <a:chOff x="432" y="2304"/>
              <a:chExt cx="548" cy="480"/>
            </a:xfrm>
          </p:grpSpPr>
          <p:sp>
            <p:nvSpPr>
              <p:cNvPr id="9253" name="Oval 10"/>
              <p:cNvSpPr>
                <a:spLocks noChangeAspect="1" noChangeArrowheads="1"/>
              </p:cNvSpPr>
              <p:nvPr/>
            </p:nvSpPr>
            <p:spPr bwMode="auto">
              <a:xfrm>
                <a:off x="432" y="2304"/>
                <a:ext cx="480" cy="480"/>
              </a:xfrm>
              <a:prstGeom prst="ellipse">
                <a:avLst/>
              </a:prstGeom>
              <a:noFill/>
              <a:ln w="19050">
                <a:solidFill>
                  <a:schemeClr val="tx1"/>
                </a:solidFill>
                <a:round/>
                <a:headEnd/>
                <a:tailEnd/>
              </a:ln>
            </p:spPr>
            <p:txBody>
              <a:bodyPr wrap="none" anchor="ctr"/>
              <a:lstStyle/>
              <a:p>
                <a:endParaRPr lang="en-US"/>
              </a:p>
            </p:txBody>
          </p:sp>
          <p:sp>
            <p:nvSpPr>
              <p:cNvPr id="9254" name="Text Box 11"/>
              <p:cNvSpPr txBox="1">
                <a:spLocks noChangeAspect="1" noChangeArrowheads="1"/>
              </p:cNvSpPr>
              <p:nvPr/>
            </p:nvSpPr>
            <p:spPr bwMode="auto">
              <a:xfrm>
                <a:off x="432" y="2415"/>
                <a:ext cx="548" cy="314"/>
              </a:xfrm>
              <a:prstGeom prst="rect">
                <a:avLst/>
              </a:prstGeom>
              <a:noFill/>
              <a:ln w="9525">
                <a:noFill/>
                <a:miter lim="800000"/>
                <a:headEnd/>
                <a:tailEnd/>
              </a:ln>
            </p:spPr>
            <p:txBody>
              <a:bodyPr wrap="none">
                <a:spAutoFit/>
              </a:bodyPr>
              <a:lstStyle/>
              <a:p>
                <a:r>
                  <a:rPr lang="en-US" sz="1800"/>
                  <a:t>noun</a:t>
                </a:r>
                <a:endParaRPr lang="en-US"/>
              </a:p>
            </p:txBody>
          </p:sp>
        </p:grpSp>
        <p:grpSp>
          <p:nvGrpSpPr>
            <p:cNvPr id="5" name="Group 12"/>
            <p:cNvGrpSpPr>
              <a:grpSpLocks noChangeAspect="1"/>
            </p:cNvGrpSpPr>
            <p:nvPr/>
          </p:nvGrpSpPr>
          <p:grpSpPr bwMode="auto">
            <a:xfrm>
              <a:off x="3312" y="2304"/>
              <a:ext cx="506" cy="480"/>
              <a:chOff x="432" y="2304"/>
              <a:chExt cx="506" cy="480"/>
            </a:xfrm>
          </p:grpSpPr>
          <p:sp>
            <p:nvSpPr>
              <p:cNvPr id="9251" name="Oval 13"/>
              <p:cNvSpPr>
                <a:spLocks noChangeAspect="1" noChangeArrowheads="1"/>
              </p:cNvSpPr>
              <p:nvPr/>
            </p:nvSpPr>
            <p:spPr bwMode="auto">
              <a:xfrm>
                <a:off x="432" y="2304"/>
                <a:ext cx="480" cy="480"/>
              </a:xfrm>
              <a:prstGeom prst="ellipse">
                <a:avLst/>
              </a:prstGeom>
              <a:noFill/>
              <a:ln w="19050">
                <a:solidFill>
                  <a:schemeClr val="tx1"/>
                </a:solidFill>
                <a:round/>
                <a:headEnd/>
                <a:tailEnd/>
              </a:ln>
            </p:spPr>
            <p:txBody>
              <a:bodyPr wrap="none" anchor="ctr"/>
              <a:lstStyle/>
              <a:p>
                <a:endParaRPr lang="en-US"/>
              </a:p>
            </p:txBody>
          </p:sp>
          <p:sp>
            <p:nvSpPr>
              <p:cNvPr id="9252" name="Text Box 14"/>
              <p:cNvSpPr txBox="1">
                <a:spLocks noChangeAspect="1" noChangeArrowheads="1"/>
              </p:cNvSpPr>
              <p:nvPr/>
            </p:nvSpPr>
            <p:spPr bwMode="auto">
              <a:xfrm>
                <a:off x="433" y="2415"/>
                <a:ext cx="505" cy="314"/>
              </a:xfrm>
              <a:prstGeom prst="rect">
                <a:avLst/>
              </a:prstGeom>
              <a:noFill/>
              <a:ln w="9525">
                <a:noFill/>
                <a:miter lim="800000"/>
                <a:headEnd/>
                <a:tailEnd/>
              </a:ln>
            </p:spPr>
            <p:txBody>
              <a:bodyPr wrap="none">
                <a:spAutoFit/>
              </a:bodyPr>
              <a:lstStyle/>
              <a:p>
                <a:r>
                  <a:rPr lang="en-US" sz="1800"/>
                  <a:t>verb</a:t>
                </a:r>
                <a:endParaRPr lang="en-US"/>
              </a:p>
            </p:txBody>
          </p:sp>
        </p:grpSp>
        <p:grpSp>
          <p:nvGrpSpPr>
            <p:cNvPr id="6" name="Group 15"/>
            <p:cNvGrpSpPr>
              <a:grpSpLocks noChangeAspect="1"/>
            </p:cNvGrpSpPr>
            <p:nvPr/>
          </p:nvGrpSpPr>
          <p:grpSpPr bwMode="auto">
            <a:xfrm>
              <a:off x="4848" y="2256"/>
              <a:ext cx="505" cy="480"/>
              <a:chOff x="432" y="2304"/>
              <a:chExt cx="505" cy="480"/>
            </a:xfrm>
          </p:grpSpPr>
          <p:sp>
            <p:nvSpPr>
              <p:cNvPr id="9249" name="Oval 16"/>
              <p:cNvSpPr>
                <a:spLocks noChangeAspect="1" noChangeArrowheads="1"/>
              </p:cNvSpPr>
              <p:nvPr/>
            </p:nvSpPr>
            <p:spPr bwMode="auto">
              <a:xfrm>
                <a:off x="432" y="2304"/>
                <a:ext cx="480" cy="480"/>
              </a:xfrm>
              <a:prstGeom prst="ellipse">
                <a:avLst/>
              </a:prstGeom>
              <a:noFill/>
              <a:ln w="19050">
                <a:solidFill>
                  <a:schemeClr val="tx1"/>
                </a:solidFill>
                <a:round/>
                <a:headEnd/>
                <a:tailEnd/>
              </a:ln>
            </p:spPr>
            <p:txBody>
              <a:bodyPr wrap="none" anchor="ctr"/>
              <a:lstStyle/>
              <a:p>
                <a:endParaRPr lang="en-US"/>
              </a:p>
            </p:txBody>
          </p:sp>
          <p:sp>
            <p:nvSpPr>
              <p:cNvPr id="9250" name="Text Box 17"/>
              <p:cNvSpPr txBox="1">
                <a:spLocks noChangeAspect="1" noChangeArrowheads="1"/>
              </p:cNvSpPr>
              <p:nvPr/>
            </p:nvSpPr>
            <p:spPr bwMode="auto">
              <a:xfrm>
                <a:off x="432" y="2351"/>
                <a:ext cx="505" cy="392"/>
              </a:xfrm>
              <a:prstGeom prst="rect">
                <a:avLst/>
              </a:prstGeom>
              <a:noFill/>
              <a:ln w="9525">
                <a:noFill/>
                <a:miter lim="800000"/>
                <a:headEnd/>
                <a:tailEnd/>
              </a:ln>
            </p:spPr>
            <p:txBody>
              <a:bodyPr wrap="none">
                <a:spAutoFit/>
              </a:bodyPr>
              <a:lstStyle/>
              <a:p>
                <a:r>
                  <a:rPr lang="en-US"/>
                  <a:t> </a:t>
                </a:r>
                <a:r>
                  <a:rPr lang="en-US" sz="1800"/>
                  <a:t>end</a:t>
                </a:r>
                <a:endParaRPr lang="en-US"/>
              </a:p>
            </p:txBody>
          </p:sp>
        </p:grpSp>
        <p:sp>
          <p:nvSpPr>
            <p:cNvPr id="9233" name="Line 18"/>
            <p:cNvSpPr>
              <a:spLocks noChangeAspect="1" noChangeShapeType="1"/>
            </p:cNvSpPr>
            <p:nvPr/>
          </p:nvSpPr>
          <p:spPr bwMode="auto">
            <a:xfrm>
              <a:off x="912" y="2544"/>
              <a:ext cx="864" cy="0"/>
            </a:xfrm>
            <a:prstGeom prst="line">
              <a:avLst/>
            </a:prstGeom>
            <a:noFill/>
            <a:ln w="19050">
              <a:solidFill>
                <a:schemeClr val="tx1"/>
              </a:solidFill>
              <a:round/>
              <a:headEnd/>
              <a:tailEnd type="triangle" w="med" len="med"/>
            </a:ln>
          </p:spPr>
          <p:txBody>
            <a:bodyPr wrap="none" anchor="ctr"/>
            <a:lstStyle/>
            <a:p>
              <a:endParaRPr lang="en-IN"/>
            </a:p>
          </p:txBody>
        </p:sp>
        <p:sp>
          <p:nvSpPr>
            <p:cNvPr id="9234" name="Line 19"/>
            <p:cNvSpPr>
              <a:spLocks noChangeAspect="1" noChangeShapeType="1"/>
            </p:cNvSpPr>
            <p:nvPr/>
          </p:nvSpPr>
          <p:spPr bwMode="auto">
            <a:xfrm>
              <a:off x="2208" y="2448"/>
              <a:ext cx="1104" cy="0"/>
            </a:xfrm>
            <a:prstGeom prst="line">
              <a:avLst/>
            </a:prstGeom>
            <a:noFill/>
            <a:ln w="19050">
              <a:solidFill>
                <a:schemeClr val="tx1"/>
              </a:solidFill>
              <a:round/>
              <a:headEnd/>
              <a:tailEnd type="triangle" w="med" len="med"/>
            </a:ln>
          </p:spPr>
          <p:txBody>
            <a:bodyPr wrap="none" anchor="ctr"/>
            <a:lstStyle/>
            <a:p>
              <a:endParaRPr lang="en-IN"/>
            </a:p>
          </p:txBody>
        </p:sp>
        <p:sp>
          <p:nvSpPr>
            <p:cNvPr id="9235" name="Line 20"/>
            <p:cNvSpPr>
              <a:spLocks noChangeAspect="1" noChangeShapeType="1"/>
            </p:cNvSpPr>
            <p:nvPr/>
          </p:nvSpPr>
          <p:spPr bwMode="auto">
            <a:xfrm flipH="1">
              <a:off x="2256" y="2640"/>
              <a:ext cx="1056" cy="0"/>
            </a:xfrm>
            <a:prstGeom prst="line">
              <a:avLst/>
            </a:prstGeom>
            <a:noFill/>
            <a:ln w="19050">
              <a:solidFill>
                <a:schemeClr val="tx1"/>
              </a:solidFill>
              <a:round/>
              <a:headEnd/>
              <a:tailEnd type="triangle" w="med" len="med"/>
            </a:ln>
          </p:spPr>
          <p:txBody>
            <a:bodyPr wrap="none" anchor="ctr"/>
            <a:lstStyle/>
            <a:p>
              <a:endParaRPr lang="en-IN"/>
            </a:p>
          </p:txBody>
        </p:sp>
        <p:sp>
          <p:nvSpPr>
            <p:cNvPr id="9236" name="Line 21"/>
            <p:cNvSpPr>
              <a:spLocks noChangeAspect="1" noChangeShapeType="1"/>
            </p:cNvSpPr>
            <p:nvPr/>
          </p:nvSpPr>
          <p:spPr bwMode="auto">
            <a:xfrm>
              <a:off x="3792" y="2544"/>
              <a:ext cx="1056" cy="0"/>
            </a:xfrm>
            <a:prstGeom prst="line">
              <a:avLst/>
            </a:prstGeom>
            <a:noFill/>
            <a:ln w="19050">
              <a:solidFill>
                <a:schemeClr val="tx1"/>
              </a:solidFill>
              <a:round/>
              <a:headEnd/>
              <a:tailEnd type="triangle" w="med" len="med"/>
            </a:ln>
          </p:spPr>
          <p:txBody>
            <a:bodyPr wrap="none" anchor="ctr"/>
            <a:lstStyle/>
            <a:p>
              <a:endParaRPr lang="en-IN"/>
            </a:p>
          </p:txBody>
        </p:sp>
        <p:sp>
          <p:nvSpPr>
            <p:cNvPr id="9237" name="Freeform 22"/>
            <p:cNvSpPr>
              <a:spLocks noChangeAspect="1"/>
            </p:cNvSpPr>
            <p:nvPr/>
          </p:nvSpPr>
          <p:spPr bwMode="auto">
            <a:xfrm>
              <a:off x="816" y="1968"/>
              <a:ext cx="2592" cy="384"/>
            </a:xfrm>
            <a:custGeom>
              <a:avLst/>
              <a:gdLst>
                <a:gd name="T0" fmla="*/ 0 w 2592"/>
                <a:gd name="T1" fmla="*/ 384 h 384"/>
                <a:gd name="T2" fmla="*/ 1200 w 2592"/>
                <a:gd name="T3" fmla="*/ 0 h 384"/>
                <a:gd name="T4" fmla="*/ 2592 w 2592"/>
                <a:gd name="T5" fmla="*/ 384 h 384"/>
                <a:gd name="T6" fmla="*/ 0 60000 65536"/>
                <a:gd name="T7" fmla="*/ 0 60000 65536"/>
                <a:gd name="T8" fmla="*/ 0 60000 65536"/>
                <a:gd name="T9" fmla="*/ 0 w 2592"/>
                <a:gd name="T10" fmla="*/ 0 h 384"/>
                <a:gd name="T11" fmla="*/ 2592 w 2592"/>
                <a:gd name="T12" fmla="*/ 384 h 384"/>
              </a:gdLst>
              <a:ahLst/>
              <a:cxnLst>
                <a:cxn ang="T6">
                  <a:pos x="T0" y="T1"/>
                </a:cxn>
                <a:cxn ang="T7">
                  <a:pos x="T2" y="T3"/>
                </a:cxn>
                <a:cxn ang="T8">
                  <a:pos x="T4" y="T5"/>
                </a:cxn>
              </a:cxnLst>
              <a:rect l="T9" t="T10" r="T11" b="T12"/>
              <a:pathLst>
                <a:path w="2592" h="384">
                  <a:moveTo>
                    <a:pt x="0" y="384"/>
                  </a:moveTo>
                  <a:cubicBezTo>
                    <a:pt x="384" y="192"/>
                    <a:pt x="768" y="0"/>
                    <a:pt x="1200" y="0"/>
                  </a:cubicBezTo>
                  <a:cubicBezTo>
                    <a:pt x="1632" y="0"/>
                    <a:pt x="2112" y="192"/>
                    <a:pt x="2592" y="384"/>
                  </a:cubicBezTo>
                </a:path>
              </a:pathLst>
            </a:custGeom>
            <a:noFill/>
            <a:ln w="19050" cmpd="sng">
              <a:solidFill>
                <a:schemeClr val="tx1"/>
              </a:solidFill>
              <a:round/>
              <a:headEnd type="none" w="med" len="med"/>
              <a:tailEnd type="triangle" w="med" len="med"/>
            </a:ln>
          </p:spPr>
          <p:txBody>
            <a:bodyPr wrap="none" anchor="ctr"/>
            <a:lstStyle/>
            <a:p>
              <a:endParaRPr lang="en-IN"/>
            </a:p>
          </p:txBody>
        </p:sp>
        <p:sp>
          <p:nvSpPr>
            <p:cNvPr id="9238" name="Freeform 23"/>
            <p:cNvSpPr>
              <a:spLocks noChangeAspect="1"/>
            </p:cNvSpPr>
            <p:nvPr/>
          </p:nvSpPr>
          <p:spPr bwMode="auto">
            <a:xfrm>
              <a:off x="2112" y="2688"/>
              <a:ext cx="2784" cy="544"/>
            </a:xfrm>
            <a:custGeom>
              <a:avLst/>
              <a:gdLst>
                <a:gd name="T0" fmla="*/ 0 w 2784"/>
                <a:gd name="T1" fmla="*/ 96 h 544"/>
                <a:gd name="T2" fmla="*/ 1440 w 2784"/>
                <a:gd name="T3" fmla="*/ 528 h 544"/>
                <a:gd name="T4" fmla="*/ 2784 w 2784"/>
                <a:gd name="T5" fmla="*/ 0 h 544"/>
                <a:gd name="T6" fmla="*/ 0 60000 65536"/>
                <a:gd name="T7" fmla="*/ 0 60000 65536"/>
                <a:gd name="T8" fmla="*/ 0 60000 65536"/>
                <a:gd name="T9" fmla="*/ 0 w 2784"/>
                <a:gd name="T10" fmla="*/ 0 h 544"/>
                <a:gd name="T11" fmla="*/ 2784 w 2784"/>
                <a:gd name="T12" fmla="*/ 544 h 544"/>
              </a:gdLst>
              <a:ahLst/>
              <a:cxnLst>
                <a:cxn ang="T6">
                  <a:pos x="T0" y="T1"/>
                </a:cxn>
                <a:cxn ang="T7">
                  <a:pos x="T2" y="T3"/>
                </a:cxn>
                <a:cxn ang="T8">
                  <a:pos x="T4" y="T5"/>
                </a:cxn>
              </a:cxnLst>
              <a:rect l="T9" t="T10" r="T11" b="T12"/>
              <a:pathLst>
                <a:path w="2784" h="544">
                  <a:moveTo>
                    <a:pt x="0" y="96"/>
                  </a:moveTo>
                  <a:cubicBezTo>
                    <a:pt x="488" y="320"/>
                    <a:pt x="976" y="544"/>
                    <a:pt x="1440" y="528"/>
                  </a:cubicBezTo>
                  <a:cubicBezTo>
                    <a:pt x="1904" y="512"/>
                    <a:pt x="2344" y="256"/>
                    <a:pt x="2784" y="0"/>
                  </a:cubicBezTo>
                </a:path>
              </a:pathLst>
            </a:custGeom>
            <a:noFill/>
            <a:ln w="19050" cmpd="sng">
              <a:solidFill>
                <a:schemeClr val="tx1"/>
              </a:solidFill>
              <a:round/>
              <a:headEnd type="none" w="med" len="med"/>
              <a:tailEnd type="triangle" w="med" len="med"/>
            </a:ln>
          </p:spPr>
          <p:txBody>
            <a:bodyPr wrap="none" anchor="ctr"/>
            <a:lstStyle/>
            <a:p>
              <a:endParaRPr lang="en-IN"/>
            </a:p>
          </p:txBody>
        </p:sp>
        <p:sp>
          <p:nvSpPr>
            <p:cNvPr id="9239" name="Freeform 24"/>
            <p:cNvSpPr>
              <a:spLocks noChangeAspect="1"/>
            </p:cNvSpPr>
            <p:nvPr/>
          </p:nvSpPr>
          <p:spPr bwMode="auto">
            <a:xfrm>
              <a:off x="3520" y="1840"/>
              <a:ext cx="536" cy="560"/>
            </a:xfrm>
            <a:custGeom>
              <a:avLst/>
              <a:gdLst>
                <a:gd name="T0" fmla="*/ 224 w 536"/>
                <a:gd name="T1" fmla="*/ 560 h 560"/>
                <a:gd name="T2" fmla="*/ 512 w 536"/>
                <a:gd name="T3" fmla="*/ 272 h 560"/>
                <a:gd name="T4" fmla="*/ 80 w 536"/>
                <a:gd name="T5" fmla="*/ 32 h 560"/>
                <a:gd name="T6" fmla="*/ 32 w 536"/>
                <a:gd name="T7" fmla="*/ 464 h 560"/>
                <a:gd name="T8" fmla="*/ 0 60000 65536"/>
                <a:gd name="T9" fmla="*/ 0 60000 65536"/>
                <a:gd name="T10" fmla="*/ 0 60000 65536"/>
                <a:gd name="T11" fmla="*/ 0 60000 65536"/>
                <a:gd name="T12" fmla="*/ 0 w 536"/>
                <a:gd name="T13" fmla="*/ 0 h 560"/>
                <a:gd name="T14" fmla="*/ 536 w 536"/>
                <a:gd name="T15" fmla="*/ 560 h 560"/>
              </a:gdLst>
              <a:ahLst/>
              <a:cxnLst>
                <a:cxn ang="T8">
                  <a:pos x="T0" y="T1"/>
                </a:cxn>
                <a:cxn ang="T9">
                  <a:pos x="T2" y="T3"/>
                </a:cxn>
                <a:cxn ang="T10">
                  <a:pos x="T4" y="T5"/>
                </a:cxn>
                <a:cxn ang="T11">
                  <a:pos x="T6" y="T7"/>
                </a:cxn>
              </a:cxnLst>
              <a:rect l="T12" t="T13" r="T14" b="T15"/>
              <a:pathLst>
                <a:path w="536" h="560">
                  <a:moveTo>
                    <a:pt x="224" y="560"/>
                  </a:moveTo>
                  <a:cubicBezTo>
                    <a:pt x="380" y="460"/>
                    <a:pt x="536" y="360"/>
                    <a:pt x="512" y="272"/>
                  </a:cubicBezTo>
                  <a:cubicBezTo>
                    <a:pt x="488" y="184"/>
                    <a:pt x="160" y="0"/>
                    <a:pt x="80" y="32"/>
                  </a:cubicBezTo>
                  <a:cubicBezTo>
                    <a:pt x="0" y="64"/>
                    <a:pt x="16" y="264"/>
                    <a:pt x="32" y="464"/>
                  </a:cubicBezTo>
                </a:path>
              </a:pathLst>
            </a:custGeom>
            <a:noFill/>
            <a:ln w="19050" cmpd="sng">
              <a:solidFill>
                <a:schemeClr val="tx1"/>
              </a:solidFill>
              <a:round/>
              <a:headEnd type="none" w="med" len="med"/>
              <a:tailEnd type="triangle" w="med" len="med"/>
            </a:ln>
          </p:spPr>
          <p:txBody>
            <a:bodyPr wrap="none" anchor="ctr"/>
            <a:lstStyle/>
            <a:p>
              <a:endParaRPr lang="en-IN"/>
            </a:p>
          </p:txBody>
        </p:sp>
        <p:sp>
          <p:nvSpPr>
            <p:cNvPr id="9240" name="Freeform 25"/>
            <p:cNvSpPr>
              <a:spLocks noChangeAspect="1"/>
            </p:cNvSpPr>
            <p:nvPr/>
          </p:nvSpPr>
          <p:spPr bwMode="auto">
            <a:xfrm>
              <a:off x="1472" y="2688"/>
              <a:ext cx="600" cy="624"/>
            </a:xfrm>
            <a:custGeom>
              <a:avLst/>
              <a:gdLst>
                <a:gd name="T0" fmla="*/ 544 w 600"/>
                <a:gd name="T1" fmla="*/ 96 h 624"/>
                <a:gd name="T2" fmla="*/ 544 w 600"/>
                <a:gd name="T3" fmla="*/ 528 h 624"/>
                <a:gd name="T4" fmla="*/ 208 w 600"/>
                <a:gd name="T5" fmla="*/ 576 h 624"/>
                <a:gd name="T6" fmla="*/ 16 w 600"/>
                <a:gd name="T7" fmla="*/ 240 h 624"/>
                <a:gd name="T8" fmla="*/ 304 w 600"/>
                <a:gd name="T9" fmla="*/ 0 h 624"/>
                <a:gd name="T10" fmla="*/ 0 60000 65536"/>
                <a:gd name="T11" fmla="*/ 0 60000 65536"/>
                <a:gd name="T12" fmla="*/ 0 60000 65536"/>
                <a:gd name="T13" fmla="*/ 0 60000 65536"/>
                <a:gd name="T14" fmla="*/ 0 60000 65536"/>
                <a:gd name="T15" fmla="*/ 0 w 600"/>
                <a:gd name="T16" fmla="*/ 0 h 624"/>
                <a:gd name="T17" fmla="*/ 600 w 600"/>
                <a:gd name="T18" fmla="*/ 624 h 624"/>
              </a:gdLst>
              <a:ahLst/>
              <a:cxnLst>
                <a:cxn ang="T10">
                  <a:pos x="T0" y="T1"/>
                </a:cxn>
                <a:cxn ang="T11">
                  <a:pos x="T2" y="T3"/>
                </a:cxn>
                <a:cxn ang="T12">
                  <a:pos x="T4" y="T5"/>
                </a:cxn>
                <a:cxn ang="T13">
                  <a:pos x="T6" y="T7"/>
                </a:cxn>
                <a:cxn ang="T14">
                  <a:pos x="T8" y="T9"/>
                </a:cxn>
              </a:cxnLst>
              <a:rect l="T15" t="T16" r="T17" b="T18"/>
              <a:pathLst>
                <a:path w="600" h="624">
                  <a:moveTo>
                    <a:pt x="544" y="96"/>
                  </a:moveTo>
                  <a:cubicBezTo>
                    <a:pt x="572" y="272"/>
                    <a:pt x="600" y="448"/>
                    <a:pt x="544" y="528"/>
                  </a:cubicBezTo>
                  <a:cubicBezTo>
                    <a:pt x="488" y="608"/>
                    <a:pt x="296" y="624"/>
                    <a:pt x="208" y="576"/>
                  </a:cubicBezTo>
                  <a:cubicBezTo>
                    <a:pt x="120" y="528"/>
                    <a:pt x="0" y="336"/>
                    <a:pt x="16" y="240"/>
                  </a:cubicBezTo>
                  <a:cubicBezTo>
                    <a:pt x="32" y="144"/>
                    <a:pt x="168" y="72"/>
                    <a:pt x="304" y="0"/>
                  </a:cubicBezTo>
                </a:path>
              </a:pathLst>
            </a:custGeom>
            <a:noFill/>
            <a:ln w="19050" cmpd="sng">
              <a:solidFill>
                <a:schemeClr val="tx1"/>
              </a:solidFill>
              <a:round/>
              <a:headEnd type="none" w="med" len="med"/>
              <a:tailEnd type="triangle" w="med" len="med"/>
            </a:ln>
          </p:spPr>
          <p:txBody>
            <a:bodyPr wrap="none" anchor="ctr"/>
            <a:lstStyle/>
            <a:p>
              <a:endParaRPr lang="en-IN"/>
            </a:p>
          </p:txBody>
        </p:sp>
        <p:sp>
          <p:nvSpPr>
            <p:cNvPr id="9241" name="Text Box 26"/>
            <p:cNvSpPr txBox="1">
              <a:spLocks noChangeAspect="1" noChangeArrowheads="1"/>
            </p:cNvSpPr>
            <p:nvPr/>
          </p:nvSpPr>
          <p:spPr bwMode="auto">
            <a:xfrm>
              <a:off x="1238" y="2313"/>
              <a:ext cx="429" cy="340"/>
            </a:xfrm>
            <a:prstGeom prst="rect">
              <a:avLst/>
            </a:prstGeom>
            <a:noFill/>
            <a:ln w="9525">
              <a:noFill/>
              <a:miter lim="800000"/>
              <a:headEnd/>
              <a:tailEnd/>
            </a:ln>
          </p:spPr>
          <p:txBody>
            <a:bodyPr wrap="none">
              <a:spAutoFit/>
            </a:bodyPr>
            <a:lstStyle/>
            <a:p>
              <a:r>
                <a:rPr lang="en-US" sz="2000" b="1"/>
                <a:t>0.8</a:t>
              </a:r>
              <a:endParaRPr lang="en-US"/>
            </a:p>
          </p:txBody>
        </p:sp>
        <p:sp>
          <p:nvSpPr>
            <p:cNvPr id="9242" name="Text Box 27"/>
            <p:cNvSpPr txBox="1">
              <a:spLocks noChangeAspect="1" noChangeArrowheads="1"/>
            </p:cNvSpPr>
            <p:nvPr/>
          </p:nvSpPr>
          <p:spPr bwMode="auto">
            <a:xfrm>
              <a:off x="1824" y="1680"/>
              <a:ext cx="429" cy="340"/>
            </a:xfrm>
            <a:prstGeom prst="rect">
              <a:avLst/>
            </a:prstGeom>
            <a:noFill/>
            <a:ln w="9525">
              <a:noFill/>
              <a:miter lim="800000"/>
              <a:headEnd/>
              <a:tailEnd/>
            </a:ln>
          </p:spPr>
          <p:txBody>
            <a:bodyPr wrap="none">
              <a:spAutoFit/>
            </a:bodyPr>
            <a:lstStyle/>
            <a:p>
              <a:r>
                <a:rPr lang="en-US" sz="2000" b="1"/>
                <a:t>0.2</a:t>
              </a:r>
              <a:endParaRPr lang="en-US"/>
            </a:p>
          </p:txBody>
        </p:sp>
        <p:sp>
          <p:nvSpPr>
            <p:cNvPr id="9243" name="Text Box 28"/>
            <p:cNvSpPr txBox="1">
              <a:spLocks noChangeAspect="1" noChangeArrowheads="1"/>
            </p:cNvSpPr>
            <p:nvPr/>
          </p:nvSpPr>
          <p:spPr bwMode="auto">
            <a:xfrm>
              <a:off x="2496" y="2208"/>
              <a:ext cx="429" cy="340"/>
            </a:xfrm>
            <a:prstGeom prst="rect">
              <a:avLst/>
            </a:prstGeom>
            <a:noFill/>
            <a:ln w="9525">
              <a:noFill/>
              <a:miter lim="800000"/>
              <a:headEnd/>
              <a:tailEnd/>
            </a:ln>
          </p:spPr>
          <p:txBody>
            <a:bodyPr wrap="none">
              <a:spAutoFit/>
            </a:bodyPr>
            <a:lstStyle/>
            <a:p>
              <a:r>
                <a:rPr lang="en-US" sz="2000" b="1"/>
                <a:t>0.8</a:t>
              </a:r>
              <a:endParaRPr lang="en-US"/>
            </a:p>
          </p:txBody>
        </p:sp>
        <p:sp>
          <p:nvSpPr>
            <p:cNvPr id="9244" name="Text Box 29"/>
            <p:cNvSpPr txBox="1">
              <a:spLocks noChangeAspect="1" noChangeArrowheads="1"/>
            </p:cNvSpPr>
            <p:nvPr/>
          </p:nvSpPr>
          <p:spPr bwMode="auto">
            <a:xfrm>
              <a:off x="4176" y="2304"/>
              <a:ext cx="429" cy="341"/>
            </a:xfrm>
            <a:prstGeom prst="rect">
              <a:avLst/>
            </a:prstGeom>
            <a:noFill/>
            <a:ln w="9525">
              <a:noFill/>
              <a:miter lim="800000"/>
              <a:headEnd/>
              <a:tailEnd/>
            </a:ln>
          </p:spPr>
          <p:txBody>
            <a:bodyPr wrap="none">
              <a:spAutoFit/>
            </a:bodyPr>
            <a:lstStyle/>
            <a:p>
              <a:r>
                <a:rPr lang="en-US" sz="2000" b="1"/>
                <a:t>0.7</a:t>
              </a:r>
              <a:endParaRPr lang="en-US"/>
            </a:p>
          </p:txBody>
        </p:sp>
        <p:sp>
          <p:nvSpPr>
            <p:cNvPr id="9245" name="Text Box 30"/>
            <p:cNvSpPr txBox="1">
              <a:spLocks noChangeAspect="1" noChangeArrowheads="1"/>
            </p:cNvSpPr>
            <p:nvPr/>
          </p:nvSpPr>
          <p:spPr bwMode="auto">
            <a:xfrm>
              <a:off x="3793" y="1680"/>
              <a:ext cx="429" cy="340"/>
            </a:xfrm>
            <a:prstGeom prst="rect">
              <a:avLst/>
            </a:prstGeom>
            <a:noFill/>
            <a:ln w="9525">
              <a:noFill/>
              <a:miter lim="800000"/>
              <a:headEnd/>
              <a:tailEnd/>
            </a:ln>
          </p:spPr>
          <p:txBody>
            <a:bodyPr wrap="none">
              <a:spAutoFit/>
            </a:bodyPr>
            <a:lstStyle/>
            <a:p>
              <a:r>
                <a:rPr lang="en-US" sz="2000" b="1"/>
                <a:t>0.1</a:t>
              </a:r>
              <a:endParaRPr lang="en-US"/>
            </a:p>
          </p:txBody>
        </p:sp>
        <p:sp>
          <p:nvSpPr>
            <p:cNvPr id="9246" name="Text Box 31"/>
            <p:cNvSpPr txBox="1">
              <a:spLocks noChangeAspect="1" noChangeArrowheads="1"/>
            </p:cNvSpPr>
            <p:nvPr/>
          </p:nvSpPr>
          <p:spPr bwMode="auto">
            <a:xfrm>
              <a:off x="2591" y="2640"/>
              <a:ext cx="429" cy="341"/>
            </a:xfrm>
            <a:prstGeom prst="rect">
              <a:avLst/>
            </a:prstGeom>
            <a:noFill/>
            <a:ln w="9525">
              <a:noFill/>
              <a:miter lim="800000"/>
              <a:headEnd/>
              <a:tailEnd/>
            </a:ln>
          </p:spPr>
          <p:txBody>
            <a:bodyPr wrap="none">
              <a:spAutoFit/>
            </a:bodyPr>
            <a:lstStyle/>
            <a:p>
              <a:r>
                <a:rPr lang="en-US" sz="2000" b="1"/>
                <a:t>0.2</a:t>
              </a:r>
              <a:endParaRPr lang="en-US"/>
            </a:p>
          </p:txBody>
        </p:sp>
        <p:sp>
          <p:nvSpPr>
            <p:cNvPr id="9247" name="Text Box 32"/>
            <p:cNvSpPr txBox="1">
              <a:spLocks noChangeAspect="1" noChangeArrowheads="1"/>
            </p:cNvSpPr>
            <p:nvPr/>
          </p:nvSpPr>
          <p:spPr bwMode="auto">
            <a:xfrm>
              <a:off x="1296" y="3121"/>
              <a:ext cx="429" cy="340"/>
            </a:xfrm>
            <a:prstGeom prst="rect">
              <a:avLst/>
            </a:prstGeom>
            <a:noFill/>
            <a:ln w="9525">
              <a:noFill/>
              <a:miter lim="800000"/>
              <a:headEnd/>
              <a:tailEnd/>
            </a:ln>
          </p:spPr>
          <p:txBody>
            <a:bodyPr wrap="none">
              <a:spAutoFit/>
            </a:bodyPr>
            <a:lstStyle/>
            <a:p>
              <a:r>
                <a:rPr lang="en-US" sz="2000" b="1"/>
                <a:t>0.1</a:t>
              </a:r>
              <a:endParaRPr lang="en-US"/>
            </a:p>
          </p:txBody>
        </p:sp>
        <p:sp>
          <p:nvSpPr>
            <p:cNvPr id="9248" name="Text Box 33"/>
            <p:cNvSpPr txBox="1">
              <a:spLocks noChangeAspect="1" noChangeArrowheads="1"/>
            </p:cNvSpPr>
            <p:nvPr/>
          </p:nvSpPr>
          <p:spPr bwMode="auto">
            <a:xfrm>
              <a:off x="3359" y="3216"/>
              <a:ext cx="429" cy="340"/>
            </a:xfrm>
            <a:prstGeom prst="rect">
              <a:avLst/>
            </a:prstGeom>
            <a:noFill/>
            <a:ln w="9525">
              <a:noFill/>
              <a:miter lim="800000"/>
              <a:headEnd/>
              <a:tailEnd/>
            </a:ln>
          </p:spPr>
          <p:txBody>
            <a:bodyPr wrap="none">
              <a:spAutoFit/>
            </a:bodyPr>
            <a:lstStyle/>
            <a:p>
              <a:r>
                <a:rPr lang="en-US" sz="2000" b="1"/>
                <a:t>0.1</a:t>
              </a:r>
              <a:endParaRPr lang="en-US"/>
            </a:p>
          </p:txBody>
        </p:sp>
      </p:grpSp>
      <p:sp>
        <p:nvSpPr>
          <p:cNvPr id="9222" name="Text Box 34"/>
          <p:cNvSpPr txBox="1">
            <a:spLocks noChangeArrowheads="1"/>
          </p:cNvSpPr>
          <p:nvPr/>
        </p:nvSpPr>
        <p:spPr bwMode="auto">
          <a:xfrm>
            <a:off x="381000" y="2362200"/>
            <a:ext cx="2590800" cy="1206500"/>
          </a:xfrm>
          <a:prstGeom prst="rect">
            <a:avLst/>
          </a:prstGeom>
          <a:noFill/>
          <a:ln w="19050">
            <a:solidFill>
              <a:srgbClr val="FF0066"/>
            </a:solidFill>
            <a:miter lim="800000"/>
            <a:headEnd/>
            <a:tailEnd/>
          </a:ln>
        </p:spPr>
        <p:txBody>
          <a:bodyPr>
            <a:spAutoFit/>
          </a:bodyPr>
          <a:lstStyle/>
          <a:p>
            <a:pPr>
              <a:spcBef>
                <a:spcPct val="50000"/>
              </a:spcBef>
            </a:pPr>
            <a:r>
              <a:rPr lang="en-US"/>
              <a:t>Token 2:  sleep</a:t>
            </a:r>
            <a:br>
              <a:rPr lang="en-US"/>
            </a:br>
            <a:r>
              <a:rPr lang="en-US"/>
              <a:t>take maximum,</a:t>
            </a:r>
            <a:br>
              <a:rPr lang="en-US"/>
            </a:br>
            <a:r>
              <a:rPr lang="en-US"/>
              <a:t>set back pointers</a:t>
            </a:r>
          </a:p>
        </p:txBody>
      </p:sp>
      <p:sp>
        <p:nvSpPr>
          <p:cNvPr id="9223" name="Line 35"/>
          <p:cNvSpPr>
            <a:spLocks noChangeShapeType="1"/>
          </p:cNvSpPr>
          <p:nvPr/>
        </p:nvSpPr>
        <p:spPr bwMode="auto">
          <a:xfrm>
            <a:off x="3581400" y="3962400"/>
            <a:ext cx="685800" cy="533400"/>
          </a:xfrm>
          <a:prstGeom prst="line">
            <a:avLst/>
          </a:prstGeom>
          <a:noFill/>
          <a:ln w="38100">
            <a:solidFill>
              <a:srgbClr val="FF0066"/>
            </a:solidFill>
            <a:round/>
            <a:headEnd type="triangle" w="med" len="med"/>
            <a:tailEnd/>
          </a:ln>
        </p:spPr>
        <p:txBody>
          <a:bodyPr wrap="none" anchor="ctr"/>
          <a:lstStyle/>
          <a:p>
            <a:endParaRPr lang="en-IN"/>
          </a:p>
        </p:txBody>
      </p:sp>
      <p:sp>
        <p:nvSpPr>
          <p:cNvPr id="9224" name="Line 36"/>
          <p:cNvSpPr>
            <a:spLocks noChangeShapeType="1"/>
          </p:cNvSpPr>
          <p:nvPr/>
        </p:nvSpPr>
        <p:spPr bwMode="auto">
          <a:xfrm>
            <a:off x="3581400" y="4114800"/>
            <a:ext cx="609600" cy="1066800"/>
          </a:xfrm>
          <a:prstGeom prst="line">
            <a:avLst/>
          </a:prstGeom>
          <a:noFill/>
          <a:ln w="38100">
            <a:solidFill>
              <a:srgbClr val="FF0066"/>
            </a:solidFill>
            <a:round/>
            <a:headEnd type="triangle" w="med" len="med"/>
            <a:tailEnd/>
          </a:ln>
        </p:spPr>
        <p:txBody>
          <a:bodyPr wrap="none" anchor="ctr"/>
          <a:lstStyle/>
          <a:p>
            <a:endParaRPr lang="en-IN"/>
          </a:p>
        </p:txBody>
      </p:sp>
      <p:sp>
        <p:nvSpPr>
          <p:cNvPr id="9225" name="Line 37"/>
          <p:cNvSpPr>
            <a:spLocks noChangeShapeType="1"/>
          </p:cNvSpPr>
          <p:nvPr/>
        </p:nvSpPr>
        <p:spPr bwMode="auto">
          <a:xfrm>
            <a:off x="5486400" y="4419600"/>
            <a:ext cx="914400" cy="0"/>
          </a:xfrm>
          <a:prstGeom prst="line">
            <a:avLst/>
          </a:prstGeom>
          <a:noFill/>
          <a:ln w="38100">
            <a:solidFill>
              <a:srgbClr val="FF0066"/>
            </a:solidFill>
            <a:round/>
            <a:headEnd/>
            <a:tailEnd/>
          </a:ln>
        </p:spPr>
        <p:txBody>
          <a:bodyPr wrap="none" anchor="ctr"/>
          <a:lstStyle/>
          <a:p>
            <a:endParaRPr lang="en-IN"/>
          </a:p>
        </p:txBody>
      </p:sp>
      <p:sp>
        <p:nvSpPr>
          <p:cNvPr id="9226" name="Line 38"/>
          <p:cNvSpPr>
            <a:spLocks noChangeShapeType="1"/>
          </p:cNvSpPr>
          <p:nvPr/>
        </p:nvSpPr>
        <p:spPr bwMode="auto">
          <a:xfrm>
            <a:off x="5486400" y="5181600"/>
            <a:ext cx="914400" cy="0"/>
          </a:xfrm>
          <a:prstGeom prst="line">
            <a:avLst/>
          </a:prstGeom>
          <a:noFill/>
          <a:ln w="38100">
            <a:solidFill>
              <a:srgbClr val="FF0066"/>
            </a:solidFill>
            <a:round/>
            <a:headEnd/>
            <a:tailEnd/>
          </a:ln>
        </p:spPr>
        <p:txBody>
          <a:bodyPr wrap="none" anchor="ctr"/>
          <a:lstStyle/>
          <a:p>
            <a:endParaRPr lang="en-IN"/>
          </a:p>
        </p:txBody>
      </p:sp>
      <p:sp>
        <p:nvSpPr>
          <p:cNvPr id="9227" name="Line 39"/>
          <p:cNvSpPr>
            <a:spLocks noChangeShapeType="1"/>
          </p:cNvSpPr>
          <p:nvPr/>
        </p:nvSpPr>
        <p:spPr bwMode="auto">
          <a:xfrm flipH="1">
            <a:off x="4876800" y="4800600"/>
            <a:ext cx="533400" cy="381000"/>
          </a:xfrm>
          <a:prstGeom prst="line">
            <a:avLst/>
          </a:prstGeom>
          <a:noFill/>
          <a:ln w="38100">
            <a:solidFill>
              <a:srgbClr val="FF0066"/>
            </a:solidFill>
            <a:round/>
            <a:headEnd/>
            <a:tailEnd type="triangle" w="med" len="med"/>
          </a:ln>
        </p:spPr>
        <p:txBody>
          <a:bodyPr wrap="none" anchor="ctr"/>
          <a:lstStyle/>
          <a:p>
            <a:endParaRPr lang="en-IN"/>
          </a:p>
        </p:txBody>
      </p:sp>
      <p:sp>
        <p:nvSpPr>
          <p:cNvPr id="9228" name="Line 40"/>
          <p:cNvSpPr>
            <a:spLocks noChangeShapeType="1"/>
          </p:cNvSpPr>
          <p:nvPr/>
        </p:nvSpPr>
        <p:spPr bwMode="auto">
          <a:xfrm flipH="1" flipV="1">
            <a:off x="4876800" y="5334000"/>
            <a:ext cx="609600" cy="152400"/>
          </a:xfrm>
          <a:prstGeom prst="line">
            <a:avLst/>
          </a:prstGeom>
          <a:noFill/>
          <a:ln w="38100">
            <a:solidFill>
              <a:srgbClr val="FF0066"/>
            </a:solidFill>
            <a:round/>
            <a:headEnd/>
            <a:tailEnd type="triangle" w="med" len="med"/>
          </a:ln>
        </p:spPr>
        <p:txBody>
          <a:bodyPr wrap="none" anchor="ctr"/>
          <a:lstStyle/>
          <a:p>
            <a:endParaRPr lang="en-IN"/>
          </a:p>
        </p:txBody>
      </p:sp>
      <p:sp>
        <p:nvSpPr>
          <p:cNvPr id="41" name="Slide Number Placeholder 40"/>
          <p:cNvSpPr>
            <a:spLocks noGrp="1"/>
          </p:cNvSpPr>
          <p:nvPr>
            <p:ph type="sldNum" sz="quarter" idx="12"/>
          </p:nvPr>
        </p:nvSpPr>
        <p:spPr/>
        <p:txBody>
          <a:bodyPr/>
          <a:lstStyle/>
          <a:p>
            <a:fld id="{2C6B1FF6-39B9-40F5-8B67-33C6354A3D4F}" type="slidenum">
              <a:rPr kumimoji="0" lang="en-US" smtClean="0"/>
              <a:pPr/>
              <a:t>26</a:t>
            </a:fld>
            <a:endParaRPr kumimoji="0" lang="en-US" dirty="0"/>
          </a:p>
        </p:txBody>
      </p:sp>
      <p:sp>
        <p:nvSpPr>
          <p:cNvPr id="42" name="Footer Placeholder 41"/>
          <p:cNvSpPr>
            <a:spLocks noGrp="1"/>
          </p:cNvSpPr>
          <p:nvPr>
            <p:ph type="ftr" sz="quarter" idx="11"/>
          </p:nvPr>
        </p:nvSpPr>
        <p:spPr/>
        <p:txBody>
          <a:bodyPr/>
          <a:lstStyle/>
          <a:p>
            <a:r>
              <a:rPr kumimoji="0" lang="en-US" smtClean="0"/>
              <a:t>Prof. Vipin Tyagi</a:t>
            </a:r>
            <a:endParaRPr kumimoji="0"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p:txBody>
          <a:bodyPr/>
          <a:lstStyle/>
          <a:p>
            <a:endParaRPr lang="en-US" smtClean="0"/>
          </a:p>
        </p:txBody>
      </p:sp>
      <p:sp>
        <p:nvSpPr>
          <p:cNvPr id="10244" name="Rectangle 3"/>
          <p:cNvSpPr>
            <a:spLocks noGrp="1" noChangeArrowheads="1"/>
          </p:cNvSpPr>
          <p:nvPr>
            <p:ph type="body" idx="1"/>
          </p:nvPr>
        </p:nvSpPr>
        <p:spPr/>
        <p:txBody>
          <a:bodyPr/>
          <a:lstStyle/>
          <a:p>
            <a:pPr>
              <a:buFontTx/>
              <a:buNone/>
            </a:pPr>
            <a:r>
              <a:rPr lang="en-US" smtClean="0"/>
              <a:t> </a:t>
            </a:r>
          </a:p>
        </p:txBody>
      </p:sp>
      <p:graphicFrame>
        <p:nvGraphicFramePr>
          <p:cNvPr id="10242" name="Object 4"/>
          <p:cNvGraphicFramePr>
            <a:graphicFrameLocks noChangeAspect="1"/>
          </p:cNvGraphicFramePr>
          <p:nvPr/>
        </p:nvGraphicFramePr>
        <p:xfrm>
          <a:off x="1438275" y="2789238"/>
          <a:ext cx="6230938" cy="3927475"/>
        </p:xfrm>
        <a:graphic>
          <a:graphicData uri="http://schemas.openxmlformats.org/presentationml/2006/ole">
            <p:oleObj spid="_x0000_s1285122" name="Document" r:id="rId3" imgW="6235200" imgH="3933720" progId="Word.Document.8">
              <p:embed/>
            </p:oleObj>
          </a:graphicData>
        </a:graphic>
      </p:graphicFrame>
      <p:grpSp>
        <p:nvGrpSpPr>
          <p:cNvPr id="2" name="Group 5"/>
          <p:cNvGrpSpPr>
            <a:grpSpLocks noChangeAspect="1"/>
          </p:cNvGrpSpPr>
          <p:nvPr/>
        </p:nvGrpSpPr>
        <p:grpSpPr bwMode="auto">
          <a:xfrm>
            <a:off x="1752600" y="228600"/>
            <a:ext cx="5756275" cy="2189163"/>
            <a:chOff x="432" y="1680"/>
            <a:chExt cx="4921" cy="1876"/>
          </a:xfrm>
        </p:grpSpPr>
        <p:grpSp>
          <p:nvGrpSpPr>
            <p:cNvPr id="3" name="Group 6"/>
            <p:cNvGrpSpPr>
              <a:grpSpLocks noChangeAspect="1"/>
            </p:cNvGrpSpPr>
            <p:nvPr/>
          </p:nvGrpSpPr>
          <p:grpSpPr bwMode="auto">
            <a:xfrm>
              <a:off x="432" y="2304"/>
              <a:ext cx="494" cy="480"/>
              <a:chOff x="432" y="2304"/>
              <a:chExt cx="494" cy="480"/>
            </a:xfrm>
          </p:grpSpPr>
          <p:sp>
            <p:nvSpPr>
              <p:cNvPr id="10277" name="Oval 7"/>
              <p:cNvSpPr>
                <a:spLocks noChangeAspect="1" noChangeArrowheads="1"/>
              </p:cNvSpPr>
              <p:nvPr/>
            </p:nvSpPr>
            <p:spPr bwMode="auto">
              <a:xfrm>
                <a:off x="432" y="2304"/>
                <a:ext cx="480" cy="480"/>
              </a:xfrm>
              <a:prstGeom prst="ellipse">
                <a:avLst/>
              </a:prstGeom>
              <a:noFill/>
              <a:ln w="19050">
                <a:solidFill>
                  <a:schemeClr val="tx1"/>
                </a:solidFill>
                <a:round/>
                <a:headEnd/>
                <a:tailEnd/>
              </a:ln>
            </p:spPr>
            <p:txBody>
              <a:bodyPr wrap="none" anchor="ctr"/>
              <a:lstStyle/>
              <a:p>
                <a:endParaRPr lang="en-US"/>
              </a:p>
            </p:txBody>
          </p:sp>
          <p:sp>
            <p:nvSpPr>
              <p:cNvPr id="10278" name="Text Box 8"/>
              <p:cNvSpPr txBox="1">
                <a:spLocks noChangeAspect="1" noChangeArrowheads="1"/>
              </p:cNvSpPr>
              <p:nvPr/>
            </p:nvSpPr>
            <p:spPr bwMode="auto">
              <a:xfrm>
                <a:off x="432" y="2415"/>
                <a:ext cx="494" cy="314"/>
              </a:xfrm>
              <a:prstGeom prst="rect">
                <a:avLst/>
              </a:prstGeom>
              <a:noFill/>
              <a:ln w="9525">
                <a:noFill/>
                <a:miter lim="800000"/>
                <a:headEnd/>
                <a:tailEnd/>
              </a:ln>
            </p:spPr>
            <p:txBody>
              <a:bodyPr wrap="none">
                <a:spAutoFit/>
              </a:bodyPr>
              <a:lstStyle/>
              <a:p>
                <a:r>
                  <a:rPr lang="en-US" sz="1800"/>
                  <a:t>start</a:t>
                </a:r>
                <a:endParaRPr lang="en-US"/>
              </a:p>
            </p:txBody>
          </p:sp>
        </p:grpSp>
        <p:grpSp>
          <p:nvGrpSpPr>
            <p:cNvPr id="4" name="Group 9"/>
            <p:cNvGrpSpPr>
              <a:grpSpLocks noChangeAspect="1"/>
            </p:cNvGrpSpPr>
            <p:nvPr/>
          </p:nvGrpSpPr>
          <p:grpSpPr bwMode="auto">
            <a:xfrm>
              <a:off x="1776" y="2304"/>
              <a:ext cx="548" cy="480"/>
              <a:chOff x="432" y="2304"/>
              <a:chExt cx="548" cy="480"/>
            </a:xfrm>
          </p:grpSpPr>
          <p:sp>
            <p:nvSpPr>
              <p:cNvPr id="10275" name="Oval 10"/>
              <p:cNvSpPr>
                <a:spLocks noChangeAspect="1" noChangeArrowheads="1"/>
              </p:cNvSpPr>
              <p:nvPr/>
            </p:nvSpPr>
            <p:spPr bwMode="auto">
              <a:xfrm>
                <a:off x="432" y="2304"/>
                <a:ext cx="480" cy="480"/>
              </a:xfrm>
              <a:prstGeom prst="ellipse">
                <a:avLst/>
              </a:prstGeom>
              <a:noFill/>
              <a:ln w="19050">
                <a:solidFill>
                  <a:schemeClr val="tx1"/>
                </a:solidFill>
                <a:round/>
                <a:headEnd/>
                <a:tailEnd/>
              </a:ln>
            </p:spPr>
            <p:txBody>
              <a:bodyPr wrap="none" anchor="ctr"/>
              <a:lstStyle/>
              <a:p>
                <a:endParaRPr lang="en-US"/>
              </a:p>
            </p:txBody>
          </p:sp>
          <p:sp>
            <p:nvSpPr>
              <p:cNvPr id="10276" name="Text Box 11"/>
              <p:cNvSpPr txBox="1">
                <a:spLocks noChangeAspect="1" noChangeArrowheads="1"/>
              </p:cNvSpPr>
              <p:nvPr/>
            </p:nvSpPr>
            <p:spPr bwMode="auto">
              <a:xfrm>
                <a:off x="432" y="2415"/>
                <a:ext cx="548" cy="314"/>
              </a:xfrm>
              <a:prstGeom prst="rect">
                <a:avLst/>
              </a:prstGeom>
              <a:noFill/>
              <a:ln w="9525">
                <a:noFill/>
                <a:miter lim="800000"/>
                <a:headEnd/>
                <a:tailEnd/>
              </a:ln>
            </p:spPr>
            <p:txBody>
              <a:bodyPr wrap="none">
                <a:spAutoFit/>
              </a:bodyPr>
              <a:lstStyle/>
              <a:p>
                <a:r>
                  <a:rPr lang="en-US" sz="1800"/>
                  <a:t>noun</a:t>
                </a:r>
                <a:endParaRPr lang="en-US"/>
              </a:p>
            </p:txBody>
          </p:sp>
        </p:grpSp>
        <p:grpSp>
          <p:nvGrpSpPr>
            <p:cNvPr id="5" name="Group 12"/>
            <p:cNvGrpSpPr>
              <a:grpSpLocks noChangeAspect="1"/>
            </p:cNvGrpSpPr>
            <p:nvPr/>
          </p:nvGrpSpPr>
          <p:grpSpPr bwMode="auto">
            <a:xfrm>
              <a:off x="3312" y="2304"/>
              <a:ext cx="506" cy="480"/>
              <a:chOff x="432" y="2304"/>
              <a:chExt cx="506" cy="480"/>
            </a:xfrm>
          </p:grpSpPr>
          <p:sp>
            <p:nvSpPr>
              <p:cNvPr id="10273" name="Oval 13"/>
              <p:cNvSpPr>
                <a:spLocks noChangeAspect="1" noChangeArrowheads="1"/>
              </p:cNvSpPr>
              <p:nvPr/>
            </p:nvSpPr>
            <p:spPr bwMode="auto">
              <a:xfrm>
                <a:off x="432" y="2304"/>
                <a:ext cx="480" cy="480"/>
              </a:xfrm>
              <a:prstGeom prst="ellipse">
                <a:avLst/>
              </a:prstGeom>
              <a:noFill/>
              <a:ln w="19050">
                <a:solidFill>
                  <a:schemeClr val="tx1"/>
                </a:solidFill>
                <a:round/>
                <a:headEnd/>
                <a:tailEnd/>
              </a:ln>
            </p:spPr>
            <p:txBody>
              <a:bodyPr wrap="none" anchor="ctr"/>
              <a:lstStyle/>
              <a:p>
                <a:endParaRPr lang="en-US"/>
              </a:p>
            </p:txBody>
          </p:sp>
          <p:sp>
            <p:nvSpPr>
              <p:cNvPr id="10274" name="Text Box 14"/>
              <p:cNvSpPr txBox="1">
                <a:spLocks noChangeAspect="1" noChangeArrowheads="1"/>
              </p:cNvSpPr>
              <p:nvPr/>
            </p:nvSpPr>
            <p:spPr bwMode="auto">
              <a:xfrm>
                <a:off x="433" y="2415"/>
                <a:ext cx="505" cy="314"/>
              </a:xfrm>
              <a:prstGeom prst="rect">
                <a:avLst/>
              </a:prstGeom>
              <a:noFill/>
              <a:ln w="9525">
                <a:noFill/>
                <a:miter lim="800000"/>
                <a:headEnd/>
                <a:tailEnd/>
              </a:ln>
            </p:spPr>
            <p:txBody>
              <a:bodyPr wrap="none">
                <a:spAutoFit/>
              </a:bodyPr>
              <a:lstStyle/>
              <a:p>
                <a:r>
                  <a:rPr lang="en-US" sz="1800"/>
                  <a:t>verb</a:t>
                </a:r>
                <a:endParaRPr lang="en-US"/>
              </a:p>
            </p:txBody>
          </p:sp>
        </p:grpSp>
        <p:grpSp>
          <p:nvGrpSpPr>
            <p:cNvPr id="6" name="Group 15"/>
            <p:cNvGrpSpPr>
              <a:grpSpLocks noChangeAspect="1"/>
            </p:cNvGrpSpPr>
            <p:nvPr/>
          </p:nvGrpSpPr>
          <p:grpSpPr bwMode="auto">
            <a:xfrm>
              <a:off x="4848" y="2256"/>
              <a:ext cx="505" cy="480"/>
              <a:chOff x="432" y="2304"/>
              <a:chExt cx="505" cy="480"/>
            </a:xfrm>
          </p:grpSpPr>
          <p:sp>
            <p:nvSpPr>
              <p:cNvPr id="10271" name="Oval 16"/>
              <p:cNvSpPr>
                <a:spLocks noChangeAspect="1" noChangeArrowheads="1"/>
              </p:cNvSpPr>
              <p:nvPr/>
            </p:nvSpPr>
            <p:spPr bwMode="auto">
              <a:xfrm>
                <a:off x="432" y="2304"/>
                <a:ext cx="480" cy="480"/>
              </a:xfrm>
              <a:prstGeom prst="ellipse">
                <a:avLst/>
              </a:prstGeom>
              <a:noFill/>
              <a:ln w="19050">
                <a:solidFill>
                  <a:schemeClr val="tx1"/>
                </a:solidFill>
                <a:round/>
                <a:headEnd/>
                <a:tailEnd/>
              </a:ln>
            </p:spPr>
            <p:txBody>
              <a:bodyPr wrap="none" anchor="ctr"/>
              <a:lstStyle/>
              <a:p>
                <a:endParaRPr lang="en-US"/>
              </a:p>
            </p:txBody>
          </p:sp>
          <p:sp>
            <p:nvSpPr>
              <p:cNvPr id="10272" name="Text Box 17"/>
              <p:cNvSpPr txBox="1">
                <a:spLocks noChangeAspect="1" noChangeArrowheads="1"/>
              </p:cNvSpPr>
              <p:nvPr/>
            </p:nvSpPr>
            <p:spPr bwMode="auto">
              <a:xfrm>
                <a:off x="432" y="2351"/>
                <a:ext cx="505" cy="392"/>
              </a:xfrm>
              <a:prstGeom prst="rect">
                <a:avLst/>
              </a:prstGeom>
              <a:noFill/>
              <a:ln w="9525">
                <a:noFill/>
                <a:miter lim="800000"/>
                <a:headEnd/>
                <a:tailEnd/>
              </a:ln>
            </p:spPr>
            <p:txBody>
              <a:bodyPr wrap="none">
                <a:spAutoFit/>
              </a:bodyPr>
              <a:lstStyle/>
              <a:p>
                <a:r>
                  <a:rPr lang="en-US"/>
                  <a:t> </a:t>
                </a:r>
                <a:r>
                  <a:rPr lang="en-US" sz="1800"/>
                  <a:t>end</a:t>
                </a:r>
                <a:endParaRPr lang="en-US"/>
              </a:p>
            </p:txBody>
          </p:sp>
        </p:grpSp>
        <p:sp>
          <p:nvSpPr>
            <p:cNvPr id="10255" name="Line 18"/>
            <p:cNvSpPr>
              <a:spLocks noChangeAspect="1" noChangeShapeType="1"/>
            </p:cNvSpPr>
            <p:nvPr/>
          </p:nvSpPr>
          <p:spPr bwMode="auto">
            <a:xfrm>
              <a:off x="912" y="2544"/>
              <a:ext cx="864" cy="0"/>
            </a:xfrm>
            <a:prstGeom prst="line">
              <a:avLst/>
            </a:prstGeom>
            <a:noFill/>
            <a:ln w="19050">
              <a:solidFill>
                <a:schemeClr val="tx1"/>
              </a:solidFill>
              <a:round/>
              <a:headEnd/>
              <a:tailEnd type="triangle" w="med" len="med"/>
            </a:ln>
          </p:spPr>
          <p:txBody>
            <a:bodyPr wrap="none" anchor="ctr"/>
            <a:lstStyle/>
            <a:p>
              <a:endParaRPr lang="en-IN"/>
            </a:p>
          </p:txBody>
        </p:sp>
        <p:sp>
          <p:nvSpPr>
            <p:cNvPr id="10256" name="Line 19"/>
            <p:cNvSpPr>
              <a:spLocks noChangeAspect="1" noChangeShapeType="1"/>
            </p:cNvSpPr>
            <p:nvPr/>
          </p:nvSpPr>
          <p:spPr bwMode="auto">
            <a:xfrm>
              <a:off x="2208" y="2448"/>
              <a:ext cx="1104" cy="0"/>
            </a:xfrm>
            <a:prstGeom prst="line">
              <a:avLst/>
            </a:prstGeom>
            <a:noFill/>
            <a:ln w="19050">
              <a:solidFill>
                <a:schemeClr val="tx1"/>
              </a:solidFill>
              <a:round/>
              <a:headEnd/>
              <a:tailEnd type="triangle" w="med" len="med"/>
            </a:ln>
          </p:spPr>
          <p:txBody>
            <a:bodyPr wrap="none" anchor="ctr"/>
            <a:lstStyle/>
            <a:p>
              <a:endParaRPr lang="en-IN"/>
            </a:p>
          </p:txBody>
        </p:sp>
        <p:sp>
          <p:nvSpPr>
            <p:cNvPr id="10257" name="Line 20"/>
            <p:cNvSpPr>
              <a:spLocks noChangeAspect="1" noChangeShapeType="1"/>
            </p:cNvSpPr>
            <p:nvPr/>
          </p:nvSpPr>
          <p:spPr bwMode="auto">
            <a:xfrm flipH="1">
              <a:off x="2256" y="2640"/>
              <a:ext cx="1056" cy="0"/>
            </a:xfrm>
            <a:prstGeom prst="line">
              <a:avLst/>
            </a:prstGeom>
            <a:noFill/>
            <a:ln w="19050">
              <a:solidFill>
                <a:schemeClr val="tx1"/>
              </a:solidFill>
              <a:round/>
              <a:headEnd/>
              <a:tailEnd type="triangle" w="med" len="med"/>
            </a:ln>
          </p:spPr>
          <p:txBody>
            <a:bodyPr wrap="none" anchor="ctr"/>
            <a:lstStyle/>
            <a:p>
              <a:endParaRPr lang="en-IN"/>
            </a:p>
          </p:txBody>
        </p:sp>
        <p:sp>
          <p:nvSpPr>
            <p:cNvPr id="10258" name="Line 21"/>
            <p:cNvSpPr>
              <a:spLocks noChangeAspect="1" noChangeShapeType="1"/>
            </p:cNvSpPr>
            <p:nvPr/>
          </p:nvSpPr>
          <p:spPr bwMode="auto">
            <a:xfrm>
              <a:off x="3792" y="2544"/>
              <a:ext cx="1056" cy="0"/>
            </a:xfrm>
            <a:prstGeom prst="line">
              <a:avLst/>
            </a:prstGeom>
            <a:noFill/>
            <a:ln w="19050">
              <a:solidFill>
                <a:schemeClr val="tx1"/>
              </a:solidFill>
              <a:round/>
              <a:headEnd/>
              <a:tailEnd type="triangle" w="med" len="med"/>
            </a:ln>
          </p:spPr>
          <p:txBody>
            <a:bodyPr wrap="none" anchor="ctr"/>
            <a:lstStyle/>
            <a:p>
              <a:endParaRPr lang="en-IN"/>
            </a:p>
          </p:txBody>
        </p:sp>
        <p:sp>
          <p:nvSpPr>
            <p:cNvPr id="10259" name="Freeform 22"/>
            <p:cNvSpPr>
              <a:spLocks noChangeAspect="1"/>
            </p:cNvSpPr>
            <p:nvPr/>
          </p:nvSpPr>
          <p:spPr bwMode="auto">
            <a:xfrm>
              <a:off x="816" y="1968"/>
              <a:ext cx="2592" cy="384"/>
            </a:xfrm>
            <a:custGeom>
              <a:avLst/>
              <a:gdLst>
                <a:gd name="T0" fmla="*/ 0 w 2592"/>
                <a:gd name="T1" fmla="*/ 384 h 384"/>
                <a:gd name="T2" fmla="*/ 1200 w 2592"/>
                <a:gd name="T3" fmla="*/ 0 h 384"/>
                <a:gd name="T4" fmla="*/ 2592 w 2592"/>
                <a:gd name="T5" fmla="*/ 384 h 384"/>
                <a:gd name="T6" fmla="*/ 0 60000 65536"/>
                <a:gd name="T7" fmla="*/ 0 60000 65536"/>
                <a:gd name="T8" fmla="*/ 0 60000 65536"/>
                <a:gd name="T9" fmla="*/ 0 w 2592"/>
                <a:gd name="T10" fmla="*/ 0 h 384"/>
                <a:gd name="T11" fmla="*/ 2592 w 2592"/>
                <a:gd name="T12" fmla="*/ 384 h 384"/>
              </a:gdLst>
              <a:ahLst/>
              <a:cxnLst>
                <a:cxn ang="T6">
                  <a:pos x="T0" y="T1"/>
                </a:cxn>
                <a:cxn ang="T7">
                  <a:pos x="T2" y="T3"/>
                </a:cxn>
                <a:cxn ang="T8">
                  <a:pos x="T4" y="T5"/>
                </a:cxn>
              </a:cxnLst>
              <a:rect l="T9" t="T10" r="T11" b="T12"/>
              <a:pathLst>
                <a:path w="2592" h="384">
                  <a:moveTo>
                    <a:pt x="0" y="384"/>
                  </a:moveTo>
                  <a:cubicBezTo>
                    <a:pt x="384" y="192"/>
                    <a:pt x="768" y="0"/>
                    <a:pt x="1200" y="0"/>
                  </a:cubicBezTo>
                  <a:cubicBezTo>
                    <a:pt x="1632" y="0"/>
                    <a:pt x="2112" y="192"/>
                    <a:pt x="2592" y="384"/>
                  </a:cubicBezTo>
                </a:path>
              </a:pathLst>
            </a:custGeom>
            <a:noFill/>
            <a:ln w="19050" cmpd="sng">
              <a:solidFill>
                <a:schemeClr val="tx1"/>
              </a:solidFill>
              <a:round/>
              <a:headEnd type="none" w="med" len="med"/>
              <a:tailEnd type="triangle" w="med" len="med"/>
            </a:ln>
          </p:spPr>
          <p:txBody>
            <a:bodyPr wrap="none" anchor="ctr"/>
            <a:lstStyle/>
            <a:p>
              <a:endParaRPr lang="en-IN"/>
            </a:p>
          </p:txBody>
        </p:sp>
        <p:sp>
          <p:nvSpPr>
            <p:cNvPr id="10260" name="Freeform 23"/>
            <p:cNvSpPr>
              <a:spLocks noChangeAspect="1"/>
            </p:cNvSpPr>
            <p:nvPr/>
          </p:nvSpPr>
          <p:spPr bwMode="auto">
            <a:xfrm>
              <a:off x="2112" y="2688"/>
              <a:ext cx="2784" cy="544"/>
            </a:xfrm>
            <a:custGeom>
              <a:avLst/>
              <a:gdLst>
                <a:gd name="T0" fmla="*/ 0 w 2784"/>
                <a:gd name="T1" fmla="*/ 96 h 544"/>
                <a:gd name="T2" fmla="*/ 1440 w 2784"/>
                <a:gd name="T3" fmla="*/ 528 h 544"/>
                <a:gd name="T4" fmla="*/ 2784 w 2784"/>
                <a:gd name="T5" fmla="*/ 0 h 544"/>
                <a:gd name="T6" fmla="*/ 0 60000 65536"/>
                <a:gd name="T7" fmla="*/ 0 60000 65536"/>
                <a:gd name="T8" fmla="*/ 0 60000 65536"/>
                <a:gd name="T9" fmla="*/ 0 w 2784"/>
                <a:gd name="T10" fmla="*/ 0 h 544"/>
                <a:gd name="T11" fmla="*/ 2784 w 2784"/>
                <a:gd name="T12" fmla="*/ 544 h 544"/>
              </a:gdLst>
              <a:ahLst/>
              <a:cxnLst>
                <a:cxn ang="T6">
                  <a:pos x="T0" y="T1"/>
                </a:cxn>
                <a:cxn ang="T7">
                  <a:pos x="T2" y="T3"/>
                </a:cxn>
                <a:cxn ang="T8">
                  <a:pos x="T4" y="T5"/>
                </a:cxn>
              </a:cxnLst>
              <a:rect l="T9" t="T10" r="T11" b="T12"/>
              <a:pathLst>
                <a:path w="2784" h="544">
                  <a:moveTo>
                    <a:pt x="0" y="96"/>
                  </a:moveTo>
                  <a:cubicBezTo>
                    <a:pt x="488" y="320"/>
                    <a:pt x="976" y="544"/>
                    <a:pt x="1440" y="528"/>
                  </a:cubicBezTo>
                  <a:cubicBezTo>
                    <a:pt x="1904" y="512"/>
                    <a:pt x="2344" y="256"/>
                    <a:pt x="2784" y="0"/>
                  </a:cubicBezTo>
                </a:path>
              </a:pathLst>
            </a:custGeom>
            <a:noFill/>
            <a:ln w="19050" cmpd="sng">
              <a:solidFill>
                <a:schemeClr val="tx1"/>
              </a:solidFill>
              <a:round/>
              <a:headEnd type="none" w="med" len="med"/>
              <a:tailEnd type="triangle" w="med" len="med"/>
            </a:ln>
          </p:spPr>
          <p:txBody>
            <a:bodyPr wrap="none" anchor="ctr"/>
            <a:lstStyle/>
            <a:p>
              <a:endParaRPr lang="en-IN"/>
            </a:p>
          </p:txBody>
        </p:sp>
        <p:sp>
          <p:nvSpPr>
            <p:cNvPr id="10261" name="Freeform 24"/>
            <p:cNvSpPr>
              <a:spLocks noChangeAspect="1"/>
            </p:cNvSpPr>
            <p:nvPr/>
          </p:nvSpPr>
          <p:spPr bwMode="auto">
            <a:xfrm>
              <a:off x="3520" y="1840"/>
              <a:ext cx="536" cy="560"/>
            </a:xfrm>
            <a:custGeom>
              <a:avLst/>
              <a:gdLst>
                <a:gd name="T0" fmla="*/ 224 w 536"/>
                <a:gd name="T1" fmla="*/ 560 h 560"/>
                <a:gd name="T2" fmla="*/ 512 w 536"/>
                <a:gd name="T3" fmla="*/ 272 h 560"/>
                <a:gd name="T4" fmla="*/ 80 w 536"/>
                <a:gd name="T5" fmla="*/ 32 h 560"/>
                <a:gd name="T6" fmla="*/ 32 w 536"/>
                <a:gd name="T7" fmla="*/ 464 h 560"/>
                <a:gd name="T8" fmla="*/ 0 60000 65536"/>
                <a:gd name="T9" fmla="*/ 0 60000 65536"/>
                <a:gd name="T10" fmla="*/ 0 60000 65536"/>
                <a:gd name="T11" fmla="*/ 0 60000 65536"/>
                <a:gd name="T12" fmla="*/ 0 w 536"/>
                <a:gd name="T13" fmla="*/ 0 h 560"/>
                <a:gd name="T14" fmla="*/ 536 w 536"/>
                <a:gd name="T15" fmla="*/ 560 h 560"/>
              </a:gdLst>
              <a:ahLst/>
              <a:cxnLst>
                <a:cxn ang="T8">
                  <a:pos x="T0" y="T1"/>
                </a:cxn>
                <a:cxn ang="T9">
                  <a:pos x="T2" y="T3"/>
                </a:cxn>
                <a:cxn ang="T10">
                  <a:pos x="T4" y="T5"/>
                </a:cxn>
                <a:cxn ang="T11">
                  <a:pos x="T6" y="T7"/>
                </a:cxn>
              </a:cxnLst>
              <a:rect l="T12" t="T13" r="T14" b="T15"/>
              <a:pathLst>
                <a:path w="536" h="560">
                  <a:moveTo>
                    <a:pt x="224" y="560"/>
                  </a:moveTo>
                  <a:cubicBezTo>
                    <a:pt x="380" y="460"/>
                    <a:pt x="536" y="360"/>
                    <a:pt x="512" y="272"/>
                  </a:cubicBezTo>
                  <a:cubicBezTo>
                    <a:pt x="488" y="184"/>
                    <a:pt x="160" y="0"/>
                    <a:pt x="80" y="32"/>
                  </a:cubicBezTo>
                  <a:cubicBezTo>
                    <a:pt x="0" y="64"/>
                    <a:pt x="16" y="264"/>
                    <a:pt x="32" y="464"/>
                  </a:cubicBezTo>
                </a:path>
              </a:pathLst>
            </a:custGeom>
            <a:noFill/>
            <a:ln w="19050" cmpd="sng">
              <a:solidFill>
                <a:schemeClr val="tx1"/>
              </a:solidFill>
              <a:round/>
              <a:headEnd type="none" w="med" len="med"/>
              <a:tailEnd type="triangle" w="med" len="med"/>
            </a:ln>
          </p:spPr>
          <p:txBody>
            <a:bodyPr wrap="none" anchor="ctr"/>
            <a:lstStyle/>
            <a:p>
              <a:endParaRPr lang="en-IN"/>
            </a:p>
          </p:txBody>
        </p:sp>
        <p:sp>
          <p:nvSpPr>
            <p:cNvPr id="10262" name="Freeform 25"/>
            <p:cNvSpPr>
              <a:spLocks noChangeAspect="1"/>
            </p:cNvSpPr>
            <p:nvPr/>
          </p:nvSpPr>
          <p:spPr bwMode="auto">
            <a:xfrm>
              <a:off x="1472" y="2688"/>
              <a:ext cx="600" cy="624"/>
            </a:xfrm>
            <a:custGeom>
              <a:avLst/>
              <a:gdLst>
                <a:gd name="T0" fmla="*/ 544 w 600"/>
                <a:gd name="T1" fmla="*/ 96 h 624"/>
                <a:gd name="T2" fmla="*/ 544 w 600"/>
                <a:gd name="T3" fmla="*/ 528 h 624"/>
                <a:gd name="T4" fmla="*/ 208 w 600"/>
                <a:gd name="T5" fmla="*/ 576 h 624"/>
                <a:gd name="T6" fmla="*/ 16 w 600"/>
                <a:gd name="T7" fmla="*/ 240 h 624"/>
                <a:gd name="T8" fmla="*/ 304 w 600"/>
                <a:gd name="T9" fmla="*/ 0 h 624"/>
                <a:gd name="T10" fmla="*/ 0 60000 65536"/>
                <a:gd name="T11" fmla="*/ 0 60000 65536"/>
                <a:gd name="T12" fmla="*/ 0 60000 65536"/>
                <a:gd name="T13" fmla="*/ 0 60000 65536"/>
                <a:gd name="T14" fmla="*/ 0 60000 65536"/>
                <a:gd name="T15" fmla="*/ 0 w 600"/>
                <a:gd name="T16" fmla="*/ 0 h 624"/>
                <a:gd name="T17" fmla="*/ 600 w 600"/>
                <a:gd name="T18" fmla="*/ 624 h 624"/>
              </a:gdLst>
              <a:ahLst/>
              <a:cxnLst>
                <a:cxn ang="T10">
                  <a:pos x="T0" y="T1"/>
                </a:cxn>
                <a:cxn ang="T11">
                  <a:pos x="T2" y="T3"/>
                </a:cxn>
                <a:cxn ang="T12">
                  <a:pos x="T4" y="T5"/>
                </a:cxn>
                <a:cxn ang="T13">
                  <a:pos x="T6" y="T7"/>
                </a:cxn>
                <a:cxn ang="T14">
                  <a:pos x="T8" y="T9"/>
                </a:cxn>
              </a:cxnLst>
              <a:rect l="T15" t="T16" r="T17" b="T18"/>
              <a:pathLst>
                <a:path w="600" h="624">
                  <a:moveTo>
                    <a:pt x="544" y="96"/>
                  </a:moveTo>
                  <a:cubicBezTo>
                    <a:pt x="572" y="272"/>
                    <a:pt x="600" y="448"/>
                    <a:pt x="544" y="528"/>
                  </a:cubicBezTo>
                  <a:cubicBezTo>
                    <a:pt x="488" y="608"/>
                    <a:pt x="296" y="624"/>
                    <a:pt x="208" y="576"/>
                  </a:cubicBezTo>
                  <a:cubicBezTo>
                    <a:pt x="120" y="528"/>
                    <a:pt x="0" y="336"/>
                    <a:pt x="16" y="240"/>
                  </a:cubicBezTo>
                  <a:cubicBezTo>
                    <a:pt x="32" y="144"/>
                    <a:pt x="168" y="72"/>
                    <a:pt x="304" y="0"/>
                  </a:cubicBezTo>
                </a:path>
              </a:pathLst>
            </a:custGeom>
            <a:noFill/>
            <a:ln w="19050" cmpd="sng">
              <a:solidFill>
                <a:schemeClr val="tx1"/>
              </a:solidFill>
              <a:round/>
              <a:headEnd type="none" w="med" len="med"/>
              <a:tailEnd type="triangle" w="med" len="med"/>
            </a:ln>
          </p:spPr>
          <p:txBody>
            <a:bodyPr wrap="none" anchor="ctr"/>
            <a:lstStyle/>
            <a:p>
              <a:endParaRPr lang="en-IN"/>
            </a:p>
          </p:txBody>
        </p:sp>
        <p:sp>
          <p:nvSpPr>
            <p:cNvPr id="10263" name="Text Box 26"/>
            <p:cNvSpPr txBox="1">
              <a:spLocks noChangeAspect="1" noChangeArrowheads="1"/>
            </p:cNvSpPr>
            <p:nvPr/>
          </p:nvSpPr>
          <p:spPr bwMode="auto">
            <a:xfrm>
              <a:off x="1238" y="2313"/>
              <a:ext cx="429" cy="340"/>
            </a:xfrm>
            <a:prstGeom prst="rect">
              <a:avLst/>
            </a:prstGeom>
            <a:noFill/>
            <a:ln w="9525">
              <a:noFill/>
              <a:miter lim="800000"/>
              <a:headEnd/>
              <a:tailEnd/>
            </a:ln>
          </p:spPr>
          <p:txBody>
            <a:bodyPr wrap="none">
              <a:spAutoFit/>
            </a:bodyPr>
            <a:lstStyle/>
            <a:p>
              <a:r>
                <a:rPr lang="en-US" sz="2000" b="1"/>
                <a:t>0.8</a:t>
              </a:r>
              <a:endParaRPr lang="en-US"/>
            </a:p>
          </p:txBody>
        </p:sp>
        <p:sp>
          <p:nvSpPr>
            <p:cNvPr id="10264" name="Text Box 27"/>
            <p:cNvSpPr txBox="1">
              <a:spLocks noChangeAspect="1" noChangeArrowheads="1"/>
            </p:cNvSpPr>
            <p:nvPr/>
          </p:nvSpPr>
          <p:spPr bwMode="auto">
            <a:xfrm>
              <a:off x="1824" y="1680"/>
              <a:ext cx="429" cy="340"/>
            </a:xfrm>
            <a:prstGeom prst="rect">
              <a:avLst/>
            </a:prstGeom>
            <a:noFill/>
            <a:ln w="9525">
              <a:noFill/>
              <a:miter lim="800000"/>
              <a:headEnd/>
              <a:tailEnd/>
            </a:ln>
          </p:spPr>
          <p:txBody>
            <a:bodyPr wrap="none">
              <a:spAutoFit/>
            </a:bodyPr>
            <a:lstStyle/>
            <a:p>
              <a:r>
                <a:rPr lang="en-US" sz="2000" b="1"/>
                <a:t>0.2</a:t>
              </a:r>
              <a:endParaRPr lang="en-US"/>
            </a:p>
          </p:txBody>
        </p:sp>
        <p:sp>
          <p:nvSpPr>
            <p:cNvPr id="10265" name="Text Box 28"/>
            <p:cNvSpPr txBox="1">
              <a:spLocks noChangeAspect="1" noChangeArrowheads="1"/>
            </p:cNvSpPr>
            <p:nvPr/>
          </p:nvSpPr>
          <p:spPr bwMode="auto">
            <a:xfrm>
              <a:off x="2496" y="2208"/>
              <a:ext cx="429" cy="340"/>
            </a:xfrm>
            <a:prstGeom prst="rect">
              <a:avLst/>
            </a:prstGeom>
            <a:noFill/>
            <a:ln w="9525">
              <a:noFill/>
              <a:miter lim="800000"/>
              <a:headEnd/>
              <a:tailEnd/>
            </a:ln>
          </p:spPr>
          <p:txBody>
            <a:bodyPr wrap="none">
              <a:spAutoFit/>
            </a:bodyPr>
            <a:lstStyle/>
            <a:p>
              <a:r>
                <a:rPr lang="en-US" sz="2000" b="1"/>
                <a:t>0.8</a:t>
              </a:r>
              <a:endParaRPr lang="en-US"/>
            </a:p>
          </p:txBody>
        </p:sp>
        <p:sp>
          <p:nvSpPr>
            <p:cNvPr id="10266" name="Text Box 29"/>
            <p:cNvSpPr txBox="1">
              <a:spLocks noChangeAspect="1" noChangeArrowheads="1"/>
            </p:cNvSpPr>
            <p:nvPr/>
          </p:nvSpPr>
          <p:spPr bwMode="auto">
            <a:xfrm>
              <a:off x="4176" y="2304"/>
              <a:ext cx="429" cy="341"/>
            </a:xfrm>
            <a:prstGeom prst="rect">
              <a:avLst/>
            </a:prstGeom>
            <a:noFill/>
            <a:ln w="9525">
              <a:noFill/>
              <a:miter lim="800000"/>
              <a:headEnd/>
              <a:tailEnd/>
            </a:ln>
          </p:spPr>
          <p:txBody>
            <a:bodyPr wrap="none">
              <a:spAutoFit/>
            </a:bodyPr>
            <a:lstStyle/>
            <a:p>
              <a:r>
                <a:rPr lang="en-US" sz="2000" b="1"/>
                <a:t>0.7</a:t>
              </a:r>
              <a:endParaRPr lang="en-US"/>
            </a:p>
          </p:txBody>
        </p:sp>
        <p:sp>
          <p:nvSpPr>
            <p:cNvPr id="10267" name="Text Box 30"/>
            <p:cNvSpPr txBox="1">
              <a:spLocks noChangeAspect="1" noChangeArrowheads="1"/>
            </p:cNvSpPr>
            <p:nvPr/>
          </p:nvSpPr>
          <p:spPr bwMode="auto">
            <a:xfrm>
              <a:off x="3793" y="1680"/>
              <a:ext cx="429" cy="340"/>
            </a:xfrm>
            <a:prstGeom prst="rect">
              <a:avLst/>
            </a:prstGeom>
            <a:noFill/>
            <a:ln w="9525">
              <a:noFill/>
              <a:miter lim="800000"/>
              <a:headEnd/>
              <a:tailEnd/>
            </a:ln>
          </p:spPr>
          <p:txBody>
            <a:bodyPr wrap="none">
              <a:spAutoFit/>
            </a:bodyPr>
            <a:lstStyle/>
            <a:p>
              <a:r>
                <a:rPr lang="en-US" sz="2000" b="1"/>
                <a:t>0.1</a:t>
              </a:r>
              <a:endParaRPr lang="en-US"/>
            </a:p>
          </p:txBody>
        </p:sp>
        <p:sp>
          <p:nvSpPr>
            <p:cNvPr id="10268" name="Text Box 31"/>
            <p:cNvSpPr txBox="1">
              <a:spLocks noChangeAspect="1" noChangeArrowheads="1"/>
            </p:cNvSpPr>
            <p:nvPr/>
          </p:nvSpPr>
          <p:spPr bwMode="auto">
            <a:xfrm>
              <a:off x="2591" y="2640"/>
              <a:ext cx="429" cy="341"/>
            </a:xfrm>
            <a:prstGeom prst="rect">
              <a:avLst/>
            </a:prstGeom>
            <a:noFill/>
            <a:ln w="9525">
              <a:noFill/>
              <a:miter lim="800000"/>
              <a:headEnd/>
              <a:tailEnd/>
            </a:ln>
          </p:spPr>
          <p:txBody>
            <a:bodyPr wrap="none">
              <a:spAutoFit/>
            </a:bodyPr>
            <a:lstStyle/>
            <a:p>
              <a:r>
                <a:rPr lang="en-US" sz="2000" b="1"/>
                <a:t>0.2</a:t>
              </a:r>
              <a:endParaRPr lang="en-US"/>
            </a:p>
          </p:txBody>
        </p:sp>
        <p:sp>
          <p:nvSpPr>
            <p:cNvPr id="10269" name="Text Box 32"/>
            <p:cNvSpPr txBox="1">
              <a:spLocks noChangeAspect="1" noChangeArrowheads="1"/>
            </p:cNvSpPr>
            <p:nvPr/>
          </p:nvSpPr>
          <p:spPr bwMode="auto">
            <a:xfrm>
              <a:off x="1296" y="3121"/>
              <a:ext cx="429" cy="340"/>
            </a:xfrm>
            <a:prstGeom prst="rect">
              <a:avLst/>
            </a:prstGeom>
            <a:noFill/>
            <a:ln w="9525">
              <a:noFill/>
              <a:miter lim="800000"/>
              <a:headEnd/>
              <a:tailEnd/>
            </a:ln>
          </p:spPr>
          <p:txBody>
            <a:bodyPr wrap="none">
              <a:spAutoFit/>
            </a:bodyPr>
            <a:lstStyle/>
            <a:p>
              <a:r>
                <a:rPr lang="en-US" sz="2000" b="1"/>
                <a:t>0.1</a:t>
              </a:r>
              <a:endParaRPr lang="en-US"/>
            </a:p>
          </p:txBody>
        </p:sp>
        <p:sp>
          <p:nvSpPr>
            <p:cNvPr id="10270" name="Text Box 33"/>
            <p:cNvSpPr txBox="1">
              <a:spLocks noChangeAspect="1" noChangeArrowheads="1"/>
            </p:cNvSpPr>
            <p:nvPr/>
          </p:nvSpPr>
          <p:spPr bwMode="auto">
            <a:xfrm>
              <a:off x="3359" y="3216"/>
              <a:ext cx="429" cy="340"/>
            </a:xfrm>
            <a:prstGeom prst="rect">
              <a:avLst/>
            </a:prstGeom>
            <a:noFill/>
            <a:ln w="9525">
              <a:noFill/>
              <a:miter lim="800000"/>
              <a:headEnd/>
              <a:tailEnd/>
            </a:ln>
          </p:spPr>
          <p:txBody>
            <a:bodyPr wrap="none">
              <a:spAutoFit/>
            </a:bodyPr>
            <a:lstStyle/>
            <a:p>
              <a:r>
                <a:rPr lang="en-US" sz="2000" b="1"/>
                <a:t>0.1</a:t>
              </a:r>
              <a:endParaRPr lang="en-US"/>
            </a:p>
          </p:txBody>
        </p:sp>
      </p:grpSp>
      <p:sp>
        <p:nvSpPr>
          <p:cNvPr id="10246" name="Text Box 34"/>
          <p:cNvSpPr txBox="1">
            <a:spLocks noChangeArrowheads="1"/>
          </p:cNvSpPr>
          <p:nvPr/>
        </p:nvSpPr>
        <p:spPr bwMode="auto">
          <a:xfrm>
            <a:off x="381000" y="2362200"/>
            <a:ext cx="2514600" cy="1206500"/>
          </a:xfrm>
          <a:prstGeom prst="rect">
            <a:avLst/>
          </a:prstGeom>
          <a:noFill/>
          <a:ln w="19050">
            <a:solidFill>
              <a:srgbClr val="FF0066"/>
            </a:solidFill>
            <a:miter lim="800000"/>
            <a:headEnd/>
            <a:tailEnd/>
          </a:ln>
        </p:spPr>
        <p:txBody>
          <a:bodyPr>
            <a:spAutoFit/>
          </a:bodyPr>
          <a:lstStyle/>
          <a:p>
            <a:pPr>
              <a:spcBef>
                <a:spcPct val="50000"/>
              </a:spcBef>
            </a:pPr>
            <a:r>
              <a:rPr lang="en-US"/>
              <a:t>Token 2:  sleep</a:t>
            </a:r>
            <a:br>
              <a:rPr lang="en-US"/>
            </a:br>
            <a:r>
              <a:rPr lang="en-US"/>
              <a:t>take maximum,</a:t>
            </a:r>
            <a:br>
              <a:rPr lang="en-US"/>
            </a:br>
            <a:r>
              <a:rPr lang="en-US"/>
              <a:t>set back pointers</a:t>
            </a:r>
          </a:p>
        </p:txBody>
      </p:sp>
      <p:sp>
        <p:nvSpPr>
          <p:cNvPr id="10247" name="Line 35"/>
          <p:cNvSpPr>
            <a:spLocks noChangeShapeType="1"/>
          </p:cNvSpPr>
          <p:nvPr/>
        </p:nvSpPr>
        <p:spPr bwMode="auto">
          <a:xfrm>
            <a:off x="3581400" y="3962400"/>
            <a:ext cx="685800" cy="533400"/>
          </a:xfrm>
          <a:prstGeom prst="line">
            <a:avLst/>
          </a:prstGeom>
          <a:noFill/>
          <a:ln w="38100">
            <a:solidFill>
              <a:srgbClr val="FF0066"/>
            </a:solidFill>
            <a:round/>
            <a:headEnd type="triangle" w="med" len="med"/>
            <a:tailEnd/>
          </a:ln>
        </p:spPr>
        <p:txBody>
          <a:bodyPr wrap="none" anchor="ctr"/>
          <a:lstStyle/>
          <a:p>
            <a:endParaRPr lang="en-IN"/>
          </a:p>
        </p:txBody>
      </p:sp>
      <p:sp>
        <p:nvSpPr>
          <p:cNvPr id="10248" name="Line 36"/>
          <p:cNvSpPr>
            <a:spLocks noChangeShapeType="1"/>
          </p:cNvSpPr>
          <p:nvPr/>
        </p:nvSpPr>
        <p:spPr bwMode="auto">
          <a:xfrm>
            <a:off x="3581400" y="4114800"/>
            <a:ext cx="609600" cy="1066800"/>
          </a:xfrm>
          <a:prstGeom prst="line">
            <a:avLst/>
          </a:prstGeom>
          <a:noFill/>
          <a:ln w="38100">
            <a:solidFill>
              <a:srgbClr val="FF0066"/>
            </a:solidFill>
            <a:round/>
            <a:headEnd type="triangle" w="med" len="med"/>
            <a:tailEnd/>
          </a:ln>
        </p:spPr>
        <p:txBody>
          <a:bodyPr wrap="none" anchor="ctr"/>
          <a:lstStyle/>
          <a:p>
            <a:endParaRPr lang="en-IN"/>
          </a:p>
        </p:txBody>
      </p:sp>
      <p:sp>
        <p:nvSpPr>
          <p:cNvPr id="10249" name="Line 39"/>
          <p:cNvSpPr>
            <a:spLocks noChangeShapeType="1"/>
          </p:cNvSpPr>
          <p:nvPr/>
        </p:nvSpPr>
        <p:spPr bwMode="auto">
          <a:xfrm flipH="1">
            <a:off x="4876800" y="4572000"/>
            <a:ext cx="457200" cy="609600"/>
          </a:xfrm>
          <a:prstGeom prst="line">
            <a:avLst/>
          </a:prstGeom>
          <a:noFill/>
          <a:ln w="38100">
            <a:solidFill>
              <a:srgbClr val="FF0066"/>
            </a:solidFill>
            <a:round/>
            <a:headEnd/>
            <a:tailEnd type="triangle" w="med" len="med"/>
          </a:ln>
        </p:spPr>
        <p:txBody>
          <a:bodyPr wrap="none" anchor="ctr"/>
          <a:lstStyle/>
          <a:p>
            <a:endParaRPr lang="en-IN"/>
          </a:p>
        </p:txBody>
      </p:sp>
      <p:sp>
        <p:nvSpPr>
          <p:cNvPr id="10250" name="Line 40"/>
          <p:cNvSpPr>
            <a:spLocks noChangeShapeType="1"/>
          </p:cNvSpPr>
          <p:nvPr/>
        </p:nvSpPr>
        <p:spPr bwMode="auto">
          <a:xfrm flipH="1">
            <a:off x="4876800" y="5257800"/>
            <a:ext cx="533400" cy="76200"/>
          </a:xfrm>
          <a:prstGeom prst="line">
            <a:avLst/>
          </a:prstGeom>
          <a:noFill/>
          <a:ln w="38100">
            <a:solidFill>
              <a:srgbClr val="FF0066"/>
            </a:solidFill>
            <a:round/>
            <a:headEnd/>
            <a:tailEnd type="triangle" w="med" len="med"/>
          </a:ln>
        </p:spPr>
        <p:txBody>
          <a:bodyPr wrap="none" anchor="ctr"/>
          <a:lstStyle/>
          <a:p>
            <a:endParaRPr lang="en-IN"/>
          </a:p>
        </p:txBody>
      </p:sp>
      <p:sp>
        <p:nvSpPr>
          <p:cNvPr id="39" name="Slide Number Placeholder 38"/>
          <p:cNvSpPr>
            <a:spLocks noGrp="1"/>
          </p:cNvSpPr>
          <p:nvPr>
            <p:ph type="sldNum" sz="quarter" idx="12"/>
          </p:nvPr>
        </p:nvSpPr>
        <p:spPr/>
        <p:txBody>
          <a:bodyPr/>
          <a:lstStyle/>
          <a:p>
            <a:fld id="{2C6B1FF6-39B9-40F5-8B67-33C6354A3D4F}" type="slidenum">
              <a:rPr kumimoji="0" lang="en-US" smtClean="0"/>
              <a:pPr/>
              <a:t>27</a:t>
            </a:fld>
            <a:endParaRPr kumimoji="0" lang="en-US" dirty="0"/>
          </a:p>
        </p:txBody>
      </p:sp>
      <p:sp>
        <p:nvSpPr>
          <p:cNvPr id="40" name="Footer Placeholder 39"/>
          <p:cNvSpPr>
            <a:spLocks noGrp="1"/>
          </p:cNvSpPr>
          <p:nvPr>
            <p:ph type="ftr" sz="quarter" idx="11"/>
          </p:nvPr>
        </p:nvSpPr>
        <p:spPr/>
        <p:txBody>
          <a:bodyPr/>
          <a:lstStyle/>
          <a:p>
            <a:r>
              <a:rPr kumimoji="0" lang="en-US" smtClean="0"/>
              <a:t>Prof. Vipin Tyagi</a:t>
            </a:r>
            <a:endParaRPr kumimoji="0"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p:txBody>
          <a:bodyPr/>
          <a:lstStyle/>
          <a:p>
            <a:endParaRPr lang="en-US" smtClean="0"/>
          </a:p>
        </p:txBody>
      </p:sp>
      <p:sp>
        <p:nvSpPr>
          <p:cNvPr id="11268" name="Rectangle 3"/>
          <p:cNvSpPr>
            <a:spLocks noGrp="1" noChangeArrowheads="1"/>
          </p:cNvSpPr>
          <p:nvPr>
            <p:ph type="body" idx="1"/>
          </p:nvPr>
        </p:nvSpPr>
        <p:spPr/>
        <p:txBody>
          <a:bodyPr/>
          <a:lstStyle/>
          <a:p>
            <a:pPr>
              <a:buFontTx/>
              <a:buNone/>
            </a:pPr>
            <a:r>
              <a:rPr lang="en-US" smtClean="0"/>
              <a:t> </a:t>
            </a:r>
          </a:p>
        </p:txBody>
      </p:sp>
      <p:graphicFrame>
        <p:nvGraphicFramePr>
          <p:cNvPr id="11266" name="Object 4"/>
          <p:cNvGraphicFramePr>
            <a:graphicFrameLocks noChangeAspect="1"/>
          </p:cNvGraphicFramePr>
          <p:nvPr/>
        </p:nvGraphicFramePr>
        <p:xfrm>
          <a:off x="1438275" y="2789238"/>
          <a:ext cx="6230938" cy="3897312"/>
        </p:xfrm>
        <a:graphic>
          <a:graphicData uri="http://schemas.openxmlformats.org/presentationml/2006/ole">
            <p:oleObj spid="_x0000_s1286146" name="Document" r:id="rId3" imgW="6235200" imgH="3905280" progId="Word.Document.8">
              <p:embed/>
            </p:oleObj>
          </a:graphicData>
        </a:graphic>
      </p:graphicFrame>
      <p:grpSp>
        <p:nvGrpSpPr>
          <p:cNvPr id="2" name="Group 5"/>
          <p:cNvGrpSpPr>
            <a:grpSpLocks noChangeAspect="1"/>
          </p:cNvGrpSpPr>
          <p:nvPr/>
        </p:nvGrpSpPr>
        <p:grpSpPr bwMode="auto">
          <a:xfrm>
            <a:off x="1752600" y="228600"/>
            <a:ext cx="5756275" cy="2189163"/>
            <a:chOff x="432" y="1680"/>
            <a:chExt cx="4921" cy="1876"/>
          </a:xfrm>
        </p:grpSpPr>
        <p:grpSp>
          <p:nvGrpSpPr>
            <p:cNvPr id="3" name="Group 6"/>
            <p:cNvGrpSpPr>
              <a:grpSpLocks noChangeAspect="1"/>
            </p:cNvGrpSpPr>
            <p:nvPr/>
          </p:nvGrpSpPr>
          <p:grpSpPr bwMode="auto">
            <a:xfrm>
              <a:off x="432" y="2304"/>
              <a:ext cx="494" cy="480"/>
              <a:chOff x="432" y="2304"/>
              <a:chExt cx="494" cy="480"/>
            </a:xfrm>
          </p:grpSpPr>
          <p:sp>
            <p:nvSpPr>
              <p:cNvPr id="11301" name="Oval 7"/>
              <p:cNvSpPr>
                <a:spLocks noChangeAspect="1" noChangeArrowheads="1"/>
              </p:cNvSpPr>
              <p:nvPr/>
            </p:nvSpPr>
            <p:spPr bwMode="auto">
              <a:xfrm>
                <a:off x="432" y="2304"/>
                <a:ext cx="480" cy="480"/>
              </a:xfrm>
              <a:prstGeom prst="ellipse">
                <a:avLst/>
              </a:prstGeom>
              <a:noFill/>
              <a:ln w="19050">
                <a:solidFill>
                  <a:schemeClr val="tx1"/>
                </a:solidFill>
                <a:round/>
                <a:headEnd/>
                <a:tailEnd/>
              </a:ln>
            </p:spPr>
            <p:txBody>
              <a:bodyPr wrap="none" anchor="ctr"/>
              <a:lstStyle/>
              <a:p>
                <a:endParaRPr lang="en-US"/>
              </a:p>
            </p:txBody>
          </p:sp>
          <p:sp>
            <p:nvSpPr>
              <p:cNvPr id="11302" name="Text Box 8"/>
              <p:cNvSpPr txBox="1">
                <a:spLocks noChangeAspect="1" noChangeArrowheads="1"/>
              </p:cNvSpPr>
              <p:nvPr/>
            </p:nvSpPr>
            <p:spPr bwMode="auto">
              <a:xfrm>
                <a:off x="432" y="2415"/>
                <a:ext cx="494" cy="314"/>
              </a:xfrm>
              <a:prstGeom prst="rect">
                <a:avLst/>
              </a:prstGeom>
              <a:noFill/>
              <a:ln w="9525">
                <a:noFill/>
                <a:miter lim="800000"/>
                <a:headEnd/>
                <a:tailEnd/>
              </a:ln>
            </p:spPr>
            <p:txBody>
              <a:bodyPr wrap="none">
                <a:spAutoFit/>
              </a:bodyPr>
              <a:lstStyle/>
              <a:p>
                <a:r>
                  <a:rPr lang="en-US" sz="1800"/>
                  <a:t>start</a:t>
                </a:r>
                <a:endParaRPr lang="en-US"/>
              </a:p>
            </p:txBody>
          </p:sp>
        </p:grpSp>
        <p:grpSp>
          <p:nvGrpSpPr>
            <p:cNvPr id="4" name="Group 9"/>
            <p:cNvGrpSpPr>
              <a:grpSpLocks noChangeAspect="1"/>
            </p:cNvGrpSpPr>
            <p:nvPr/>
          </p:nvGrpSpPr>
          <p:grpSpPr bwMode="auto">
            <a:xfrm>
              <a:off x="1776" y="2304"/>
              <a:ext cx="548" cy="480"/>
              <a:chOff x="432" y="2304"/>
              <a:chExt cx="548" cy="480"/>
            </a:xfrm>
          </p:grpSpPr>
          <p:sp>
            <p:nvSpPr>
              <p:cNvPr id="11299" name="Oval 10"/>
              <p:cNvSpPr>
                <a:spLocks noChangeAspect="1" noChangeArrowheads="1"/>
              </p:cNvSpPr>
              <p:nvPr/>
            </p:nvSpPr>
            <p:spPr bwMode="auto">
              <a:xfrm>
                <a:off x="432" y="2304"/>
                <a:ext cx="480" cy="480"/>
              </a:xfrm>
              <a:prstGeom prst="ellipse">
                <a:avLst/>
              </a:prstGeom>
              <a:noFill/>
              <a:ln w="19050">
                <a:solidFill>
                  <a:schemeClr val="tx1"/>
                </a:solidFill>
                <a:round/>
                <a:headEnd/>
                <a:tailEnd/>
              </a:ln>
            </p:spPr>
            <p:txBody>
              <a:bodyPr wrap="none" anchor="ctr"/>
              <a:lstStyle/>
              <a:p>
                <a:endParaRPr lang="en-US"/>
              </a:p>
            </p:txBody>
          </p:sp>
          <p:sp>
            <p:nvSpPr>
              <p:cNvPr id="11300" name="Text Box 11"/>
              <p:cNvSpPr txBox="1">
                <a:spLocks noChangeAspect="1" noChangeArrowheads="1"/>
              </p:cNvSpPr>
              <p:nvPr/>
            </p:nvSpPr>
            <p:spPr bwMode="auto">
              <a:xfrm>
                <a:off x="432" y="2415"/>
                <a:ext cx="548" cy="314"/>
              </a:xfrm>
              <a:prstGeom prst="rect">
                <a:avLst/>
              </a:prstGeom>
              <a:noFill/>
              <a:ln w="9525">
                <a:noFill/>
                <a:miter lim="800000"/>
                <a:headEnd/>
                <a:tailEnd/>
              </a:ln>
            </p:spPr>
            <p:txBody>
              <a:bodyPr wrap="none">
                <a:spAutoFit/>
              </a:bodyPr>
              <a:lstStyle/>
              <a:p>
                <a:r>
                  <a:rPr lang="en-US" sz="1800"/>
                  <a:t>noun</a:t>
                </a:r>
                <a:endParaRPr lang="en-US"/>
              </a:p>
            </p:txBody>
          </p:sp>
        </p:grpSp>
        <p:grpSp>
          <p:nvGrpSpPr>
            <p:cNvPr id="5" name="Group 12"/>
            <p:cNvGrpSpPr>
              <a:grpSpLocks noChangeAspect="1"/>
            </p:cNvGrpSpPr>
            <p:nvPr/>
          </p:nvGrpSpPr>
          <p:grpSpPr bwMode="auto">
            <a:xfrm>
              <a:off x="3312" y="2304"/>
              <a:ext cx="506" cy="480"/>
              <a:chOff x="432" y="2304"/>
              <a:chExt cx="506" cy="480"/>
            </a:xfrm>
          </p:grpSpPr>
          <p:sp>
            <p:nvSpPr>
              <p:cNvPr id="11297" name="Oval 13"/>
              <p:cNvSpPr>
                <a:spLocks noChangeAspect="1" noChangeArrowheads="1"/>
              </p:cNvSpPr>
              <p:nvPr/>
            </p:nvSpPr>
            <p:spPr bwMode="auto">
              <a:xfrm>
                <a:off x="432" y="2304"/>
                <a:ext cx="480" cy="480"/>
              </a:xfrm>
              <a:prstGeom prst="ellipse">
                <a:avLst/>
              </a:prstGeom>
              <a:noFill/>
              <a:ln w="19050">
                <a:solidFill>
                  <a:schemeClr val="tx1"/>
                </a:solidFill>
                <a:round/>
                <a:headEnd/>
                <a:tailEnd/>
              </a:ln>
            </p:spPr>
            <p:txBody>
              <a:bodyPr wrap="none" anchor="ctr"/>
              <a:lstStyle/>
              <a:p>
                <a:endParaRPr lang="en-US"/>
              </a:p>
            </p:txBody>
          </p:sp>
          <p:sp>
            <p:nvSpPr>
              <p:cNvPr id="11298" name="Text Box 14"/>
              <p:cNvSpPr txBox="1">
                <a:spLocks noChangeAspect="1" noChangeArrowheads="1"/>
              </p:cNvSpPr>
              <p:nvPr/>
            </p:nvSpPr>
            <p:spPr bwMode="auto">
              <a:xfrm>
                <a:off x="433" y="2415"/>
                <a:ext cx="505" cy="314"/>
              </a:xfrm>
              <a:prstGeom prst="rect">
                <a:avLst/>
              </a:prstGeom>
              <a:noFill/>
              <a:ln w="9525">
                <a:noFill/>
                <a:miter lim="800000"/>
                <a:headEnd/>
                <a:tailEnd/>
              </a:ln>
            </p:spPr>
            <p:txBody>
              <a:bodyPr wrap="none">
                <a:spAutoFit/>
              </a:bodyPr>
              <a:lstStyle/>
              <a:p>
                <a:r>
                  <a:rPr lang="en-US" sz="1800"/>
                  <a:t>verb</a:t>
                </a:r>
                <a:endParaRPr lang="en-US"/>
              </a:p>
            </p:txBody>
          </p:sp>
        </p:grpSp>
        <p:grpSp>
          <p:nvGrpSpPr>
            <p:cNvPr id="6" name="Group 15"/>
            <p:cNvGrpSpPr>
              <a:grpSpLocks noChangeAspect="1"/>
            </p:cNvGrpSpPr>
            <p:nvPr/>
          </p:nvGrpSpPr>
          <p:grpSpPr bwMode="auto">
            <a:xfrm>
              <a:off x="4848" y="2256"/>
              <a:ext cx="505" cy="480"/>
              <a:chOff x="432" y="2304"/>
              <a:chExt cx="505" cy="480"/>
            </a:xfrm>
          </p:grpSpPr>
          <p:sp>
            <p:nvSpPr>
              <p:cNvPr id="11295" name="Oval 16"/>
              <p:cNvSpPr>
                <a:spLocks noChangeAspect="1" noChangeArrowheads="1"/>
              </p:cNvSpPr>
              <p:nvPr/>
            </p:nvSpPr>
            <p:spPr bwMode="auto">
              <a:xfrm>
                <a:off x="432" y="2304"/>
                <a:ext cx="480" cy="480"/>
              </a:xfrm>
              <a:prstGeom prst="ellipse">
                <a:avLst/>
              </a:prstGeom>
              <a:noFill/>
              <a:ln w="19050">
                <a:solidFill>
                  <a:schemeClr val="tx1"/>
                </a:solidFill>
                <a:round/>
                <a:headEnd/>
                <a:tailEnd/>
              </a:ln>
            </p:spPr>
            <p:txBody>
              <a:bodyPr wrap="none" anchor="ctr"/>
              <a:lstStyle/>
              <a:p>
                <a:endParaRPr lang="en-US"/>
              </a:p>
            </p:txBody>
          </p:sp>
          <p:sp>
            <p:nvSpPr>
              <p:cNvPr id="11296" name="Text Box 17"/>
              <p:cNvSpPr txBox="1">
                <a:spLocks noChangeAspect="1" noChangeArrowheads="1"/>
              </p:cNvSpPr>
              <p:nvPr/>
            </p:nvSpPr>
            <p:spPr bwMode="auto">
              <a:xfrm>
                <a:off x="432" y="2351"/>
                <a:ext cx="505" cy="392"/>
              </a:xfrm>
              <a:prstGeom prst="rect">
                <a:avLst/>
              </a:prstGeom>
              <a:noFill/>
              <a:ln w="9525">
                <a:noFill/>
                <a:miter lim="800000"/>
                <a:headEnd/>
                <a:tailEnd/>
              </a:ln>
            </p:spPr>
            <p:txBody>
              <a:bodyPr wrap="none">
                <a:spAutoFit/>
              </a:bodyPr>
              <a:lstStyle/>
              <a:p>
                <a:r>
                  <a:rPr lang="en-US"/>
                  <a:t> </a:t>
                </a:r>
                <a:r>
                  <a:rPr lang="en-US" sz="1800"/>
                  <a:t>end</a:t>
                </a:r>
                <a:endParaRPr lang="en-US"/>
              </a:p>
            </p:txBody>
          </p:sp>
        </p:grpSp>
        <p:sp>
          <p:nvSpPr>
            <p:cNvPr id="11279" name="Line 18"/>
            <p:cNvSpPr>
              <a:spLocks noChangeAspect="1" noChangeShapeType="1"/>
            </p:cNvSpPr>
            <p:nvPr/>
          </p:nvSpPr>
          <p:spPr bwMode="auto">
            <a:xfrm>
              <a:off x="912" y="2544"/>
              <a:ext cx="864" cy="0"/>
            </a:xfrm>
            <a:prstGeom prst="line">
              <a:avLst/>
            </a:prstGeom>
            <a:noFill/>
            <a:ln w="19050">
              <a:solidFill>
                <a:schemeClr val="tx1"/>
              </a:solidFill>
              <a:round/>
              <a:headEnd/>
              <a:tailEnd type="triangle" w="med" len="med"/>
            </a:ln>
          </p:spPr>
          <p:txBody>
            <a:bodyPr wrap="none" anchor="ctr"/>
            <a:lstStyle/>
            <a:p>
              <a:endParaRPr lang="en-IN"/>
            </a:p>
          </p:txBody>
        </p:sp>
        <p:sp>
          <p:nvSpPr>
            <p:cNvPr id="11280" name="Line 19"/>
            <p:cNvSpPr>
              <a:spLocks noChangeAspect="1" noChangeShapeType="1"/>
            </p:cNvSpPr>
            <p:nvPr/>
          </p:nvSpPr>
          <p:spPr bwMode="auto">
            <a:xfrm>
              <a:off x="2208" y="2448"/>
              <a:ext cx="1104" cy="0"/>
            </a:xfrm>
            <a:prstGeom prst="line">
              <a:avLst/>
            </a:prstGeom>
            <a:noFill/>
            <a:ln w="19050">
              <a:solidFill>
                <a:schemeClr val="tx1"/>
              </a:solidFill>
              <a:round/>
              <a:headEnd/>
              <a:tailEnd type="triangle" w="med" len="med"/>
            </a:ln>
          </p:spPr>
          <p:txBody>
            <a:bodyPr wrap="none" anchor="ctr"/>
            <a:lstStyle/>
            <a:p>
              <a:endParaRPr lang="en-IN"/>
            </a:p>
          </p:txBody>
        </p:sp>
        <p:sp>
          <p:nvSpPr>
            <p:cNvPr id="11281" name="Line 20"/>
            <p:cNvSpPr>
              <a:spLocks noChangeAspect="1" noChangeShapeType="1"/>
            </p:cNvSpPr>
            <p:nvPr/>
          </p:nvSpPr>
          <p:spPr bwMode="auto">
            <a:xfrm flipH="1">
              <a:off x="2256" y="2640"/>
              <a:ext cx="1056" cy="0"/>
            </a:xfrm>
            <a:prstGeom prst="line">
              <a:avLst/>
            </a:prstGeom>
            <a:noFill/>
            <a:ln w="19050">
              <a:solidFill>
                <a:schemeClr val="tx1"/>
              </a:solidFill>
              <a:round/>
              <a:headEnd/>
              <a:tailEnd type="triangle" w="med" len="med"/>
            </a:ln>
          </p:spPr>
          <p:txBody>
            <a:bodyPr wrap="none" anchor="ctr"/>
            <a:lstStyle/>
            <a:p>
              <a:endParaRPr lang="en-IN"/>
            </a:p>
          </p:txBody>
        </p:sp>
        <p:sp>
          <p:nvSpPr>
            <p:cNvPr id="11282" name="Line 21"/>
            <p:cNvSpPr>
              <a:spLocks noChangeAspect="1" noChangeShapeType="1"/>
            </p:cNvSpPr>
            <p:nvPr/>
          </p:nvSpPr>
          <p:spPr bwMode="auto">
            <a:xfrm>
              <a:off x="3792" y="2544"/>
              <a:ext cx="1056" cy="0"/>
            </a:xfrm>
            <a:prstGeom prst="line">
              <a:avLst/>
            </a:prstGeom>
            <a:noFill/>
            <a:ln w="19050">
              <a:solidFill>
                <a:schemeClr val="tx1"/>
              </a:solidFill>
              <a:round/>
              <a:headEnd/>
              <a:tailEnd type="triangle" w="med" len="med"/>
            </a:ln>
          </p:spPr>
          <p:txBody>
            <a:bodyPr wrap="none" anchor="ctr"/>
            <a:lstStyle/>
            <a:p>
              <a:endParaRPr lang="en-IN"/>
            </a:p>
          </p:txBody>
        </p:sp>
        <p:sp>
          <p:nvSpPr>
            <p:cNvPr id="11283" name="Freeform 22"/>
            <p:cNvSpPr>
              <a:spLocks noChangeAspect="1"/>
            </p:cNvSpPr>
            <p:nvPr/>
          </p:nvSpPr>
          <p:spPr bwMode="auto">
            <a:xfrm>
              <a:off x="816" y="1968"/>
              <a:ext cx="2592" cy="384"/>
            </a:xfrm>
            <a:custGeom>
              <a:avLst/>
              <a:gdLst>
                <a:gd name="T0" fmla="*/ 0 w 2592"/>
                <a:gd name="T1" fmla="*/ 384 h 384"/>
                <a:gd name="T2" fmla="*/ 1200 w 2592"/>
                <a:gd name="T3" fmla="*/ 0 h 384"/>
                <a:gd name="T4" fmla="*/ 2592 w 2592"/>
                <a:gd name="T5" fmla="*/ 384 h 384"/>
                <a:gd name="T6" fmla="*/ 0 60000 65536"/>
                <a:gd name="T7" fmla="*/ 0 60000 65536"/>
                <a:gd name="T8" fmla="*/ 0 60000 65536"/>
                <a:gd name="T9" fmla="*/ 0 w 2592"/>
                <a:gd name="T10" fmla="*/ 0 h 384"/>
                <a:gd name="T11" fmla="*/ 2592 w 2592"/>
                <a:gd name="T12" fmla="*/ 384 h 384"/>
              </a:gdLst>
              <a:ahLst/>
              <a:cxnLst>
                <a:cxn ang="T6">
                  <a:pos x="T0" y="T1"/>
                </a:cxn>
                <a:cxn ang="T7">
                  <a:pos x="T2" y="T3"/>
                </a:cxn>
                <a:cxn ang="T8">
                  <a:pos x="T4" y="T5"/>
                </a:cxn>
              </a:cxnLst>
              <a:rect l="T9" t="T10" r="T11" b="T12"/>
              <a:pathLst>
                <a:path w="2592" h="384">
                  <a:moveTo>
                    <a:pt x="0" y="384"/>
                  </a:moveTo>
                  <a:cubicBezTo>
                    <a:pt x="384" y="192"/>
                    <a:pt x="768" y="0"/>
                    <a:pt x="1200" y="0"/>
                  </a:cubicBezTo>
                  <a:cubicBezTo>
                    <a:pt x="1632" y="0"/>
                    <a:pt x="2112" y="192"/>
                    <a:pt x="2592" y="384"/>
                  </a:cubicBezTo>
                </a:path>
              </a:pathLst>
            </a:custGeom>
            <a:noFill/>
            <a:ln w="19050" cmpd="sng">
              <a:solidFill>
                <a:schemeClr val="tx1"/>
              </a:solidFill>
              <a:round/>
              <a:headEnd type="none" w="med" len="med"/>
              <a:tailEnd type="triangle" w="med" len="med"/>
            </a:ln>
          </p:spPr>
          <p:txBody>
            <a:bodyPr wrap="none" anchor="ctr"/>
            <a:lstStyle/>
            <a:p>
              <a:endParaRPr lang="en-IN"/>
            </a:p>
          </p:txBody>
        </p:sp>
        <p:sp>
          <p:nvSpPr>
            <p:cNvPr id="11284" name="Freeform 23"/>
            <p:cNvSpPr>
              <a:spLocks noChangeAspect="1"/>
            </p:cNvSpPr>
            <p:nvPr/>
          </p:nvSpPr>
          <p:spPr bwMode="auto">
            <a:xfrm>
              <a:off x="2112" y="2688"/>
              <a:ext cx="2784" cy="544"/>
            </a:xfrm>
            <a:custGeom>
              <a:avLst/>
              <a:gdLst>
                <a:gd name="T0" fmla="*/ 0 w 2784"/>
                <a:gd name="T1" fmla="*/ 96 h 544"/>
                <a:gd name="T2" fmla="*/ 1440 w 2784"/>
                <a:gd name="T3" fmla="*/ 528 h 544"/>
                <a:gd name="T4" fmla="*/ 2784 w 2784"/>
                <a:gd name="T5" fmla="*/ 0 h 544"/>
                <a:gd name="T6" fmla="*/ 0 60000 65536"/>
                <a:gd name="T7" fmla="*/ 0 60000 65536"/>
                <a:gd name="T8" fmla="*/ 0 60000 65536"/>
                <a:gd name="T9" fmla="*/ 0 w 2784"/>
                <a:gd name="T10" fmla="*/ 0 h 544"/>
                <a:gd name="T11" fmla="*/ 2784 w 2784"/>
                <a:gd name="T12" fmla="*/ 544 h 544"/>
              </a:gdLst>
              <a:ahLst/>
              <a:cxnLst>
                <a:cxn ang="T6">
                  <a:pos x="T0" y="T1"/>
                </a:cxn>
                <a:cxn ang="T7">
                  <a:pos x="T2" y="T3"/>
                </a:cxn>
                <a:cxn ang="T8">
                  <a:pos x="T4" y="T5"/>
                </a:cxn>
              </a:cxnLst>
              <a:rect l="T9" t="T10" r="T11" b="T12"/>
              <a:pathLst>
                <a:path w="2784" h="544">
                  <a:moveTo>
                    <a:pt x="0" y="96"/>
                  </a:moveTo>
                  <a:cubicBezTo>
                    <a:pt x="488" y="320"/>
                    <a:pt x="976" y="544"/>
                    <a:pt x="1440" y="528"/>
                  </a:cubicBezTo>
                  <a:cubicBezTo>
                    <a:pt x="1904" y="512"/>
                    <a:pt x="2344" y="256"/>
                    <a:pt x="2784" y="0"/>
                  </a:cubicBezTo>
                </a:path>
              </a:pathLst>
            </a:custGeom>
            <a:noFill/>
            <a:ln w="19050" cmpd="sng">
              <a:solidFill>
                <a:schemeClr val="tx1"/>
              </a:solidFill>
              <a:round/>
              <a:headEnd type="none" w="med" len="med"/>
              <a:tailEnd type="triangle" w="med" len="med"/>
            </a:ln>
          </p:spPr>
          <p:txBody>
            <a:bodyPr wrap="none" anchor="ctr"/>
            <a:lstStyle/>
            <a:p>
              <a:endParaRPr lang="en-IN"/>
            </a:p>
          </p:txBody>
        </p:sp>
        <p:sp>
          <p:nvSpPr>
            <p:cNvPr id="11285" name="Freeform 24"/>
            <p:cNvSpPr>
              <a:spLocks noChangeAspect="1"/>
            </p:cNvSpPr>
            <p:nvPr/>
          </p:nvSpPr>
          <p:spPr bwMode="auto">
            <a:xfrm>
              <a:off x="3520" y="1840"/>
              <a:ext cx="536" cy="560"/>
            </a:xfrm>
            <a:custGeom>
              <a:avLst/>
              <a:gdLst>
                <a:gd name="T0" fmla="*/ 224 w 536"/>
                <a:gd name="T1" fmla="*/ 560 h 560"/>
                <a:gd name="T2" fmla="*/ 512 w 536"/>
                <a:gd name="T3" fmla="*/ 272 h 560"/>
                <a:gd name="T4" fmla="*/ 80 w 536"/>
                <a:gd name="T5" fmla="*/ 32 h 560"/>
                <a:gd name="T6" fmla="*/ 32 w 536"/>
                <a:gd name="T7" fmla="*/ 464 h 560"/>
                <a:gd name="T8" fmla="*/ 0 60000 65536"/>
                <a:gd name="T9" fmla="*/ 0 60000 65536"/>
                <a:gd name="T10" fmla="*/ 0 60000 65536"/>
                <a:gd name="T11" fmla="*/ 0 60000 65536"/>
                <a:gd name="T12" fmla="*/ 0 w 536"/>
                <a:gd name="T13" fmla="*/ 0 h 560"/>
                <a:gd name="T14" fmla="*/ 536 w 536"/>
                <a:gd name="T15" fmla="*/ 560 h 560"/>
              </a:gdLst>
              <a:ahLst/>
              <a:cxnLst>
                <a:cxn ang="T8">
                  <a:pos x="T0" y="T1"/>
                </a:cxn>
                <a:cxn ang="T9">
                  <a:pos x="T2" y="T3"/>
                </a:cxn>
                <a:cxn ang="T10">
                  <a:pos x="T4" y="T5"/>
                </a:cxn>
                <a:cxn ang="T11">
                  <a:pos x="T6" y="T7"/>
                </a:cxn>
              </a:cxnLst>
              <a:rect l="T12" t="T13" r="T14" b="T15"/>
              <a:pathLst>
                <a:path w="536" h="560">
                  <a:moveTo>
                    <a:pt x="224" y="560"/>
                  </a:moveTo>
                  <a:cubicBezTo>
                    <a:pt x="380" y="460"/>
                    <a:pt x="536" y="360"/>
                    <a:pt x="512" y="272"/>
                  </a:cubicBezTo>
                  <a:cubicBezTo>
                    <a:pt x="488" y="184"/>
                    <a:pt x="160" y="0"/>
                    <a:pt x="80" y="32"/>
                  </a:cubicBezTo>
                  <a:cubicBezTo>
                    <a:pt x="0" y="64"/>
                    <a:pt x="16" y="264"/>
                    <a:pt x="32" y="464"/>
                  </a:cubicBezTo>
                </a:path>
              </a:pathLst>
            </a:custGeom>
            <a:noFill/>
            <a:ln w="19050" cmpd="sng">
              <a:solidFill>
                <a:schemeClr val="tx1"/>
              </a:solidFill>
              <a:round/>
              <a:headEnd type="none" w="med" len="med"/>
              <a:tailEnd type="triangle" w="med" len="med"/>
            </a:ln>
          </p:spPr>
          <p:txBody>
            <a:bodyPr wrap="none" anchor="ctr"/>
            <a:lstStyle/>
            <a:p>
              <a:endParaRPr lang="en-IN"/>
            </a:p>
          </p:txBody>
        </p:sp>
        <p:sp>
          <p:nvSpPr>
            <p:cNvPr id="11286" name="Freeform 25"/>
            <p:cNvSpPr>
              <a:spLocks noChangeAspect="1"/>
            </p:cNvSpPr>
            <p:nvPr/>
          </p:nvSpPr>
          <p:spPr bwMode="auto">
            <a:xfrm>
              <a:off x="1472" y="2688"/>
              <a:ext cx="600" cy="624"/>
            </a:xfrm>
            <a:custGeom>
              <a:avLst/>
              <a:gdLst>
                <a:gd name="T0" fmla="*/ 544 w 600"/>
                <a:gd name="T1" fmla="*/ 96 h 624"/>
                <a:gd name="T2" fmla="*/ 544 w 600"/>
                <a:gd name="T3" fmla="*/ 528 h 624"/>
                <a:gd name="T4" fmla="*/ 208 w 600"/>
                <a:gd name="T5" fmla="*/ 576 h 624"/>
                <a:gd name="T6" fmla="*/ 16 w 600"/>
                <a:gd name="T7" fmla="*/ 240 h 624"/>
                <a:gd name="T8" fmla="*/ 304 w 600"/>
                <a:gd name="T9" fmla="*/ 0 h 624"/>
                <a:gd name="T10" fmla="*/ 0 60000 65536"/>
                <a:gd name="T11" fmla="*/ 0 60000 65536"/>
                <a:gd name="T12" fmla="*/ 0 60000 65536"/>
                <a:gd name="T13" fmla="*/ 0 60000 65536"/>
                <a:gd name="T14" fmla="*/ 0 60000 65536"/>
                <a:gd name="T15" fmla="*/ 0 w 600"/>
                <a:gd name="T16" fmla="*/ 0 h 624"/>
                <a:gd name="T17" fmla="*/ 600 w 600"/>
                <a:gd name="T18" fmla="*/ 624 h 624"/>
              </a:gdLst>
              <a:ahLst/>
              <a:cxnLst>
                <a:cxn ang="T10">
                  <a:pos x="T0" y="T1"/>
                </a:cxn>
                <a:cxn ang="T11">
                  <a:pos x="T2" y="T3"/>
                </a:cxn>
                <a:cxn ang="T12">
                  <a:pos x="T4" y="T5"/>
                </a:cxn>
                <a:cxn ang="T13">
                  <a:pos x="T6" y="T7"/>
                </a:cxn>
                <a:cxn ang="T14">
                  <a:pos x="T8" y="T9"/>
                </a:cxn>
              </a:cxnLst>
              <a:rect l="T15" t="T16" r="T17" b="T18"/>
              <a:pathLst>
                <a:path w="600" h="624">
                  <a:moveTo>
                    <a:pt x="544" y="96"/>
                  </a:moveTo>
                  <a:cubicBezTo>
                    <a:pt x="572" y="272"/>
                    <a:pt x="600" y="448"/>
                    <a:pt x="544" y="528"/>
                  </a:cubicBezTo>
                  <a:cubicBezTo>
                    <a:pt x="488" y="608"/>
                    <a:pt x="296" y="624"/>
                    <a:pt x="208" y="576"/>
                  </a:cubicBezTo>
                  <a:cubicBezTo>
                    <a:pt x="120" y="528"/>
                    <a:pt x="0" y="336"/>
                    <a:pt x="16" y="240"/>
                  </a:cubicBezTo>
                  <a:cubicBezTo>
                    <a:pt x="32" y="144"/>
                    <a:pt x="168" y="72"/>
                    <a:pt x="304" y="0"/>
                  </a:cubicBezTo>
                </a:path>
              </a:pathLst>
            </a:custGeom>
            <a:noFill/>
            <a:ln w="19050" cmpd="sng">
              <a:solidFill>
                <a:schemeClr val="tx1"/>
              </a:solidFill>
              <a:round/>
              <a:headEnd type="none" w="med" len="med"/>
              <a:tailEnd type="triangle" w="med" len="med"/>
            </a:ln>
          </p:spPr>
          <p:txBody>
            <a:bodyPr wrap="none" anchor="ctr"/>
            <a:lstStyle/>
            <a:p>
              <a:endParaRPr lang="en-IN"/>
            </a:p>
          </p:txBody>
        </p:sp>
        <p:sp>
          <p:nvSpPr>
            <p:cNvPr id="11287" name="Text Box 26"/>
            <p:cNvSpPr txBox="1">
              <a:spLocks noChangeAspect="1" noChangeArrowheads="1"/>
            </p:cNvSpPr>
            <p:nvPr/>
          </p:nvSpPr>
          <p:spPr bwMode="auto">
            <a:xfrm>
              <a:off x="1238" y="2313"/>
              <a:ext cx="429" cy="340"/>
            </a:xfrm>
            <a:prstGeom prst="rect">
              <a:avLst/>
            </a:prstGeom>
            <a:noFill/>
            <a:ln w="9525">
              <a:noFill/>
              <a:miter lim="800000"/>
              <a:headEnd/>
              <a:tailEnd/>
            </a:ln>
          </p:spPr>
          <p:txBody>
            <a:bodyPr wrap="none">
              <a:spAutoFit/>
            </a:bodyPr>
            <a:lstStyle/>
            <a:p>
              <a:r>
                <a:rPr lang="en-US" sz="2000" b="1"/>
                <a:t>0.8</a:t>
              </a:r>
              <a:endParaRPr lang="en-US"/>
            </a:p>
          </p:txBody>
        </p:sp>
        <p:sp>
          <p:nvSpPr>
            <p:cNvPr id="11288" name="Text Box 27"/>
            <p:cNvSpPr txBox="1">
              <a:spLocks noChangeAspect="1" noChangeArrowheads="1"/>
            </p:cNvSpPr>
            <p:nvPr/>
          </p:nvSpPr>
          <p:spPr bwMode="auto">
            <a:xfrm>
              <a:off x="1824" y="1680"/>
              <a:ext cx="429" cy="340"/>
            </a:xfrm>
            <a:prstGeom prst="rect">
              <a:avLst/>
            </a:prstGeom>
            <a:noFill/>
            <a:ln w="9525">
              <a:noFill/>
              <a:miter lim="800000"/>
              <a:headEnd/>
              <a:tailEnd/>
            </a:ln>
          </p:spPr>
          <p:txBody>
            <a:bodyPr wrap="none">
              <a:spAutoFit/>
            </a:bodyPr>
            <a:lstStyle/>
            <a:p>
              <a:r>
                <a:rPr lang="en-US" sz="2000" b="1"/>
                <a:t>0.2</a:t>
              </a:r>
              <a:endParaRPr lang="en-US"/>
            </a:p>
          </p:txBody>
        </p:sp>
        <p:sp>
          <p:nvSpPr>
            <p:cNvPr id="11289" name="Text Box 28"/>
            <p:cNvSpPr txBox="1">
              <a:spLocks noChangeAspect="1" noChangeArrowheads="1"/>
            </p:cNvSpPr>
            <p:nvPr/>
          </p:nvSpPr>
          <p:spPr bwMode="auto">
            <a:xfrm>
              <a:off x="2496" y="2208"/>
              <a:ext cx="429" cy="340"/>
            </a:xfrm>
            <a:prstGeom prst="rect">
              <a:avLst/>
            </a:prstGeom>
            <a:noFill/>
            <a:ln w="9525">
              <a:noFill/>
              <a:miter lim="800000"/>
              <a:headEnd/>
              <a:tailEnd/>
            </a:ln>
          </p:spPr>
          <p:txBody>
            <a:bodyPr wrap="none">
              <a:spAutoFit/>
            </a:bodyPr>
            <a:lstStyle/>
            <a:p>
              <a:r>
                <a:rPr lang="en-US" sz="2000" b="1"/>
                <a:t>0.8</a:t>
              </a:r>
              <a:endParaRPr lang="en-US"/>
            </a:p>
          </p:txBody>
        </p:sp>
        <p:sp>
          <p:nvSpPr>
            <p:cNvPr id="11290" name="Text Box 29"/>
            <p:cNvSpPr txBox="1">
              <a:spLocks noChangeAspect="1" noChangeArrowheads="1"/>
            </p:cNvSpPr>
            <p:nvPr/>
          </p:nvSpPr>
          <p:spPr bwMode="auto">
            <a:xfrm>
              <a:off x="4176" y="2304"/>
              <a:ext cx="429" cy="341"/>
            </a:xfrm>
            <a:prstGeom prst="rect">
              <a:avLst/>
            </a:prstGeom>
            <a:noFill/>
            <a:ln w="9525">
              <a:noFill/>
              <a:miter lim="800000"/>
              <a:headEnd/>
              <a:tailEnd/>
            </a:ln>
          </p:spPr>
          <p:txBody>
            <a:bodyPr wrap="none">
              <a:spAutoFit/>
            </a:bodyPr>
            <a:lstStyle/>
            <a:p>
              <a:r>
                <a:rPr lang="en-US" sz="2000" b="1"/>
                <a:t>0.7</a:t>
              </a:r>
              <a:endParaRPr lang="en-US"/>
            </a:p>
          </p:txBody>
        </p:sp>
        <p:sp>
          <p:nvSpPr>
            <p:cNvPr id="11291" name="Text Box 30"/>
            <p:cNvSpPr txBox="1">
              <a:spLocks noChangeAspect="1" noChangeArrowheads="1"/>
            </p:cNvSpPr>
            <p:nvPr/>
          </p:nvSpPr>
          <p:spPr bwMode="auto">
            <a:xfrm>
              <a:off x="3793" y="1680"/>
              <a:ext cx="429" cy="340"/>
            </a:xfrm>
            <a:prstGeom prst="rect">
              <a:avLst/>
            </a:prstGeom>
            <a:noFill/>
            <a:ln w="9525">
              <a:noFill/>
              <a:miter lim="800000"/>
              <a:headEnd/>
              <a:tailEnd/>
            </a:ln>
          </p:spPr>
          <p:txBody>
            <a:bodyPr wrap="none">
              <a:spAutoFit/>
            </a:bodyPr>
            <a:lstStyle/>
            <a:p>
              <a:r>
                <a:rPr lang="en-US" sz="2000" b="1"/>
                <a:t>0.1</a:t>
              </a:r>
              <a:endParaRPr lang="en-US"/>
            </a:p>
          </p:txBody>
        </p:sp>
        <p:sp>
          <p:nvSpPr>
            <p:cNvPr id="11292" name="Text Box 31"/>
            <p:cNvSpPr txBox="1">
              <a:spLocks noChangeAspect="1" noChangeArrowheads="1"/>
            </p:cNvSpPr>
            <p:nvPr/>
          </p:nvSpPr>
          <p:spPr bwMode="auto">
            <a:xfrm>
              <a:off x="2591" y="2640"/>
              <a:ext cx="429" cy="341"/>
            </a:xfrm>
            <a:prstGeom prst="rect">
              <a:avLst/>
            </a:prstGeom>
            <a:noFill/>
            <a:ln w="9525">
              <a:noFill/>
              <a:miter lim="800000"/>
              <a:headEnd/>
              <a:tailEnd/>
            </a:ln>
          </p:spPr>
          <p:txBody>
            <a:bodyPr wrap="none">
              <a:spAutoFit/>
            </a:bodyPr>
            <a:lstStyle/>
            <a:p>
              <a:r>
                <a:rPr lang="en-US" sz="2000" b="1"/>
                <a:t>0.2</a:t>
              </a:r>
              <a:endParaRPr lang="en-US"/>
            </a:p>
          </p:txBody>
        </p:sp>
        <p:sp>
          <p:nvSpPr>
            <p:cNvPr id="11293" name="Text Box 32"/>
            <p:cNvSpPr txBox="1">
              <a:spLocks noChangeAspect="1" noChangeArrowheads="1"/>
            </p:cNvSpPr>
            <p:nvPr/>
          </p:nvSpPr>
          <p:spPr bwMode="auto">
            <a:xfrm>
              <a:off x="1296" y="3121"/>
              <a:ext cx="429" cy="340"/>
            </a:xfrm>
            <a:prstGeom prst="rect">
              <a:avLst/>
            </a:prstGeom>
            <a:noFill/>
            <a:ln w="9525">
              <a:noFill/>
              <a:miter lim="800000"/>
              <a:headEnd/>
              <a:tailEnd/>
            </a:ln>
          </p:spPr>
          <p:txBody>
            <a:bodyPr wrap="none">
              <a:spAutoFit/>
            </a:bodyPr>
            <a:lstStyle/>
            <a:p>
              <a:r>
                <a:rPr lang="en-US" sz="2000" b="1"/>
                <a:t>0.1</a:t>
              </a:r>
              <a:endParaRPr lang="en-US"/>
            </a:p>
          </p:txBody>
        </p:sp>
        <p:sp>
          <p:nvSpPr>
            <p:cNvPr id="11294" name="Text Box 33"/>
            <p:cNvSpPr txBox="1">
              <a:spLocks noChangeAspect="1" noChangeArrowheads="1"/>
            </p:cNvSpPr>
            <p:nvPr/>
          </p:nvSpPr>
          <p:spPr bwMode="auto">
            <a:xfrm>
              <a:off x="3359" y="3216"/>
              <a:ext cx="429" cy="340"/>
            </a:xfrm>
            <a:prstGeom prst="rect">
              <a:avLst/>
            </a:prstGeom>
            <a:noFill/>
            <a:ln w="9525">
              <a:noFill/>
              <a:miter lim="800000"/>
              <a:headEnd/>
              <a:tailEnd/>
            </a:ln>
          </p:spPr>
          <p:txBody>
            <a:bodyPr wrap="none">
              <a:spAutoFit/>
            </a:bodyPr>
            <a:lstStyle/>
            <a:p>
              <a:r>
                <a:rPr lang="en-US" sz="2000" b="1"/>
                <a:t>0.1</a:t>
              </a:r>
              <a:endParaRPr lang="en-US"/>
            </a:p>
          </p:txBody>
        </p:sp>
      </p:grpSp>
      <p:sp>
        <p:nvSpPr>
          <p:cNvPr id="11270" name="Text Box 34"/>
          <p:cNvSpPr txBox="1">
            <a:spLocks noChangeArrowheads="1"/>
          </p:cNvSpPr>
          <p:nvPr/>
        </p:nvSpPr>
        <p:spPr bwMode="auto">
          <a:xfrm>
            <a:off x="381000" y="2362200"/>
            <a:ext cx="2209800" cy="476250"/>
          </a:xfrm>
          <a:prstGeom prst="rect">
            <a:avLst/>
          </a:prstGeom>
          <a:noFill/>
          <a:ln w="19050">
            <a:solidFill>
              <a:srgbClr val="FF0066"/>
            </a:solidFill>
            <a:miter lim="800000"/>
            <a:headEnd/>
            <a:tailEnd/>
          </a:ln>
        </p:spPr>
        <p:txBody>
          <a:bodyPr>
            <a:spAutoFit/>
          </a:bodyPr>
          <a:lstStyle/>
          <a:p>
            <a:pPr>
              <a:spcBef>
                <a:spcPct val="50000"/>
              </a:spcBef>
            </a:pPr>
            <a:r>
              <a:rPr lang="en-US"/>
              <a:t>Token 3:  end</a:t>
            </a:r>
          </a:p>
        </p:txBody>
      </p:sp>
      <p:sp>
        <p:nvSpPr>
          <p:cNvPr id="11271" name="Line 35"/>
          <p:cNvSpPr>
            <a:spLocks noChangeShapeType="1"/>
          </p:cNvSpPr>
          <p:nvPr/>
        </p:nvSpPr>
        <p:spPr bwMode="auto">
          <a:xfrm>
            <a:off x="3581400" y="3962400"/>
            <a:ext cx="685800" cy="533400"/>
          </a:xfrm>
          <a:prstGeom prst="line">
            <a:avLst/>
          </a:prstGeom>
          <a:noFill/>
          <a:ln w="38100">
            <a:solidFill>
              <a:srgbClr val="FF0066"/>
            </a:solidFill>
            <a:round/>
            <a:headEnd type="triangle" w="med" len="med"/>
            <a:tailEnd/>
          </a:ln>
        </p:spPr>
        <p:txBody>
          <a:bodyPr wrap="none" anchor="ctr"/>
          <a:lstStyle/>
          <a:p>
            <a:endParaRPr lang="en-IN"/>
          </a:p>
        </p:txBody>
      </p:sp>
      <p:sp>
        <p:nvSpPr>
          <p:cNvPr id="11272" name="Line 36"/>
          <p:cNvSpPr>
            <a:spLocks noChangeShapeType="1"/>
          </p:cNvSpPr>
          <p:nvPr/>
        </p:nvSpPr>
        <p:spPr bwMode="auto">
          <a:xfrm>
            <a:off x="3581400" y="4114800"/>
            <a:ext cx="609600" cy="1066800"/>
          </a:xfrm>
          <a:prstGeom prst="line">
            <a:avLst/>
          </a:prstGeom>
          <a:noFill/>
          <a:ln w="38100">
            <a:solidFill>
              <a:srgbClr val="FF0066"/>
            </a:solidFill>
            <a:round/>
            <a:headEnd type="triangle" w="med" len="med"/>
            <a:tailEnd/>
          </a:ln>
        </p:spPr>
        <p:txBody>
          <a:bodyPr wrap="none" anchor="ctr"/>
          <a:lstStyle/>
          <a:p>
            <a:endParaRPr lang="en-IN"/>
          </a:p>
        </p:txBody>
      </p:sp>
      <p:sp>
        <p:nvSpPr>
          <p:cNvPr id="11273" name="Line 37"/>
          <p:cNvSpPr>
            <a:spLocks noChangeShapeType="1"/>
          </p:cNvSpPr>
          <p:nvPr/>
        </p:nvSpPr>
        <p:spPr bwMode="auto">
          <a:xfrm flipH="1">
            <a:off x="4876800" y="4572000"/>
            <a:ext cx="457200" cy="609600"/>
          </a:xfrm>
          <a:prstGeom prst="line">
            <a:avLst/>
          </a:prstGeom>
          <a:noFill/>
          <a:ln w="38100">
            <a:solidFill>
              <a:srgbClr val="FF0066"/>
            </a:solidFill>
            <a:round/>
            <a:headEnd/>
            <a:tailEnd type="triangle" w="med" len="med"/>
          </a:ln>
        </p:spPr>
        <p:txBody>
          <a:bodyPr wrap="none" anchor="ctr"/>
          <a:lstStyle/>
          <a:p>
            <a:endParaRPr lang="en-IN"/>
          </a:p>
        </p:txBody>
      </p:sp>
      <p:sp>
        <p:nvSpPr>
          <p:cNvPr id="11274" name="Line 38"/>
          <p:cNvSpPr>
            <a:spLocks noChangeShapeType="1"/>
          </p:cNvSpPr>
          <p:nvPr/>
        </p:nvSpPr>
        <p:spPr bwMode="auto">
          <a:xfrm flipH="1">
            <a:off x="4876800" y="5257800"/>
            <a:ext cx="533400" cy="76200"/>
          </a:xfrm>
          <a:prstGeom prst="line">
            <a:avLst/>
          </a:prstGeom>
          <a:noFill/>
          <a:ln w="38100">
            <a:solidFill>
              <a:srgbClr val="FF0066"/>
            </a:solidFill>
            <a:round/>
            <a:headEnd/>
            <a:tailEnd type="triangle" w="med" len="med"/>
          </a:ln>
        </p:spPr>
        <p:txBody>
          <a:bodyPr wrap="none" anchor="ctr"/>
          <a:lstStyle/>
          <a:p>
            <a:endParaRPr lang="en-IN"/>
          </a:p>
        </p:txBody>
      </p:sp>
      <p:sp>
        <p:nvSpPr>
          <p:cNvPr id="39" name="Slide Number Placeholder 38"/>
          <p:cNvSpPr>
            <a:spLocks noGrp="1"/>
          </p:cNvSpPr>
          <p:nvPr>
            <p:ph type="sldNum" sz="quarter" idx="12"/>
          </p:nvPr>
        </p:nvSpPr>
        <p:spPr/>
        <p:txBody>
          <a:bodyPr/>
          <a:lstStyle/>
          <a:p>
            <a:fld id="{2C6B1FF6-39B9-40F5-8B67-33C6354A3D4F}" type="slidenum">
              <a:rPr kumimoji="0" lang="en-US" smtClean="0"/>
              <a:pPr/>
              <a:t>28</a:t>
            </a:fld>
            <a:endParaRPr kumimoji="0" lang="en-US" dirty="0"/>
          </a:p>
        </p:txBody>
      </p:sp>
      <p:sp>
        <p:nvSpPr>
          <p:cNvPr id="40" name="Footer Placeholder 39"/>
          <p:cNvSpPr>
            <a:spLocks noGrp="1"/>
          </p:cNvSpPr>
          <p:nvPr>
            <p:ph type="ftr" sz="quarter" idx="11"/>
          </p:nvPr>
        </p:nvSpPr>
        <p:spPr/>
        <p:txBody>
          <a:bodyPr/>
          <a:lstStyle/>
          <a:p>
            <a:r>
              <a:rPr kumimoji="0" lang="en-US" smtClean="0"/>
              <a:t>Prof. Vipin Tyagi</a:t>
            </a:r>
            <a:endParaRPr kumimoji="0"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POS Tagging Techniques</a:t>
            </a:r>
            <a:endParaRPr lang="en-US" dirty="0"/>
          </a:p>
        </p:txBody>
      </p:sp>
      <p:sp>
        <p:nvSpPr>
          <p:cNvPr id="3" name="Content Placeholder 2"/>
          <p:cNvSpPr>
            <a:spLocks noGrp="1"/>
          </p:cNvSpPr>
          <p:nvPr>
            <p:ph idx="1"/>
          </p:nvPr>
        </p:nvSpPr>
        <p:spPr/>
        <p:txBody>
          <a:bodyPr/>
          <a:lstStyle/>
          <a:p>
            <a:r>
              <a:rPr lang="en-GB" dirty="0" smtClean="0"/>
              <a:t>Rule based POS Tagging</a:t>
            </a:r>
          </a:p>
          <a:p>
            <a:r>
              <a:rPr lang="en-GB" dirty="0" smtClean="0"/>
              <a:t>Transformation based POS Tagging</a:t>
            </a:r>
          </a:p>
          <a:p>
            <a:r>
              <a:rPr lang="en-GB" dirty="0" smtClean="0"/>
              <a:t>Statistical POS Tagging</a:t>
            </a:r>
            <a:endParaRPr lang="en-US" dirty="0"/>
          </a:p>
        </p:txBody>
      </p:sp>
      <p:sp>
        <p:nvSpPr>
          <p:cNvPr id="4" name="Footer Placeholder 3"/>
          <p:cNvSpPr>
            <a:spLocks noGrp="1"/>
          </p:cNvSpPr>
          <p:nvPr>
            <p:ph type="ftr" sz="quarter" idx="11"/>
          </p:nvPr>
        </p:nvSpPr>
        <p:spPr/>
        <p:txBody>
          <a:bodyPr/>
          <a:lstStyle/>
          <a:p>
            <a:r>
              <a:rPr kumimoji="0" lang="en-US" smtClean="0"/>
              <a:t>Prof. Vipin Tyagi</a:t>
            </a:r>
            <a:endParaRPr kumimoji="0" lang="en-US"/>
          </a:p>
        </p:txBody>
      </p:sp>
      <p:sp>
        <p:nvSpPr>
          <p:cNvPr id="5" name="Slide Number Placeholder 4"/>
          <p:cNvSpPr>
            <a:spLocks noGrp="1"/>
          </p:cNvSpPr>
          <p:nvPr>
            <p:ph type="sldNum" sz="quarter" idx="12"/>
          </p:nvPr>
        </p:nvSpPr>
        <p:spPr/>
        <p:txBody>
          <a:bodyPr/>
          <a:lstStyle/>
          <a:p>
            <a:fld id="{2C6B1FF6-39B9-40F5-8B67-33C6354A3D4F}" type="slidenum">
              <a:rPr kumimoji="0" lang="en-US" smtClean="0"/>
              <a:pPr/>
              <a:t>2</a:t>
            </a:fld>
            <a:endParaRPr kumimoji="0"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p:txBody>
          <a:bodyPr/>
          <a:lstStyle/>
          <a:p>
            <a:endParaRPr lang="en-US" smtClean="0"/>
          </a:p>
        </p:txBody>
      </p:sp>
      <p:sp>
        <p:nvSpPr>
          <p:cNvPr id="12292" name="Rectangle 3"/>
          <p:cNvSpPr>
            <a:spLocks noGrp="1" noChangeArrowheads="1"/>
          </p:cNvSpPr>
          <p:nvPr>
            <p:ph type="body" idx="1"/>
          </p:nvPr>
        </p:nvSpPr>
        <p:spPr/>
        <p:txBody>
          <a:bodyPr/>
          <a:lstStyle/>
          <a:p>
            <a:pPr>
              <a:buFontTx/>
              <a:buNone/>
            </a:pPr>
            <a:r>
              <a:rPr lang="en-US" smtClean="0"/>
              <a:t> </a:t>
            </a:r>
          </a:p>
        </p:txBody>
      </p:sp>
      <p:graphicFrame>
        <p:nvGraphicFramePr>
          <p:cNvPr id="12290" name="Object 0"/>
          <p:cNvGraphicFramePr>
            <a:graphicFrameLocks noChangeAspect="1"/>
          </p:cNvGraphicFramePr>
          <p:nvPr/>
        </p:nvGraphicFramePr>
        <p:xfrm>
          <a:off x="1438275" y="2789238"/>
          <a:ext cx="6230938" cy="3897312"/>
        </p:xfrm>
        <a:graphic>
          <a:graphicData uri="http://schemas.openxmlformats.org/presentationml/2006/ole">
            <p:oleObj spid="_x0000_s1287170" name="Document" r:id="rId3" imgW="6235200" imgH="3905280" progId="Word.Document.8">
              <p:embed/>
            </p:oleObj>
          </a:graphicData>
        </a:graphic>
      </p:graphicFrame>
      <p:grpSp>
        <p:nvGrpSpPr>
          <p:cNvPr id="2" name="Group 5"/>
          <p:cNvGrpSpPr>
            <a:grpSpLocks noChangeAspect="1"/>
          </p:cNvGrpSpPr>
          <p:nvPr/>
        </p:nvGrpSpPr>
        <p:grpSpPr bwMode="auto">
          <a:xfrm>
            <a:off x="1752600" y="228600"/>
            <a:ext cx="5756275" cy="2189163"/>
            <a:chOff x="432" y="1680"/>
            <a:chExt cx="4921" cy="1876"/>
          </a:xfrm>
        </p:grpSpPr>
        <p:grpSp>
          <p:nvGrpSpPr>
            <p:cNvPr id="3" name="Group 6"/>
            <p:cNvGrpSpPr>
              <a:grpSpLocks noChangeAspect="1"/>
            </p:cNvGrpSpPr>
            <p:nvPr/>
          </p:nvGrpSpPr>
          <p:grpSpPr bwMode="auto">
            <a:xfrm>
              <a:off x="432" y="2304"/>
              <a:ext cx="494" cy="480"/>
              <a:chOff x="432" y="2304"/>
              <a:chExt cx="494" cy="480"/>
            </a:xfrm>
          </p:grpSpPr>
          <p:sp>
            <p:nvSpPr>
              <p:cNvPr id="12327" name="Oval 7"/>
              <p:cNvSpPr>
                <a:spLocks noChangeAspect="1" noChangeArrowheads="1"/>
              </p:cNvSpPr>
              <p:nvPr/>
            </p:nvSpPr>
            <p:spPr bwMode="auto">
              <a:xfrm>
                <a:off x="432" y="2304"/>
                <a:ext cx="480" cy="480"/>
              </a:xfrm>
              <a:prstGeom prst="ellipse">
                <a:avLst/>
              </a:prstGeom>
              <a:noFill/>
              <a:ln w="19050">
                <a:solidFill>
                  <a:schemeClr val="tx1"/>
                </a:solidFill>
                <a:round/>
                <a:headEnd/>
                <a:tailEnd/>
              </a:ln>
            </p:spPr>
            <p:txBody>
              <a:bodyPr wrap="none" anchor="ctr"/>
              <a:lstStyle/>
              <a:p>
                <a:endParaRPr lang="en-US"/>
              </a:p>
            </p:txBody>
          </p:sp>
          <p:sp>
            <p:nvSpPr>
              <p:cNvPr id="12328" name="Text Box 8"/>
              <p:cNvSpPr txBox="1">
                <a:spLocks noChangeAspect="1" noChangeArrowheads="1"/>
              </p:cNvSpPr>
              <p:nvPr/>
            </p:nvSpPr>
            <p:spPr bwMode="auto">
              <a:xfrm>
                <a:off x="432" y="2415"/>
                <a:ext cx="494" cy="314"/>
              </a:xfrm>
              <a:prstGeom prst="rect">
                <a:avLst/>
              </a:prstGeom>
              <a:noFill/>
              <a:ln w="9525">
                <a:noFill/>
                <a:miter lim="800000"/>
                <a:headEnd/>
                <a:tailEnd/>
              </a:ln>
            </p:spPr>
            <p:txBody>
              <a:bodyPr wrap="none">
                <a:spAutoFit/>
              </a:bodyPr>
              <a:lstStyle/>
              <a:p>
                <a:r>
                  <a:rPr lang="en-US" sz="1800"/>
                  <a:t>start</a:t>
                </a:r>
                <a:endParaRPr lang="en-US"/>
              </a:p>
            </p:txBody>
          </p:sp>
        </p:grpSp>
        <p:grpSp>
          <p:nvGrpSpPr>
            <p:cNvPr id="4" name="Group 9"/>
            <p:cNvGrpSpPr>
              <a:grpSpLocks noChangeAspect="1"/>
            </p:cNvGrpSpPr>
            <p:nvPr/>
          </p:nvGrpSpPr>
          <p:grpSpPr bwMode="auto">
            <a:xfrm>
              <a:off x="1776" y="2304"/>
              <a:ext cx="548" cy="480"/>
              <a:chOff x="432" y="2304"/>
              <a:chExt cx="548" cy="480"/>
            </a:xfrm>
          </p:grpSpPr>
          <p:sp>
            <p:nvSpPr>
              <p:cNvPr id="12325" name="Oval 10"/>
              <p:cNvSpPr>
                <a:spLocks noChangeAspect="1" noChangeArrowheads="1"/>
              </p:cNvSpPr>
              <p:nvPr/>
            </p:nvSpPr>
            <p:spPr bwMode="auto">
              <a:xfrm>
                <a:off x="432" y="2304"/>
                <a:ext cx="480" cy="480"/>
              </a:xfrm>
              <a:prstGeom prst="ellipse">
                <a:avLst/>
              </a:prstGeom>
              <a:noFill/>
              <a:ln w="19050">
                <a:solidFill>
                  <a:schemeClr val="tx1"/>
                </a:solidFill>
                <a:round/>
                <a:headEnd/>
                <a:tailEnd/>
              </a:ln>
            </p:spPr>
            <p:txBody>
              <a:bodyPr wrap="none" anchor="ctr"/>
              <a:lstStyle/>
              <a:p>
                <a:endParaRPr lang="en-US"/>
              </a:p>
            </p:txBody>
          </p:sp>
          <p:sp>
            <p:nvSpPr>
              <p:cNvPr id="12326" name="Text Box 11"/>
              <p:cNvSpPr txBox="1">
                <a:spLocks noChangeAspect="1" noChangeArrowheads="1"/>
              </p:cNvSpPr>
              <p:nvPr/>
            </p:nvSpPr>
            <p:spPr bwMode="auto">
              <a:xfrm>
                <a:off x="432" y="2415"/>
                <a:ext cx="548" cy="314"/>
              </a:xfrm>
              <a:prstGeom prst="rect">
                <a:avLst/>
              </a:prstGeom>
              <a:noFill/>
              <a:ln w="9525">
                <a:noFill/>
                <a:miter lim="800000"/>
                <a:headEnd/>
                <a:tailEnd/>
              </a:ln>
            </p:spPr>
            <p:txBody>
              <a:bodyPr wrap="none">
                <a:spAutoFit/>
              </a:bodyPr>
              <a:lstStyle/>
              <a:p>
                <a:r>
                  <a:rPr lang="en-US" sz="1800"/>
                  <a:t>noun</a:t>
                </a:r>
                <a:endParaRPr lang="en-US"/>
              </a:p>
            </p:txBody>
          </p:sp>
        </p:grpSp>
        <p:grpSp>
          <p:nvGrpSpPr>
            <p:cNvPr id="5" name="Group 12"/>
            <p:cNvGrpSpPr>
              <a:grpSpLocks noChangeAspect="1"/>
            </p:cNvGrpSpPr>
            <p:nvPr/>
          </p:nvGrpSpPr>
          <p:grpSpPr bwMode="auto">
            <a:xfrm>
              <a:off x="3312" y="2304"/>
              <a:ext cx="506" cy="480"/>
              <a:chOff x="432" y="2304"/>
              <a:chExt cx="506" cy="480"/>
            </a:xfrm>
          </p:grpSpPr>
          <p:sp>
            <p:nvSpPr>
              <p:cNvPr id="12323" name="Oval 13"/>
              <p:cNvSpPr>
                <a:spLocks noChangeAspect="1" noChangeArrowheads="1"/>
              </p:cNvSpPr>
              <p:nvPr/>
            </p:nvSpPr>
            <p:spPr bwMode="auto">
              <a:xfrm>
                <a:off x="432" y="2304"/>
                <a:ext cx="480" cy="480"/>
              </a:xfrm>
              <a:prstGeom prst="ellipse">
                <a:avLst/>
              </a:prstGeom>
              <a:noFill/>
              <a:ln w="19050">
                <a:solidFill>
                  <a:schemeClr val="tx1"/>
                </a:solidFill>
                <a:round/>
                <a:headEnd/>
                <a:tailEnd/>
              </a:ln>
            </p:spPr>
            <p:txBody>
              <a:bodyPr wrap="none" anchor="ctr"/>
              <a:lstStyle/>
              <a:p>
                <a:endParaRPr lang="en-US"/>
              </a:p>
            </p:txBody>
          </p:sp>
          <p:sp>
            <p:nvSpPr>
              <p:cNvPr id="12324" name="Text Box 14"/>
              <p:cNvSpPr txBox="1">
                <a:spLocks noChangeAspect="1" noChangeArrowheads="1"/>
              </p:cNvSpPr>
              <p:nvPr/>
            </p:nvSpPr>
            <p:spPr bwMode="auto">
              <a:xfrm>
                <a:off x="433" y="2415"/>
                <a:ext cx="505" cy="314"/>
              </a:xfrm>
              <a:prstGeom prst="rect">
                <a:avLst/>
              </a:prstGeom>
              <a:noFill/>
              <a:ln w="9525">
                <a:noFill/>
                <a:miter lim="800000"/>
                <a:headEnd/>
                <a:tailEnd/>
              </a:ln>
            </p:spPr>
            <p:txBody>
              <a:bodyPr wrap="none">
                <a:spAutoFit/>
              </a:bodyPr>
              <a:lstStyle/>
              <a:p>
                <a:r>
                  <a:rPr lang="en-US" sz="1800"/>
                  <a:t>verb</a:t>
                </a:r>
                <a:endParaRPr lang="en-US"/>
              </a:p>
            </p:txBody>
          </p:sp>
        </p:grpSp>
        <p:grpSp>
          <p:nvGrpSpPr>
            <p:cNvPr id="6" name="Group 15"/>
            <p:cNvGrpSpPr>
              <a:grpSpLocks noChangeAspect="1"/>
            </p:cNvGrpSpPr>
            <p:nvPr/>
          </p:nvGrpSpPr>
          <p:grpSpPr bwMode="auto">
            <a:xfrm>
              <a:off x="4848" y="2256"/>
              <a:ext cx="505" cy="480"/>
              <a:chOff x="432" y="2304"/>
              <a:chExt cx="505" cy="480"/>
            </a:xfrm>
          </p:grpSpPr>
          <p:sp>
            <p:nvSpPr>
              <p:cNvPr id="12321" name="Oval 16"/>
              <p:cNvSpPr>
                <a:spLocks noChangeAspect="1" noChangeArrowheads="1"/>
              </p:cNvSpPr>
              <p:nvPr/>
            </p:nvSpPr>
            <p:spPr bwMode="auto">
              <a:xfrm>
                <a:off x="432" y="2304"/>
                <a:ext cx="480" cy="480"/>
              </a:xfrm>
              <a:prstGeom prst="ellipse">
                <a:avLst/>
              </a:prstGeom>
              <a:noFill/>
              <a:ln w="19050">
                <a:solidFill>
                  <a:schemeClr val="tx1"/>
                </a:solidFill>
                <a:round/>
                <a:headEnd/>
                <a:tailEnd/>
              </a:ln>
            </p:spPr>
            <p:txBody>
              <a:bodyPr wrap="none" anchor="ctr"/>
              <a:lstStyle/>
              <a:p>
                <a:endParaRPr lang="en-US"/>
              </a:p>
            </p:txBody>
          </p:sp>
          <p:sp>
            <p:nvSpPr>
              <p:cNvPr id="12322" name="Text Box 17"/>
              <p:cNvSpPr txBox="1">
                <a:spLocks noChangeAspect="1" noChangeArrowheads="1"/>
              </p:cNvSpPr>
              <p:nvPr/>
            </p:nvSpPr>
            <p:spPr bwMode="auto">
              <a:xfrm>
                <a:off x="432" y="2351"/>
                <a:ext cx="505" cy="392"/>
              </a:xfrm>
              <a:prstGeom prst="rect">
                <a:avLst/>
              </a:prstGeom>
              <a:noFill/>
              <a:ln w="9525">
                <a:noFill/>
                <a:miter lim="800000"/>
                <a:headEnd/>
                <a:tailEnd/>
              </a:ln>
            </p:spPr>
            <p:txBody>
              <a:bodyPr wrap="none">
                <a:spAutoFit/>
              </a:bodyPr>
              <a:lstStyle/>
              <a:p>
                <a:r>
                  <a:rPr lang="en-US"/>
                  <a:t> </a:t>
                </a:r>
                <a:r>
                  <a:rPr lang="en-US" sz="1800"/>
                  <a:t>end</a:t>
                </a:r>
                <a:endParaRPr lang="en-US"/>
              </a:p>
            </p:txBody>
          </p:sp>
        </p:grpSp>
        <p:sp>
          <p:nvSpPr>
            <p:cNvPr id="12305" name="Line 18"/>
            <p:cNvSpPr>
              <a:spLocks noChangeAspect="1" noChangeShapeType="1"/>
            </p:cNvSpPr>
            <p:nvPr/>
          </p:nvSpPr>
          <p:spPr bwMode="auto">
            <a:xfrm>
              <a:off x="912" y="2544"/>
              <a:ext cx="864" cy="0"/>
            </a:xfrm>
            <a:prstGeom prst="line">
              <a:avLst/>
            </a:prstGeom>
            <a:noFill/>
            <a:ln w="19050">
              <a:solidFill>
                <a:schemeClr val="tx1"/>
              </a:solidFill>
              <a:round/>
              <a:headEnd/>
              <a:tailEnd type="triangle" w="med" len="med"/>
            </a:ln>
          </p:spPr>
          <p:txBody>
            <a:bodyPr wrap="none" anchor="ctr"/>
            <a:lstStyle/>
            <a:p>
              <a:endParaRPr lang="en-IN"/>
            </a:p>
          </p:txBody>
        </p:sp>
        <p:sp>
          <p:nvSpPr>
            <p:cNvPr id="12306" name="Line 19"/>
            <p:cNvSpPr>
              <a:spLocks noChangeAspect="1" noChangeShapeType="1"/>
            </p:cNvSpPr>
            <p:nvPr/>
          </p:nvSpPr>
          <p:spPr bwMode="auto">
            <a:xfrm>
              <a:off x="2208" y="2448"/>
              <a:ext cx="1104" cy="0"/>
            </a:xfrm>
            <a:prstGeom prst="line">
              <a:avLst/>
            </a:prstGeom>
            <a:noFill/>
            <a:ln w="19050">
              <a:solidFill>
                <a:schemeClr val="tx1"/>
              </a:solidFill>
              <a:round/>
              <a:headEnd/>
              <a:tailEnd type="triangle" w="med" len="med"/>
            </a:ln>
          </p:spPr>
          <p:txBody>
            <a:bodyPr wrap="none" anchor="ctr"/>
            <a:lstStyle/>
            <a:p>
              <a:endParaRPr lang="en-IN"/>
            </a:p>
          </p:txBody>
        </p:sp>
        <p:sp>
          <p:nvSpPr>
            <p:cNvPr id="12307" name="Line 20"/>
            <p:cNvSpPr>
              <a:spLocks noChangeAspect="1" noChangeShapeType="1"/>
            </p:cNvSpPr>
            <p:nvPr/>
          </p:nvSpPr>
          <p:spPr bwMode="auto">
            <a:xfrm flipH="1">
              <a:off x="2256" y="2640"/>
              <a:ext cx="1056" cy="0"/>
            </a:xfrm>
            <a:prstGeom prst="line">
              <a:avLst/>
            </a:prstGeom>
            <a:noFill/>
            <a:ln w="19050">
              <a:solidFill>
                <a:schemeClr val="tx1"/>
              </a:solidFill>
              <a:round/>
              <a:headEnd/>
              <a:tailEnd type="triangle" w="med" len="med"/>
            </a:ln>
          </p:spPr>
          <p:txBody>
            <a:bodyPr wrap="none" anchor="ctr"/>
            <a:lstStyle/>
            <a:p>
              <a:endParaRPr lang="en-IN"/>
            </a:p>
          </p:txBody>
        </p:sp>
        <p:sp>
          <p:nvSpPr>
            <p:cNvPr id="12308" name="Line 21"/>
            <p:cNvSpPr>
              <a:spLocks noChangeAspect="1" noChangeShapeType="1"/>
            </p:cNvSpPr>
            <p:nvPr/>
          </p:nvSpPr>
          <p:spPr bwMode="auto">
            <a:xfrm>
              <a:off x="3792" y="2544"/>
              <a:ext cx="1056" cy="0"/>
            </a:xfrm>
            <a:prstGeom prst="line">
              <a:avLst/>
            </a:prstGeom>
            <a:noFill/>
            <a:ln w="19050">
              <a:solidFill>
                <a:schemeClr val="tx1"/>
              </a:solidFill>
              <a:round/>
              <a:headEnd/>
              <a:tailEnd type="triangle" w="med" len="med"/>
            </a:ln>
          </p:spPr>
          <p:txBody>
            <a:bodyPr wrap="none" anchor="ctr"/>
            <a:lstStyle/>
            <a:p>
              <a:endParaRPr lang="en-IN"/>
            </a:p>
          </p:txBody>
        </p:sp>
        <p:sp>
          <p:nvSpPr>
            <p:cNvPr id="12309" name="Freeform 22"/>
            <p:cNvSpPr>
              <a:spLocks noChangeAspect="1"/>
            </p:cNvSpPr>
            <p:nvPr/>
          </p:nvSpPr>
          <p:spPr bwMode="auto">
            <a:xfrm>
              <a:off x="816" y="1968"/>
              <a:ext cx="2592" cy="384"/>
            </a:xfrm>
            <a:custGeom>
              <a:avLst/>
              <a:gdLst>
                <a:gd name="T0" fmla="*/ 0 w 2592"/>
                <a:gd name="T1" fmla="*/ 384 h 384"/>
                <a:gd name="T2" fmla="*/ 1200 w 2592"/>
                <a:gd name="T3" fmla="*/ 0 h 384"/>
                <a:gd name="T4" fmla="*/ 2592 w 2592"/>
                <a:gd name="T5" fmla="*/ 384 h 384"/>
                <a:gd name="T6" fmla="*/ 0 60000 65536"/>
                <a:gd name="T7" fmla="*/ 0 60000 65536"/>
                <a:gd name="T8" fmla="*/ 0 60000 65536"/>
                <a:gd name="T9" fmla="*/ 0 w 2592"/>
                <a:gd name="T10" fmla="*/ 0 h 384"/>
                <a:gd name="T11" fmla="*/ 2592 w 2592"/>
                <a:gd name="T12" fmla="*/ 384 h 384"/>
              </a:gdLst>
              <a:ahLst/>
              <a:cxnLst>
                <a:cxn ang="T6">
                  <a:pos x="T0" y="T1"/>
                </a:cxn>
                <a:cxn ang="T7">
                  <a:pos x="T2" y="T3"/>
                </a:cxn>
                <a:cxn ang="T8">
                  <a:pos x="T4" y="T5"/>
                </a:cxn>
              </a:cxnLst>
              <a:rect l="T9" t="T10" r="T11" b="T12"/>
              <a:pathLst>
                <a:path w="2592" h="384">
                  <a:moveTo>
                    <a:pt x="0" y="384"/>
                  </a:moveTo>
                  <a:cubicBezTo>
                    <a:pt x="384" y="192"/>
                    <a:pt x="768" y="0"/>
                    <a:pt x="1200" y="0"/>
                  </a:cubicBezTo>
                  <a:cubicBezTo>
                    <a:pt x="1632" y="0"/>
                    <a:pt x="2112" y="192"/>
                    <a:pt x="2592" y="384"/>
                  </a:cubicBezTo>
                </a:path>
              </a:pathLst>
            </a:custGeom>
            <a:noFill/>
            <a:ln w="19050" cmpd="sng">
              <a:solidFill>
                <a:schemeClr val="tx1"/>
              </a:solidFill>
              <a:round/>
              <a:headEnd type="none" w="med" len="med"/>
              <a:tailEnd type="triangle" w="med" len="med"/>
            </a:ln>
          </p:spPr>
          <p:txBody>
            <a:bodyPr wrap="none" anchor="ctr"/>
            <a:lstStyle/>
            <a:p>
              <a:endParaRPr lang="en-IN"/>
            </a:p>
          </p:txBody>
        </p:sp>
        <p:sp>
          <p:nvSpPr>
            <p:cNvPr id="12310" name="Freeform 23"/>
            <p:cNvSpPr>
              <a:spLocks noChangeAspect="1"/>
            </p:cNvSpPr>
            <p:nvPr/>
          </p:nvSpPr>
          <p:spPr bwMode="auto">
            <a:xfrm>
              <a:off x="2112" y="2688"/>
              <a:ext cx="2784" cy="544"/>
            </a:xfrm>
            <a:custGeom>
              <a:avLst/>
              <a:gdLst>
                <a:gd name="T0" fmla="*/ 0 w 2784"/>
                <a:gd name="T1" fmla="*/ 96 h 544"/>
                <a:gd name="T2" fmla="*/ 1440 w 2784"/>
                <a:gd name="T3" fmla="*/ 528 h 544"/>
                <a:gd name="T4" fmla="*/ 2784 w 2784"/>
                <a:gd name="T5" fmla="*/ 0 h 544"/>
                <a:gd name="T6" fmla="*/ 0 60000 65536"/>
                <a:gd name="T7" fmla="*/ 0 60000 65536"/>
                <a:gd name="T8" fmla="*/ 0 60000 65536"/>
                <a:gd name="T9" fmla="*/ 0 w 2784"/>
                <a:gd name="T10" fmla="*/ 0 h 544"/>
                <a:gd name="T11" fmla="*/ 2784 w 2784"/>
                <a:gd name="T12" fmla="*/ 544 h 544"/>
              </a:gdLst>
              <a:ahLst/>
              <a:cxnLst>
                <a:cxn ang="T6">
                  <a:pos x="T0" y="T1"/>
                </a:cxn>
                <a:cxn ang="T7">
                  <a:pos x="T2" y="T3"/>
                </a:cxn>
                <a:cxn ang="T8">
                  <a:pos x="T4" y="T5"/>
                </a:cxn>
              </a:cxnLst>
              <a:rect l="T9" t="T10" r="T11" b="T12"/>
              <a:pathLst>
                <a:path w="2784" h="544">
                  <a:moveTo>
                    <a:pt x="0" y="96"/>
                  </a:moveTo>
                  <a:cubicBezTo>
                    <a:pt x="488" y="320"/>
                    <a:pt x="976" y="544"/>
                    <a:pt x="1440" y="528"/>
                  </a:cubicBezTo>
                  <a:cubicBezTo>
                    <a:pt x="1904" y="512"/>
                    <a:pt x="2344" y="256"/>
                    <a:pt x="2784" y="0"/>
                  </a:cubicBezTo>
                </a:path>
              </a:pathLst>
            </a:custGeom>
            <a:noFill/>
            <a:ln w="19050" cmpd="sng">
              <a:solidFill>
                <a:schemeClr val="tx1"/>
              </a:solidFill>
              <a:round/>
              <a:headEnd type="none" w="med" len="med"/>
              <a:tailEnd type="triangle" w="med" len="med"/>
            </a:ln>
          </p:spPr>
          <p:txBody>
            <a:bodyPr wrap="none" anchor="ctr"/>
            <a:lstStyle/>
            <a:p>
              <a:endParaRPr lang="en-IN"/>
            </a:p>
          </p:txBody>
        </p:sp>
        <p:sp>
          <p:nvSpPr>
            <p:cNvPr id="12311" name="Freeform 24"/>
            <p:cNvSpPr>
              <a:spLocks noChangeAspect="1"/>
            </p:cNvSpPr>
            <p:nvPr/>
          </p:nvSpPr>
          <p:spPr bwMode="auto">
            <a:xfrm>
              <a:off x="3520" y="1840"/>
              <a:ext cx="536" cy="560"/>
            </a:xfrm>
            <a:custGeom>
              <a:avLst/>
              <a:gdLst>
                <a:gd name="T0" fmla="*/ 224 w 536"/>
                <a:gd name="T1" fmla="*/ 560 h 560"/>
                <a:gd name="T2" fmla="*/ 512 w 536"/>
                <a:gd name="T3" fmla="*/ 272 h 560"/>
                <a:gd name="T4" fmla="*/ 80 w 536"/>
                <a:gd name="T5" fmla="*/ 32 h 560"/>
                <a:gd name="T6" fmla="*/ 32 w 536"/>
                <a:gd name="T7" fmla="*/ 464 h 560"/>
                <a:gd name="T8" fmla="*/ 0 60000 65536"/>
                <a:gd name="T9" fmla="*/ 0 60000 65536"/>
                <a:gd name="T10" fmla="*/ 0 60000 65536"/>
                <a:gd name="T11" fmla="*/ 0 60000 65536"/>
                <a:gd name="T12" fmla="*/ 0 w 536"/>
                <a:gd name="T13" fmla="*/ 0 h 560"/>
                <a:gd name="T14" fmla="*/ 536 w 536"/>
                <a:gd name="T15" fmla="*/ 560 h 560"/>
              </a:gdLst>
              <a:ahLst/>
              <a:cxnLst>
                <a:cxn ang="T8">
                  <a:pos x="T0" y="T1"/>
                </a:cxn>
                <a:cxn ang="T9">
                  <a:pos x="T2" y="T3"/>
                </a:cxn>
                <a:cxn ang="T10">
                  <a:pos x="T4" y="T5"/>
                </a:cxn>
                <a:cxn ang="T11">
                  <a:pos x="T6" y="T7"/>
                </a:cxn>
              </a:cxnLst>
              <a:rect l="T12" t="T13" r="T14" b="T15"/>
              <a:pathLst>
                <a:path w="536" h="560">
                  <a:moveTo>
                    <a:pt x="224" y="560"/>
                  </a:moveTo>
                  <a:cubicBezTo>
                    <a:pt x="380" y="460"/>
                    <a:pt x="536" y="360"/>
                    <a:pt x="512" y="272"/>
                  </a:cubicBezTo>
                  <a:cubicBezTo>
                    <a:pt x="488" y="184"/>
                    <a:pt x="160" y="0"/>
                    <a:pt x="80" y="32"/>
                  </a:cubicBezTo>
                  <a:cubicBezTo>
                    <a:pt x="0" y="64"/>
                    <a:pt x="16" y="264"/>
                    <a:pt x="32" y="464"/>
                  </a:cubicBezTo>
                </a:path>
              </a:pathLst>
            </a:custGeom>
            <a:noFill/>
            <a:ln w="19050" cmpd="sng">
              <a:solidFill>
                <a:schemeClr val="tx1"/>
              </a:solidFill>
              <a:round/>
              <a:headEnd type="none" w="med" len="med"/>
              <a:tailEnd type="triangle" w="med" len="med"/>
            </a:ln>
          </p:spPr>
          <p:txBody>
            <a:bodyPr wrap="none" anchor="ctr"/>
            <a:lstStyle/>
            <a:p>
              <a:endParaRPr lang="en-IN"/>
            </a:p>
          </p:txBody>
        </p:sp>
        <p:sp>
          <p:nvSpPr>
            <p:cNvPr id="12312" name="Freeform 25"/>
            <p:cNvSpPr>
              <a:spLocks noChangeAspect="1"/>
            </p:cNvSpPr>
            <p:nvPr/>
          </p:nvSpPr>
          <p:spPr bwMode="auto">
            <a:xfrm>
              <a:off x="1472" y="2688"/>
              <a:ext cx="600" cy="624"/>
            </a:xfrm>
            <a:custGeom>
              <a:avLst/>
              <a:gdLst>
                <a:gd name="T0" fmla="*/ 544 w 600"/>
                <a:gd name="T1" fmla="*/ 96 h 624"/>
                <a:gd name="T2" fmla="*/ 544 w 600"/>
                <a:gd name="T3" fmla="*/ 528 h 624"/>
                <a:gd name="T4" fmla="*/ 208 w 600"/>
                <a:gd name="T5" fmla="*/ 576 h 624"/>
                <a:gd name="T6" fmla="*/ 16 w 600"/>
                <a:gd name="T7" fmla="*/ 240 h 624"/>
                <a:gd name="T8" fmla="*/ 304 w 600"/>
                <a:gd name="T9" fmla="*/ 0 h 624"/>
                <a:gd name="T10" fmla="*/ 0 60000 65536"/>
                <a:gd name="T11" fmla="*/ 0 60000 65536"/>
                <a:gd name="T12" fmla="*/ 0 60000 65536"/>
                <a:gd name="T13" fmla="*/ 0 60000 65536"/>
                <a:gd name="T14" fmla="*/ 0 60000 65536"/>
                <a:gd name="T15" fmla="*/ 0 w 600"/>
                <a:gd name="T16" fmla="*/ 0 h 624"/>
                <a:gd name="T17" fmla="*/ 600 w 600"/>
                <a:gd name="T18" fmla="*/ 624 h 624"/>
              </a:gdLst>
              <a:ahLst/>
              <a:cxnLst>
                <a:cxn ang="T10">
                  <a:pos x="T0" y="T1"/>
                </a:cxn>
                <a:cxn ang="T11">
                  <a:pos x="T2" y="T3"/>
                </a:cxn>
                <a:cxn ang="T12">
                  <a:pos x="T4" y="T5"/>
                </a:cxn>
                <a:cxn ang="T13">
                  <a:pos x="T6" y="T7"/>
                </a:cxn>
                <a:cxn ang="T14">
                  <a:pos x="T8" y="T9"/>
                </a:cxn>
              </a:cxnLst>
              <a:rect l="T15" t="T16" r="T17" b="T18"/>
              <a:pathLst>
                <a:path w="600" h="624">
                  <a:moveTo>
                    <a:pt x="544" y="96"/>
                  </a:moveTo>
                  <a:cubicBezTo>
                    <a:pt x="572" y="272"/>
                    <a:pt x="600" y="448"/>
                    <a:pt x="544" y="528"/>
                  </a:cubicBezTo>
                  <a:cubicBezTo>
                    <a:pt x="488" y="608"/>
                    <a:pt x="296" y="624"/>
                    <a:pt x="208" y="576"/>
                  </a:cubicBezTo>
                  <a:cubicBezTo>
                    <a:pt x="120" y="528"/>
                    <a:pt x="0" y="336"/>
                    <a:pt x="16" y="240"/>
                  </a:cubicBezTo>
                  <a:cubicBezTo>
                    <a:pt x="32" y="144"/>
                    <a:pt x="168" y="72"/>
                    <a:pt x="304" y="0"/>
                  </a:cubicBezTo>
                </a:path>
              </a:pathLst>
            </a:custGeom>
            <a:noFill/>
            <a:ln w="19050" cmpd="sng">
              <a:solidFill>
                <a:schemeClr val="tx1"/>
              </a:solidFill>
              <a:round/>
              <a:headEnd type="none" w="med" len="med"/>
              <a:tailEnd type="triangle" w="med" len="med"/>
            </a:ln>
          </p:spPr>
          <p:txBody>
            <a:bodyPr wrap="none" anchor="ctr"/>
            <a:lstStyle/>
            <a:p>
              <a:endParaRPr lang="en-IN"/>
            </a:p>
          </p:txBody>
        </p:sp>
        <p:sp>
          <p:nvSpPr>
            <p:cNvPr id="12313" name="Text Box 26"/>
            <p:cNvSpPr txBox="1">
              <a:spLocks noChangeAspect="1" noChangeArrowheads="1"/>
            </p:cNvSpPr>
            <p:nvPr/>
          </p:nvSpPr>
          <p:spPr bwMode="auto">
            <a:xfrm>
              <a:off x="1238" y="2313"/>
              <a:ext cx="429" cy="340"/>
            </a:xfrm>
            <a:prstGeom prst="rect">
              <a:avLst/>
            </a:prstGeom>
            <a:noFill/>
            <a:ln w="9525">
              <a:noFill/>
              <a:miter lim="800000"/>
              <a:headEnd/>
              <a:tailEnd/>
            </a:ln>
          </p:spPr>
          <p:txBody>
            <a:bodyPr wrap="none">
              <a:spAutoFit/>
            </a:bodyPr>
            <a:lstStyle/>
            <a:p>
              <a:r>
                <a:rPr lang="en-US" sz="2000" b="1"/>
                <a:t>0.8</a:t>
              </a:r>
              <a:endParaRPr lang="en-US"/>
            </a:p>
          </p:txBody>
        </p:sp>
        <p:sp>
          <p:nvSpPr>
            <p:cNvPr id="12314" name="Text Box 27"/>
            <p:cNvSpPr txBox="1">
              <a:spLocks noChangeAspect="1" noChangeArrowheads="1"/>
            </p:cNvSpPr>
            <p:nvPr/>
          </p:nvSpPr>
          <p:spPr bwMode="auto">
            <a:xfrm>
              <a:off x="1824" y="1680"/>
              <a:ext cx="429" cy="340"/>
            </a:xfrm>
            <a:prstGeom prst="rect">
              <a:avLst/>
            </a:prstGeom>
            <a:noFill/>
            <a:ln w="9525">
              <a:noFill/>
              <a:miter lim="800000"/>
              <a:headEnd/>
              <a:tailEnd/>
            </a:ln>
          </p:spPr>
          <p:txBody>
            <a:bodyPr wrap="none">
              <a:spAutoFit/>
            </a:bodyPr>
            <a:lstStyle/>
            <a:p>
              <a:r>
                <a:rPr lang="en-US" sz="2000" b="1"/>
                <a:t>0.2</a:t>
              </a:r>
              <a:endParaRPr lang="en-US"/>
            </a:p>
          </p:txBody>
        </p:sp>
        <p:sp>
          <p:nvSpPr>
            <p:cNvPr id="12315" name="Text Box 28"/>
            <p:cNvSpPr txBox="1">
              <a:spLocks noChangeAspect="1" noChangeArrowheads="1"/>
            </p:cNvSpPr>
            <p:nvPr/>
          </p:nvSpPr>
          <p:spPr bwMode="auto">
            <a:xfrm>
              <a:off x="2496" y="2208"/>
              <a:ext cx="429" cy="340"/>
            </a:xfrm>
            <a:prstGeom prst="rect">
              <a:avLst/>
            </a:prstGeom>
            <a:noFill/>
            <a:ln w="9525">
              <a:noFill/>
              <a:miter lim="800000"/>
              <a:headEnd/>
              <a:tailEnd/>
            </a:ln>
          </p:spPr>
          <p:txBody>
            <a:bodyPr wrap="none">
              <a:spAutoFit/>
            </a:bodyPr>
            <a:lstStyle/>
            <a:p>
              <a:r>
                <a:rPr lang="en-US" sz="2000" b="1"/>
                <a:t>0.8</a:t>
              </a:r>
              <a:endParaRPr lang="en-US"/>
            </a:p>
          </p:txBody>
        </p:sp>
        <p:sp>
          <p:nvSpPr>
            <p:cNvPr id="12316" name="Text Box 29"/>
            <p:cNvSpPr txBox="1">
              <a:spLocks noChangeAspect="1" noChangeArrowheads="1"/>
            </p:cNvSpPr>
            <p:nvPr/>
          </p:nvSpPr>
          <p:spPr bwMode="auto">
            <a:xfrm>
              <a:off x="4176" y="2304"/>
              <a:ext cx="429" cy="341"/>
            </a:xfrm>
            <a:prstGeom prst="rect">
              <a:avLst/>
            </a:prstGeom>
            <a:noFill/>
            <a:ln w="9525">
              <a:noFill/>
              <a:miter lim="800000"/>
              <a:headEnd/>
              <a:tailEnd/>
            </a:ln>
          </p:spPr>
          <p:txBody>
            <a:bodyPr wrap="none">
              <a:spAutoFit/>
            </a:bodyPr>
            <a:lstStyle/>
            <a:p>
              <a:r>
                <a:rPr lang="en-US" sz="2000" b="1"/>
                <a:t>0.7</a:t>
              </a:r>
              <a:endParaRPr lang="en-US"/>
            </a:p>
          </p:txBody>
        </p:sp>
        <p:sp>
          <p:nvSpPr>
            <p:cNvPr id="12317" name="Text Box 30"/>
            <p:cNvSpPr txBox="1">
              <a:spLocks noChangeAspect="1" noChangeArrowheads="1"/>
            </p:cNvSpPr>
            <p:nvPr/>
          </p:nvSpPr>
          <p:spPr bwMode="auto">
            <a:xfrm>
              <a:off x="3793" y="1680"/>
              <a:ext cx="429" cy="340"/>
            </a:xfrm>
            <a:prstGeom prst="rect">
              <a:avLst/>
            </a:prstGeom>
            <a:noFill/>
            <a:ln w="9525">
              <a:noFill/>
              <a:miter lim="800000"/>
              <a:headEnd/>
              <a:tailEnd/>
            </a:ln>
          </p:spPr>
          <p:txBody>
            <a:bodyPr wrap="none">
              <a:spAutoFit/>
            </a:bodyPr>
            <a:lstStyle/>
            <a:p>
              <a:r>
                <a:rPr lang="en-US" sz="2000" b="1"/>
                <a:t>0.1</a:t>
              </a:r>
              <a:endParaRPr lang="en-US"/>
            </a:p>
          </p:txBody>
        </p:sp>
        <p:sp>
          <p:nvSpPr>
            <p:cNvPr id="12318" name="Text Box 31"/>
            <p:cNvSpPr txBox="1">
              <a:spLocks noChangeAspect="1" noChangeArrowheads="1"/>
            </p:cNvSpPr>
            <p:nvPr/>
          </p:nvSpPr>
          <p:spPr bwMode="auto">
            <a:xfrm>
              <a:off x="2591" y="2640"/>
              <a:ext cx="429" cy="341"/>
            </a:xfrm>
            <a:prstGeom prst="rect">
              <a:avLst/>
            </a:prstGeom>
            <a:noFill/>
            <a:ln w="9525">
              <a:noFill/>
              <a:miter lim="800000"/>
              <a:headEnd/>
              <a:tailEnd/>
            </a:ln>
          </p:spPr>
          <p:txBody>
            <a:bodyPr wrap="none">
              <a:spAutoFit/>
            </a:bodyPr>
            <a:lstStyle/>
            <a:p>
              <a:r>
                <a:rPr lang="en-US" sz="2000" b="1"/>
                <a:t>0.2</a:t>
              </a:r>
              <a:endParaRPr lang="en-US"/>
            </a:p>
          </p:txBody>
        </p:sp>
        <p:sp>
          <p:nvSpPr>
            <p:cNvPr id="12319" name="Text Box 32"/>
            <p:cNvSpPr txBox="1">
              <a:spLocks noChangeAspect="1" noChangeArrowheads="1"/>
            </p:cNvSpPr>
            <p:nvPr/>
          </p:nvSpPr>
          <p:spPr bwMode="auto">
            <a:xfrm>
              <a:off x="1296" y="3121"/>
              <a:ext cx="429" cy="340"/>
            </a:xfrm>
            <a:prstGeom prst="rect">
              <a:avLst/>
            </a:prstGeom>
            <a:noFill/>
            <a:ln w="9525">
              <a:noFill/>
              <a:miter lim="800000"/>
              <a:headEnd/>
              <a:tailEnd/>
            </a:ln>
          </p:spPr>
          <p:txBody>
            <a:bodyPr wrap="none">
              <a:spAutoFit/>
            </a:bodyPr>
            <a:lstStyle/>
            <a:p>
              <a:r>
                <a:rPr lang="en-US" sz="2000" b="1"/>
                <a:t>0.1</a:t>
              </a:r>
              <a:endParaRPr lang="en-US"/>
            </a:p>
          </p:txBody>
        </p:sp>
        <p:sp>
          <p:nvSpPr>
            <p:cNvPr id="12320" name="Text Box 33"/>
            <p:cNvSpPr txBox="1">
              <a:spLocks noChangeAspect="1" noChangeArrowheads="1"/>
            </p:cNvSpPr>
            <p:nvPr/>
          </p:nvSpPr>
          <p:spPr bwMode="auto">
            <a:xfrm>
              <a:off x="3359" y="3216"/>
              <a:ext cx="429" cy="340"/>
            </a:xfrm>
            <a:prstGeom prst="rect">
              <a:avLst/>
            </a:prstGeom>
            <a:noFill/>
            <a:ln w="9525">
              <a:noFill/>
              <a:miter lim="800000"/>
              <a:headEnd/>
              <a:tailEnd/>
            </a:ln>
          </p:spPr>
          <p:txBody>
            <a:bodyPr wrap="none">
              <a:spAutoFit/>
            </a:bodyPr>
            <a:lstStyle/>
            <a:p>
              <a:r>
                <a:rPr lang="en-US" sz="2000" b="1"/>
                <a:t>0.1</a:t>
              </a:r>
              <a:endParaRPr lang="en-US"/>
            </a:p>
          </p:txBody>
        </p:sp>
      </p:grpSp>
      <p:sp>
        <p:nvSpPr>
          <p:cNvPr id="12294" name="Text Box 34"/>
          <p:cNvSpPr txBox="1">
            <a:spLocks noChangeArrowheads="1"/>
          </p:cNvSpPr>
          <p:nvPr/>
        </p:nvSpPr>
        <p:spPr bwMode="auto">
          <a:xfrm>
            <a:off x="381000" y="2362200"/>
            <a:ext cx="2590800" cy="1206500"/>
          </a:xfrm>
          <a:prstGeom prst="rect">
            <a:avLst/>
          </a:prstGeom>
          <a:noFill/>
          <a:ln w="19050">
            <a:solidFill>
              <a:srgbClr val="FF0066"/>
            </a:solidFill>
            <a:miter lim="800000"/>
            <a:headEnd/>
            <a:tailEnd/>
          </a:ln>
        </p:spPr>
        <p:txBody>
          <a:bodyPr>
            <a:spAutoFit/>
          </a:bodyPr>
          <a:lstStyle/>
          <a:p>
            <a:pPr>
              <a:spcBef>
                <a:spcPct val="50000"/>
              </a:spcBef>
            </a:pPr>
            <a:r>
              <a:rPr lang="en-US"/>
              <a:t>Token 3:  end</a:t>
            </a:r>
            <a:br>
              <a:rPr lang="en-US"/>
            </a:br>
            <a:r>
              <a:rPr lang="en-US"/>
              <a:t>take maximum,</a:t>
            </a:r>
            <a:br>
              <a:rPr lang="en-US"/>
            </a:br>
            <a:r>
              <a:rPr lang="en-US"/>
              <a:t>set back pointers</a:t>
            </a:r>
          </a:p>
        </p:txBody>
      </p:sp>
      <p:sp>
        <p:nvSpPr>
          <p:cNvPr id="12295" name="Line 35"/>
          <p:cNvSpPr>
            <a:spLocks noChangeShapeType="1"/>
          </p:cNvSpPr>
          <p:nvPr/>
        </p:nvSpPr>
        <p:spPr bwMode="auto">
          <a:xfrm>
            <a:off x="3581400" y="3962400"/>
            <a:ext cx="685800" cy="533400"/>
          </a:xfrm>
          <a:prstGeom prst="line">
            <a:avLst/>
          </a:prstGeom>
          <a:noFill/>
          <a:ln w="38100">
            <a:solidFill>
              <a:srgbClr val="FF0066"/>
            </a:solidFill>
            <a:round/>
            <a:headEnd type="triangle" w="med" len="med"/>
            <a:tailEnd/>
          </a:ln>
        </p:spPr>
        <p:txBody>
          <a:bodyPr wrap="none" anchor="ctr"/>
          <a:lstStyle/>
          <a:p>
            <a:endParaRPr lang="en-IN"/>
          </a:p>
        </p:txBody>
      </p:sp>
      <p:sp>
        <p:nvSpPr>
          <p:cNvPr id="12296" name="Line 36"/>
          <p:cNvSpPr>
            <a:spLocks noChangeShapeType="1"/>
          </p:cNvSpPr>
          <p:nvPr/>
        </p:nvSpPr>
        <p:spPr bwMode="auto">
          <a:xfrm>
            <a:off x="3581400" y="4114800"/>
            <a:ext cx="609600" cy="1066800"/>
          </a:xfrm>
          <a:prstGeom prst="line">
            <a:avLst/>
          </a:prstGeom>
          <a:noFill/>
          <a:ln w="38100">
            <a:solidFill>
              <a:srgbClr val="FF0066"/>
            </a:solidFill>
            <a:round/>
            <a:headEnd type="triangle" w="med" len="med"/>
            <a:tailEnd/>
          </a:ln>
        </p:spPr>
        <p:txBody>
          <a:bodyPr wrap="none" anchor="ctr"/>
          <a:lstStyle/>
          <a:p>
            <a:endParaRPr lang="en-IN"/>
          </a:p>
        </p:txBody>
      </p:sp>
      <p:sp>
        <p:nvSpPr>
          <p:cNvPr id="12297" name="Line 37"/>
          <p:cNvSpPr>
            <a:spLocks noChangeShapeType="1"/>
          </p:cNvSpPr>
          <p:nvPr/>
        </p:nvSpPr>
        <p:spPr bwMode="auto">
          <a:xfrm flipH="1">
            <a:off x="4876800" y="4572000"/>
            <a:ext cx="457200" cy="609600"/>
          </a:xfrm>
          <a:prstGeom prst="line">
            <a:avLst/>
          </a:prstGeom>
          <a:noFill/>
          <a:ln w="38100">
            <a:solidFill>
              <a:srgbClr val="FF0066"/>
            </a:solidFill>
            <a:round/>
            <a:headEnd/>
            <a:tailEnd type="triangle" w="med" len="med"/>
          </a:ln>
        </p:spPr>
        <p:txBody>
          <a:bodyPr wrap="none" anchor="ctr"/>
          <a:lstStyle/>
          <a:p>
            <a:endParaRPr lang="en-IN"/>
          </a:p>
        </p:txBody>
      </p:sp>
      <p:sp>
        <p:nvSpPr>
          <p:cNvPr id="12298" name="Line 38"/>
          <p:cNvSpPr>
            <a:spLocks noChangeShapeType="1"/>
          </p:cNvSpPr>
          <p:nvPr/>
        </p:nvSpPr>
        <p:spPr bwMode="auto">
          <a:xfrm flipH="1">
            <a:off x="4876800" y="5257800"/>
            <a:ext cx="533400" cy="76200"/>
          </a:xfrm>
          <a:prstGeom prst="line">
            <a:avLst/>
          </a:prstGeom>
          <a:noFill/>
          <a:ln w="38100">
            <a:solidFill>
              <a:srgbClr val="FF0066"/>
            </a:solidFill>
            <a:round/>
            <a:headEnd/>
            <a:tailEnd type="triangle" w="med" len="med"/>
          </a:ln>
        </p:spPr>
        <p:txBody>
          <a:bodyPr wrap="none" anchor="ctr"/>
          <a:lstStyle/>
          <a:p>
            <a:endParaRPr lang="en-IN"/>
          </a:p>
        </p:txBody>
      </p:sp>
      <p:sp>
        <p:nvSpPr>
          <p:cNvPr id="12299" name="Line 39"/>
          <p:cNvSpPr>
            <a:spLocks noChangeShapeType="1"/>
          </p:cNvSpPr>
          <p:nvPr/>
        </p:nvSpPr>
        <p:spPr bwMode="auto">
          <a:xfrm>
            <a:off x="6553200" y="6248400"/>
            <a:ext cx="1066800" cy="0"/>
          </a:xfrm>
          <a:prstGeom prst="line">
            <a:avLst/>
          </a:prstGeom>
          <a:noFill/>
          <a:ln w="38100">
            <a:solidFill>
              <a:srgbClr val="FF0066"/>
            </a:solidFill>
            <a:round/>
            <a:headEnd/>
            <a:tailEnd/>
          </a:ln>
        </p:spPr>
        <p:txBody>
          <a:bodyPr wrap="none" anchor="ctr"/>
          <a:lstStyle/>
          <a:p>
            <a:endParaRPr lang="en-IN"/>
          </a:p>
        </p:txBody>
      </p:sp>
      <p:sp>
        <p:nvSpPr>
          <p:cNvPr id="12300" name="Line 40"/>
          <p:cNvSpPr>
            <a:spLocks noChangeShapeType="1"/>
          </p:cNvSpPr>
          <p:nvPr/>
        </p:nvSpPr>
        <p:spPr bwMode="auto">
          <a:xfrm flipH="1" flipV="1">
            <a:off x="6324600" y="4724400"/>
            <a:ext cx="304800" cy="1143000"/>
          </a:xfrm>
          <a:prstGeom prst="line">
            <a:avLst/>
          </a:prstGeom>
          <a:noFill/>
          <a:ln w="38100">
            <a:solidFill>
              <a:srgbClr val="FF0066"/>
            </a:solidFill>
            <a:round/>
            <a:headEnd/>
            <a:tailEnd type="triangle" w="med" len="med"/>
          </a:ln>
        </p:spPr>
        <p:txBody>
          <a:bodyPr wrap="none" anchor="ctr"/>
          <a:lstStyle/>
          <a:p>
            <a:endParaRPr lang="en-IN"/>
          </a:p>
        </p:txBody>
      </p:sp>
      <p:sp>
        <p:nvSpPr>
          <p:cNvPr id="41" name="Slide Number Placeholder 40"/>
          <p:cNvSpPr>
            <a:spLocks noGrp="1"/>
          </p:cNvSpPr>
          <p:nvPr>
            <p:ph type="sldNum" sz="quarter" idx="12"/>
          </p:nvPr>
        </p:nvSpPr>
        <p:spPr/>
        <p:txBody>
          <a:bodyPr/>
          <a:lstStyle/>
          <a:p>
            <a:fld id="{2C6B1FF6-39B9-40F5-8B67-33C6354A3D4F}" type="slidenum">
              <a:rPr kumimoji="0" lang="en-US" smtClean="0"/>
              <a:pPr/>
              <a:t>29</a:t>
            </a:fld>
            <a:endParaRPr kumimoji="0" lang="en-US" dirty="0"/>
          </a:p>
        </p:txBody>
      </p:sp>
      <p:sp>
        <p:nvSpPr>
          <p:cNvPr id="42" name="Footer Placeholder 41"/>
          <p:cNvSpPr>
            <a:spLocks noGrp="1"/>
          </p:cNvSpPr>
          <p:nvPr>
            <p:ph type="ftr" sz="quarter" idx="11"/>
          </p:nvPr>
        </p:nvSpPr>
        <p:spPr/>
        <p:txBody>
          <a:bodyPr/>
          <a:lstStyle/>
          <a:p>
            <a:r>
              <a:rPr kumimoji="0" lang="en-US" smtClean="0"/>
              <a:t>Prof. Vipin Tyagi</a:t>
            </a:r>
            <a:endParaRPr kumimoji="0"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p:nvPr>
        </p:nvSpPr>
        <p:spPr/>
        <p:txBody>
          <a:bodyPr/>
          <a:lstStyle/>
          <a:p>
            <a:endParaRPr lang="en-US" smtClean="0"/>
          </a:p>
        </p:txBody>
      </p:sp>
      <p:sp>
        <p:nvSpPr>
          <p:cNvPr id="13316" name="Rectangle 3"/>
          <p:cNvSpPr>
            <a:spLocks noGrp="1" noChangeArrowheads="1"/>
          </p:cNvSpPr>
          <p:nvPr>
            <p:ph type="body" idx="1"/>
          </p:nvPr>
        </p:nvSpPr>
        <p:spPr/>
        <p:txBody>
          <a:bodyPr/>
          <a:lstStyle/>
          <a:p>
            <a:pPr>
              <a:buFontTx/>
              <a:buNone/>
            </a:pPr>
            <a:r>
              <a:rPr lang="en-US" smtClean="0"/>
              <a:t> </a:t>
            </a:r>
          </a:p>
        </p:txBody>
      </p:sp>
      <p:graphicFrame>
        <p:nvGraphicFramePr>
          <p:cNvPr id="13314" name="Object 0"/>
          <p:cNvGraphicFramePr>
            <a:graphicFrameLocks noChangeAspect="1"/>
          </p:cNvGraphicFramePr>
          <p:nvPr/>
        </p:nvGraphicFramePr>
        <p:xfrm>
          <a:off x="1438275" y="2789238"/>
          <a:ext cx="6230938" cy="3887787"/>
        </p:xfrm>
        <a:graphic>
          <a:graphicData uri="http://schemas.openxmlformats.org/presentationml/2006/ole">
            <p:oleObj spid="_x0000_s1288194" name="Document" r:id="rId3" imgW="6235200" imgH="3895560" progId="Word.Document.8">
              <p:embed/>
            </p:oleObj>
          </a:graphicData>
        </a:graphic>
      </p:graphicFrame>
      <p:grpSp>
        <p:nvGrpSpPr>
          <p:cNvPr id="2" name="Group 5"/>
          <p:cNvGrpSpPr>
            <a:grpSpLocks noChangeAspect="1"/>
          </p:cNvGrpSpPr>
          <p:nvPr/>
        </p:nvGrpSpPr>
        <p:grpSpPr bwMode="auto">
          <a:xfrm>
            <a:off x="1752600" y="228600"/>
            <a:ext cx="5756275" cy="2189163"/>
            <a:chOff x="432" y="1680"/>
            <a:chExt cx="4921" cy="1876"/>
          </a:xfrm>
        </p:grpSpPr>
        <p:grpSp>
          <p:nvGrpSpPr>
            <p:cNvPr id="3" name="Group 6"/>
            <p:cNvGrpSpPr>
              <a:grpSpLocks noChangeAspect="1"/>
            </p:cNvGrpSpPr>
            <p:nvPr/>
          </p:nvGrpSpPr>
          <p:grpSpPr bwMode="auto">
            <a:xfrm>
              <a:off x="432" y="2304"/>
              <a:ext cx="494" cy="480"/>
              <a:chOff x="432" y="2304"/>
              <a:chExt cx="494" cy="480"/>
            </a:xfrm>
          </p:grpSpPr>
          <p:sp>
            <p:nvSpPr>
              <p:cNvPr id="13352" name="Oval 7"/>
              <p:cNvSpPr>
                <a:spLocks noChangeAspect="1" noChangeArrowheads="1"/>
              </p:cNvSpPr>
              <p:nvPr/>
            </p:nvSpPr>
            <p:spPr bwMode="auto">
              <a:xfrm>
                <a:off x="432" y="2304"/>
                <a:ext cx="480" cy="480"/>
              </a:xfrm>
              <a:prstGeom prst="ellipse">
                <a:avLst/>
              </a:prstGeom>
              <a:noFill/>
              <a:ln w="19050">
                <a:solidFill>
                  <a:schemeClr val="tx1"/>
                </a:solidFill>
                <a:round/>
                <a:headEnd/>
                <a:tailEnd/>
              </a:ln>
            </p:spPr>
            <p:txBody>
              <a:bodyPr wrap="none" anchor="ctr"/>
              <a:lstStyle/>
              <a:p>
                <a:endParaRPr lang="en-US"/>
              </a:p>
            </p:txBody>
          </p:sp>
          <p:sp>
            <p:nvSpPr>
              <p:cNvPr id="13353" name="Text Box 8"/>
              <p:cNvSpPr txBox="1">
                <a:spLocks noChangeAspect="1" noChangeArrowheads="1"/>
              </p:cNvSpPr>
              <p:nvPr/>
            </p:nvSpPr>
            <p:spPr bwMode="auto">
              <a:xfrm>
                <a:off x="432" y="2415"/>
                <a:ext cx="494" cy="314"/>
              </a:xfrm>
              <a:prstGeom prst="rect">
                <a:avLst/>
              </a:prstGeom>
              <a:noFill/>
              <a:ln w="9525">
                <a:noFill/>
                <a:miter lim="800000"/>
                <a:headEnd/>
                <a:tailEnd/>
              </a:ln>
            </p:spPr>
            <p:txBody>
              <a:bodyPr wrap="none">
                <a:spAutoFit/>
              </a:bodyPr>
              <a:lstStyle/>
              <a:p>
                <a:r>
                  <a:rPr lang="en-US" sz="1800"/>
                  <a:t>start</a:t>
                </a:r>
                <a:endParaRPr lang="en-US"/>
              </a:p>
            </p:txBody>
          </p:sp>
        </p:grpSp>
        <p:grpSp>
          <p:nvGrpSpPr>
            <p:cNvPr id="4" name="Group 9"/>
            <p:cNvGrpSpPr>
              <a:grpSpLocks noChangeAspect="1"/>
            </p:cNvGrpSpPr>
            <p:nvPr/>
          </p:nvGrpSpPr>
          <p:grpSpPr bwMode="auto">
            <a:xfrm>
              <a:off x="1776" y="2304"/>
              <a:ext cx="548" cy="480"/>
              <a:chOff x="432" y="2304"/>
              <a:chExt cx="548" cy="480"/>
            </a:xfrm>
          </p:grpSpPr>
          <p:sp>
            <p:nvSpPr>
              <p:cNvPr id="13350" name="Oval 10"/>
              <p:cNvSpPr>
                <a:spLocks noChangeAspect="1" noChangeArrowheads="1"/>
              </p:cNvSpPr>
              <p:nvPr/>
            </p:nvSpPr>
            <p:spPr bwMode="auto">
              <a:xfrm>
                <a:off x="432" y="2304"/>
                <a:ext cx="480" cy="480"/>
              </a:xfrm>
              <a:prstGeom prst="ellipse">
                <a:avLst/>
              </a:prstGeom>
              <a:noFill/>
              <a:ln w="19050">
                <a:solidFill>
                  <a:schemeClr val="tx1"/>
                </a:solidFill>
                <a:round/>
                <a:headEnd/>
                <a:tailEnd/>
              </a:ln>
            </p:spPr>
            <p:txBody>
              <a:bodyPr wrap="none" anchor="ctr"/>
              <a:lstStyle/>
              <a:p>
                <a:endParaRPr lang="en-US"/>
              </a:p>
            </p:txBody>
          </p:sp>
          <p:sp>
            <p:nvSpPr>
              <p:cNvPr id="13351" name="Text Box 11"/>
              <p:cNvSpPr txBox="1">
                <a:spLocks noChangeAspect="1" noChangeArrowheads="1"/>
              </p:cNvSpPr>
              <p:nvPr/>
            </p:nvSpPr>
            <p:spPr bwMode="auto">
              <a:xfrm>
                <a:off x="432" y="2415"/>
                <a:ext cx="548" cy="314"/>
              </a:xfrm>
              <a:prstGeom prst="rect">
                <a:avLst/>
              </a:prstGeom>
              <a:noFill/>
              <a:ln w="9525">
                <a:noFill/>
                <a:miter lim="800000"/>
                <a:headEnd/>
                <a:tailEnd/>
              </a:ln>
            </p:spPr>
            <p:txBody>
              <a:bodyPr wrap="none">
                <a:spAutoFit/>
              </a:bodyPr>
              <a:lstStyle/>
              <a:p>
                <a:r>
                  <a:rPr lang="en-US" sz="1800"/>
                  <a:t>noun</a:t>
                </a:r>
                <a:endParaRPr lang="en-US"/>
              </a:p>
            </p:txBody>
          </p:sp>
        </p:grpSp>
        <p:grpSp>
          <p:nvGrpSpPr>
            <p:cNvPr id="5" name="Group 12"/>
            <p:cNvGrpSpPr>
              <a:grpSpLocks noChangeAspect="1"/>
            </p:cNvGrpSpPr>
            <p:nvPr/>
          </p:nvGrpSpPr>
          <p:grpSpPr bwMode="auto">
            <a:xfrm>
              <a:off x="3312" y="2304"/>
              <a:ext cx="506" cy="480"/>
              <a:chOff x="432" y="2304"/>
              <a:chExt cx="506" cy="480"/>
            </a:xfrm>
          </p:grpSpPr>
          <p:sp>
            <p:nvSpPr>
              <p:cNvPr id="13348" name="Oval 13"/>
              <p:cNvSpPr>
                <a:spLocks noChangeAspect="1" noChangeArrowheads="1"/>
              </p:cNvSpPr>
              <p:nvPr/>
            </p:nvSpPr>
            <p:spPr bwMode="auto">
              <a:xfrm>
                <a:off x="432" y="2304"/>
                <a:ext cx="480" cy="480"/>
              </a:xfrm>
              <a:prstGeom prst="ellipse">
                <a:avLst/>
              </a:prstGeom>
              <a:noFill/>
              <a:ln w="19050">
                <a:solidFill>
                  <a:schemeClr val="tx1"/>
                </a:solidFill>
                <a:round/>
                <a:headEnd/>
                <a:tailEnd/>
              </a:ln>
            </p:spPr>
            <p:txBody>
              <a:bodyPr wrap="none" anchor="ctr"/>
              <a:lstStyle/>
              <a:p>
                <a:endParaRPr lang="en-US"/>
              </a:p>
            </p:txBody>
          </p:sp>
          <p:sp>
            <p:nvSpPr>
              <p:cNvPr id="13349" name="Text Box 14"/>
              <p:cNvSpPr txBox="1">
                <a:spLocks noChangeAspect="1" noChangeArrowheads="1"/>
              </p:cNvSpPr>
              <p:nvPr/>
            </p:nvSpPr>
            <p:spPr bwMode="auto">
              <a:xfrm>
                <a:off x="433" y="2415"/>
                <a:ext cx="505" cy="314"/>
              </a:xfrm>
              <a:prstGeom prst="rect">
                <a:avLst/>
              </a:prstGeom>
              <a:noFill/>
              <a:ln w="9525">
                <a:noFill/>
                <a:miter lim="800000"/>
                <a:headEnd/>
                <a:tailEnd/>
              </a:ln>
            </p:spPr>
            <p:txBody>
              <a:bodyPr wrap="none">
                <a:spAutoFit/>
              </a:bodyPr>
              <a:lstStyle/>
              <a:p>
                <a:r>
                  <a:rPr lang="en-US" sz="1800"/>
                  <a:t>verb</a:t>
                </a:r>
                <a:endParaRPr lang="en-US"/>
              </a:p>
            </p:txBody>
          </p:sp>
        </p:grpSp>
        <p:grpSp>
          <p:nvGrpSpPr>
            <p:cNvPr id="6" name="Group 15"/>
            <p:cNvGrpSpPr>
              <a:grpSpLocks noChangeAspect="1"/>
            </p:cNvGrpSpPr>
            <p:nvPr/>
          </p:nvGrpSpPr>
          <p:grpSpPr bwMode="auto">
            <a:xfrm>
              <a:off x="4848" y="2256"/>
              <a:ext cx="505" cy="480"/>
              <a:chOff x="432" y="2304"/>
              <a:chExt cx="505" cy="480"/>
            </a:xfrm>
          </p:grpSpPr>
          <p:sp>
            <p:nvSpPr>
              <p:cNvPr id="13346" name="Oval 16"/>
              <p:cNvSpPr>
                <a:spLocks noChangeAspect="1" noChangeArrowheads="1"/>
              </p:cNvSpPr>
              <p:nvPr/>
            </p:nvSpPr>
            <p:spPr bwMode="auto">
              <a:xfrm>
                <a:off x="432" y="2304"/>
                <a:ext cx="480" cy="480"/>
              </a:xfrm>
              <a:prstGeom prst="ellipse">
                <a:avLst/>
              </a:prstGeom>
              <a:noFill/>
              <a:ln w="19050">
                <a:solidFill>
                  <a:schemeClr val="tx1"/>
                </a:solidFill>
                <a:round/>
                <a:headEnd/>
                <a:tailEnd/>
              </a:ln>
            </p:spPr>
            <p:txBody>
              <a:bodyPr wrap="none" anchor="ctr"/>
              <a:lstStyle/>
              <a:p>
                <a:endParaRPr lang="en-US"/>
              </a:p>
            </p:txBody>
          </p:sp>
          <p:sp>
            <p:nvSpPr>
              <p:cNvPr id="13347" name="Text Box 17"/>
              <p:cNvSpPr txBox="1">
                <a:spLocks noChangeAspect="1" noChangeArrowheads="1"/>
              </p:cNvSpPr>
              <p:nvPr/>
            </p:nvSpPr>
            <p:spPr bwMode="auto">
              <a:xfrm>
                <a:off x="432" y="2351"/>
                <a:ext cx="505" cy="392"/>
              </a:xfrm>
              <a:prstGeom prst="rect">
                <a:avLst/>
              </a:prstGeom>
              <a:noFill/>
              <a:ln w="9525">
                <a:noFill/>
                <a:miter lim="800000"/>
                <a:headEnd/>
                <a:tailEnd/>
              </a:ln>
            </p:spPr>
            <p:txBody>
              <a:bodyPr wrap="none">
                <a:spAutoFit/>
              </a:bodyPr>
              <a:lstStyle/>
              <a:p>
                <a:r>
                  <a:rPr lang="en-US"/>
                  <a:t> </a:t>
                </a:r>
                <a:r>
                  <a:rPr lang="en-US" sz="1800"/>
                  <a:t>end</a:t>
                </a:r>
                <a:endParaRPr lang="en-US"/>
              </a:p>
            </p:txBody>
          </p:sp>
        </p:grpSp>
        <p:sp>
          <p:nvSpPr>
            <p:cNvPr id="13330" name="Line 18"/>
            <p:cNvSpPr>
              <a:spLocks noChangeAspect="1" noChangeShapeType="1"/>
            </p:cNvSpPr>
            <p:nvPr/>
          </p:nvSpPr>
          <p:spPr bwMode="auto">
            <a:xfrm>
              <a:off x="912" y="2544"/>
              <a:ext cx="864" cy="0"/>
            </a:xfrm>
            <a:prstGeom prst="line">
              <a:avLst/>
            </a:prstGeom>
            <a:noFill/>
            <a:ln w="19050">
              <a:solidFill>
                <a:schemeClr val="tx1"/>
              </a:solidFill>
              <a:round/>
              <a:headEnd/>
              <a:tailEnd type="triangle" w="med" len="med"/>
            </a:ln>
          </p:spPr>
          <p:txBody>
            <a:bodyPr wrap="none" anchor="ctr"/>
            <a:lstStyle/>
            <a:p>
              <a:endParaRPr lang="en-IN"/>
            </a:p>
          </p:txBody>
        </p:sp>
        <p:sp>
          <p:nvSpPr>
            <p:cNvPr id="13331" name="Line 19"/>
            <p:cNvSpPr>
              <a:spLocks noChangeAspect="1" noChangeShapeType="1"/>
            </p:cNvSpPr>
            <p:nvPr/>
          </p:nvSpPr>
          <p:spPr bwMode="auto">
            <a:xfrm>
              <a:off x="2208" y="2448"/>
              <a:ext cx="1104" cy="0"/>
            </a:xfrm>
            <a:prstGeom prst="line">
              <a:avLst/>
            </a:prstGeom>
            <a:noFill/>
            <a:ln w="19050">
              <a:solidFill>
                <a:schemeClr val="tx1"/>
              </a:solidFill>
              <a:round/>
              <a:headEnd/>
              <a:tailEnd type="triangle" w="med" len="med"/>
            </a:ln>
          </p:spPr>
          <p:txBody>
            <a:bodyPr wrap="none" anchor="ctr"/>
            <a:lstStyle/>
            <a:p>
              <a:endParaRPr lang="en-IN"/>
            </a:p>
          </p:txBody>
        </p:sp>
        <p:sp>
          <p:nvSpPr>
            <p:cNvPr id="13332" name="Line 20"/>
            <p:cNvSpPr>
              <a:spLocks noChangeAspect="1" noChangeShapeType="1"/>
            </p:cNvSpPr>
            <p:nvPr/>
          </p:nvSpPr>
          <p:spPr bwMode="auto">
            <a:xfrm flipH="1">
              <a:off x="2256" y="2640"/>
              <a:ext cx="1056" cy="0"/>
            </a:xfrm>
            <a:prstGeom prst="line">
              <a:avLst/>
            </a:prstGeom>
            <a:noFill/>
            <a:ln w="19050">
              <a:solidFill>
                <a:schemeClr val="tx1"/>
              </a:solidFill>
              <a:round/>
              <a:headEnd/>
              <a:tailEnd type="triangle" w="med" len="med"/>
            </a:ln>
          </p:spPr>
          <p:txBody>
            <a:bodyPr wrap="none" anchor="ctr"/>
            <a:lstStyle/>
            <a:p>
              <a:endParaRPr lang="en-IN"/>
            </a:p>
          </p:txBody>
        </p:sp>
        <p:sp>
          <p:nvSpPr>
            <p:cNvPr id="13333" name="Line 21"/>
            <p:cNvSpPr>
              <a:spLocks noChangeAspect="1" noChangeShapeType="1"/>
            </p:cNvSpPr>
            <p:nvPr/>
          </p:nvSpPr>
          <p:spPr bwMode="auto">
            <a:xfrm>
              <a:off x="3792" y="2544"/>
              <a:ext cx="1056" cy="0"/>
            </a:xfrm>
            <a:prstGeom prst="line">
              <a:avLst/>
            </a:prstGeom>
            <a:noFill/>
            <a:ln w="19050">
              <a:solidFill>
                <a:schemeClr val="tx1"/>
              </a:solidFill>
              <a:round/>
              <a:headEnd/>
              <a:tailEnd type="triangle" w="med" len="med"/>
            </a:ln>
          </p:spPr>
          <p:txBody>
            <a:bodyPr wrap="none" anchor="ctr"/>
            <a:lstStyle/>
            <a:p>
              <a:endParaRPr lang="en-IN"/>
            </a:p>
          </p:txBody>
        </p:sp>
        <p:sp>
          <p:nvSpPr>
            <p:cNvPr id="13334" name="Freeform 22"/>
            <p:cNvSpPr>
              <a:spLocks noChangeAspect="1"/>
            </p:cNvSpPr>
            <p:nvPr/>
          </p:nvSpPr>
          <p:spPr bwMode="auto">
            <a:xfrm>
              <a:off x="816" y="1968"/>
              <a:ext cx="2592" cy="384"/>
            </a:xfrm>
            <a:custGeom>
              <a:avLst/>
              <a:gdLst>
                <a:gd name="T0" fmla="*/ 0 w 2592"/>
                <a:gd name="T1" fmla="*/ 384 h 384"/>
                <a:gd name="T2" fmla="*/ 1200 w 2592"/>
                <a:gd name="T3" fmla="*/ 0 h 384"/>
                <a:gd name="T4" fmla="*/ 2592 w 2592"/>
                <a:gd name="T5" fmla="*/ 384 h 384"/>
                <a:gd name="T6" fmla="*/ 0 60000 65536"/>
                <a:gd name="T7" fmla="*/ 0 60000 65536"/>
                <a:gd name="T8" fmla="*/ 0 60000 65536"/>
                <a:gd name="T9" fmla="*/ 0 w 2592"/>
                <a:gd name="T10" fmla="*/ 0 h 384"/>
                <a:gd name="T11" fmla="*/ 2592 w 2592"/>
                <a:gd name="T12" fmla="*/ 384 h 384"/>
              </a:gdLst>
              <a:ahLst/>
              <a:cxnLst>
                <a:cxn ang="T6">
                  <a:pos x="T0" y="T1"/>
                </a:cxn>
                <a:cxn ang="T7">
                  <a:pos x="T2" y="T3"/>
                </a:cxn>
                <a:cxn ang="T8">
                  <a:pos x="T4" y="T5"/>
                </a:cxn>
              </a:cxnLst>
              <a:rect l="T9" t="T10" r="T11" b="T12"/>
              <a:pathLst>
                <a:path w="2592" h="384">
                  <a:moveTo>
                    <a:pt x="0" y="384"/>
                  </a:moveTo>
                  <a:cubicBezTo>
                    <a:pt x="384" y="192"/>
                    <a:pt x="768" y="0"/>
                    <a:pt x="1200" y="0"/>
                  </a:cubicBezTo>
                  <a:cubicBezTo>
                    <a:pt x="1632" y="0"/>
                    <a:pt x="2112" y="192"/>
                    <a:pt x="2592" y="384"/>
                  </a:cubicBezTo>
                </a:path>
              </a:pathLst>
            </a:custGeom>
            <a:noFill/>
            <a:ln w="19050" cmpd="sng">
              <a:solidFill>
                <a:schemeClr val="tx1"/>
              </a:solidFill>
              <a:round/>
              <a:headEnd type="none" w="med" len="med"/>
              <a:tailEnd type="triangle" w="med" len="med"/>
            </a:ln>
          </p:spPr>
          <p:txBody>
            <a:bodyPr wrap="none" anchor="ctr"/>
            <a:lstStyle/>
            <a:p>
              <a:endParaRPr lang="en-IN"/>
            </a:p>
          </p:txBody>
        </p:sp>
        <p:sp>
          <p:nvSpPr>
            <p:cNvPr id="13335" name="Freeform 23"/>
            <p:cNvSpPr>
              <a:spLocks noChangeAspect="1"/>
            </p:cNvSpPr>
            <p:nvPr/>
          </p:nvSpPr>
          <p:spPr bwMode="auto">
            <a:xfrm>
              <a:off x="2112" y="2688"/>
              <a:ext cx="2784" cy="544"/>
            </a:xfrm>
            <a:custGeom>
              <a:avLst/>
              <a:gdLst>
                <a:gd name="T0" fmla="*/ 0 w 2784"/>
                <a:gd name="T1" fmla="*/ 96 h 544"/>
                <a:gd name="T2" fmla="*/ 1440 w 2784"/>
                <a:gd name="T3" fmla="*/ 528 h 544"/>
                <a:gd name="T4" fmla="*/ 2784 w 2784"/>
                <a:gd name="T5" fmla="*/ 0 h 544"/>
                <a:gd name="T6" fmla="*/ 0 60000 65536"/>
                <a:gd name="T7" fmla="*/ 0 60000 65536"/>
                <a:gd name="T8" fmla="*/ 0 60000 65536"/>
                <a:gd name="T9" fmla="*/ 0 w 2784"/>
                <a:gd name="T10" fmla="*/ 0 h 544"/>
                <a:gd name="T11" fmla="*/ 2784 w 2784"/>
                <a:gd name="T12" fmla="*/ 544 h 544"/>
              </a:gdLst>
              <a:ahLst/>
              <a:cxnLst>
                <a:cxn ang="T6">
                  <a:pos x="T0" y="T1"/>
                </a:cxn>
                <a:cxn ang="T7">
                  <a:pos x="T2" y="T3"/>
                </a:cxn>
                <a:cxn ang="T8">
                  <a:pos x="T4" y="T5"/>
                </a:cxn>
              </a:cxnLst>
              <a:rect l="T9" t="T10" r="T11" b="T12"/>
              <a:pathLst>
                <a:path w="2784" h="544">
                  <a:moveTo>
                    <a:pt x="0" y="96"/>
                  </a:moveTo>
                  <a:cubicBezTo>
                    <a:pt x="488" y="320"/>
                    <a:pt x="976" y="544"/>
                    <a:pt x="1440" y="528"/>
                  </a:cubicBezTo>
                  <a:cubicBezTo>
                    <a:pt x="1904" y="512"/>
                    <a:pt x="2344" y="256"/>
                    <a:pt x="2784" y="0"/>
                  </a:cubicBezTo>
                </a:path>
              </a:pathLst>
            </a:custGeom>
            <a:noFill/>
            <a:ln w="19050" cmpd="sng">
              <a:solidFill>
                <a:schemeClr val="tx1"/>
              </a:solidFill>
              <a:round/>
              <a:headEnd type="none" w="med" len="med"/>
              <a:tailEnd type="triangle" w="med" len="med"/>
            </a:ln>
          </p:spPr>
          <p:txBody>
            <a:bodyPr wrap="none" anchor="ctr"/>
            <a:lstStyle/>
            <a:p>
              <a:endParaRPr lang="en-IN"/>
            </a:p>
          </p:txBody>
        </p:sp>
        <p:sp>
          <p:nvSpPr>
            <p:cNvPr id="13336" name="Freeform 24"/>
            <p:cNvSpPr>
              <a:spLocks noChangeAspect="1"/>
            </p:cNvSpPr>
            <p:nvPr/>
          </p:nvSpPr>
          <p:spPr bwMode="auto">
            <a:xfrm>
              <a:off x="3520" y="1840"/>
              <a:ext cx="536" cy="560"/>
            </a:xfrm>
            <a:custGeom>
              <a:avLst/>
              <a:gdLst>
                <a:gd name="T0" fmla="*/ 224 w 536"/>
                <a:gd name="T1" fmla="*/ 560 h 560"/>
                <a:gd name="T2" fmla="*/ 512 w 536"/>
                <a:gd name="T3" fmla="*/ 272 h 560"/>
                <a:gd name="T4" fmla="*/ 80 w 536"/>
                <a:gd name="T5" fmla="*/ 32 h 560"/>
                <a:gd name="T6" fmla="*/ 32 w 536"/>
                <a:gd name="T7" fmla="*/ 464 h 560"/>
                <a:gd name="T8" fmla="*/ 0 60000 65536"/>
                <a:gd name="T9" fmla="*/ 0 60000 65536"/>
                <a:gd name="T10" fmla="*/ 0 60000 65536"/>
                <a:gd name="T11" fmla="*/ 0 60000 65536"/>
                <a:gd name="T12" fmla="*/ 0 w 536"/>
                <a:gd name="T13" fmla="*/ 0 h 560"/>
                <a:gd name="T14" fmla="*/ 536 w 536"/>
                <a:gd name="T15" fmla="*/ 560 h 560"/>
              </a:gdLst>
              <a:ahLst/>
              <a:cxnLst>
                <a:cxn ang="T8">
                  <a:pos x="T0" y="T1"/>
                </a:cxn>
                <a:cxn ang="T9">
                  <a:pos x="T2" y="T3"/>
                </a:cxn>
                <a:cxn ang="T10">
                  <a:pos x="T4" y="T5"/>
                </a:cxn>
                <a:cxn ang="T11">
                  <a:pos x="T6" y="T7"/>
                </a:cxn>
              </a:cxnLst>
              <a:rect l="T12" t="T13" r="T14" b="T15"/>
              <a:pathLst>
                <a:path w="536" h="560">
                  <a:moveTo>
                    <a:pt x="224" y="560"/>
                  </a:moveTo>
                  <a:cubicBezTo>
                    <a:pt x="380" y="460"/>
                    <a:pt x="536" y="360"/>
                    <a:pt x="512" y="272"/>
                  </a:cubicBezTo>
                  <a:cubicBezTo>
                    <a:pt x="488" y="184"/>
                    <a:pt x="160" y="0"/>
                    <a:pt x="80" y="32"/>
                  </a:cubicBezTo>
                  <a:cubicBezTo>
                    <a:pt x="0" y="64"/>
                    <a:pt x="16" y="264"/>
                    <a:pt x="32" y="464"/>
                  </a:cubicBezTo>
                </a:path>
              </a:pathLst>
            </a:custGeom>
            <a:noFill/>
            <a:ln w="19050" cmpd="sng">
              <a:solidFill>
                <a:schemeClr val="tx1"/>
              </a:solidFill>
              <a:round/>
              <a:headEnd type="none" w="med" len="med"/>
              <a:tailEnd type="triangle" w="med" len="med"/>
            </a:ln>
          </p:spPr>
          <p:txBody>
            <a:bodyPr wrap="none" anchor="ctr"/>
            <a:lstStyle/>
            <a:p>
              <a:endParaRPr lang="en-IN"/>
            </a:p>
          </p:txBody>
        </p:sp>
        <p:sp>
          <p:nvSpPr>
            <p:cNvPr id="13337" name="Freeform 25"/>
            <p:cNvSpPr>
              <a:spLocks noChangeAspect="1"/>
            </p:cNvSpPr>
            <p:nvPr/>
          </p:nvSpPr>
          <p:spPr bwMode="auto">
            <a:xfrm>
              <a:off x="1472" y="2688"/>
              <a:ext cx="600" cy="624"/>
            </a:xfrm>
            <a:custGeom>
              <a:avLst/>
              <a:gdLst>
                <a:gd name="T0" fmla="*/ 544 w 600"/>
                <a:gd name="T1" fmla="*/ 96 h 624"/>
                <a:gd name="T2" fmla="*/ 544 w 600"/>
                <a:gd name="T3" fmla="*/ 528 h 624"/>
                <a:gd name="T4" fmla="*/ 208 w 600"/>
                <a:gd name="T5" fmla="*/ 576 h 624"/>
                <a:gd name="T6" fmla="*/ 16 w 600"/>
                <a:gd name="T7" fmla="*/ 240 h 624"/>
                <a:gd name="T8" fmla="*/ 304 w 600"/>
                <a:gd name="T9" fmla="*/ 0 h 624"/>
                <a:gd name="T10" fmla="*/ 0 60000 65536"/>
                <a:gd name="T11" fmla="*/ 0 60000 65536"/>
                <a:gd name="T12" fmla="*/ 0 60000 65536"/>
                <a:gd name="T13" fmla="*/ 0 60000 65536"/>
                <a:gd name="T14" fmla="*/ 0 60000 65536"/>
                <a:gd name="T15" fmla="*/ 0 w 600"/>
                <a:gd name="T16" fmla="*/ 0 h 624"/>
                <a:gd name="T17" fmla="*/ 600 w 600"/>
                <a:gd name="T18" fmla="*/ 624 h 624"/>
              </a:gdLst>
              <a:ahLst/>
              <a:cxnLst>
                <a:cxn ang="T10">
                  <a:pos x="T0" y="T1"/>
                </a:cxn>
                <a:cxn ang="T11">
                  <a:pos x="T2" y="T3"/>
                </a:cxn>
                <a:cxn ang="T12">
                  <a:pos x="T4" y="T5"/>
                </a:cxn>
                <a:cxn ang="T13">
                  <a:pos x="T6" y="T7"/>
                </a:cxn>
                <a:cxn ang="T14">
                  <a:pos x="T8" y="T9"/>
                </a:cxn>
              </a:cxnLst>
              <a:rect l="T15" t="T16" r="T17" b="T18"/>
              <a:pathLst>
                <a:path w="600" h="624">
                  <a:moveTo>
                    <a:pt x="544" y="96"/>
                  </a:moveTo>
                  <a:cubicBezTo>
                    <a:pt x="572" y="272"/>
                    <a:pt x="600" y="448"/>
                    <a:pt x="544" y="528"/>
                  </a:cubicBezTo>
                  <a:cubicBezTo>
                    <a:pt x="488" y="608"/>
                    <a:pt x="296" y="624"/>
                    <a:pt x="208" y="576"/>
                  </a:cubicBezTo>
                  <a:cubicBezTo>
                    <a:pt x="120" y="528"/>
                    <a:pt x="0" y="336"/>
                    <a:pt x="16" y="240"/>
                  </a:cubicBezTo>
                  <a:cubicBezTo>
                    <a:pt x="32" y="144"/>
                    <a:pt x="168" y="72"/>
                    <a:pt x="304" y="0"/>
                  </a:cubicBezTo>
                </a:path>
              </a:pathLst>
            </a:custGeom>
            <a:noFill/>
            <a:ln w="19050" cmpd="sng">
              <a:solidFill>
                <a:schemeClr val="tx1"/>
              </a:solidFill>
              <a:round/>
              <a:headEnd type="none" w="med" len="med"/>
              <a:tailEnd type="triangle" w="med" len="med"/>
            </a:ln>
          </p:spPr>
          <p:txBody>
            <a:bodyPr wrap="none" anchor="ctr"/>
            <a:lstStyle/>
            <a:p>
              <a:endParaRPr lang="en-IN"/>
            </a:p>
          </p:txBody>
        </p:sp>
        <p:sp>
          <p:nvSpPr>
            <p:cNvPr id="13338" name="Text Box 26"/>
            <p:cNvSpPr txBox="1">
              <a:spLocks noChangeAspect="1" noChangeArrowheads="1"/>
            </p:cNvSpPr>
            <p:nvPr/>
          </p:nvSpPr>
          <p:spPr bwMode="auto">
            <a:xfrm>
              <a:off x="1238" y="2313"/>
              <a:ext cx="429" cy="340"/>
            </a:xfrm>
            <a:prstGeom prst="rect">
              <a:avLst/>
            </a:prstGeom>
            <a:noFill/>
            <a:ln w="9525">
              <a:noFill/>
              <a:miter lim="800000"/>
              <a:headEnd/>
              <a:tailEnd/>
            </a:ln>
          </p:spPr>
          <p:txBody>
            <a:bodyPr wrap="none">
              <a:spAutoFit/>
            </a:bodyPr>
            <a:lstStyle/>
            <a:p>
              <a:r>
                <a:rPr lang="en-US" sz="2000" b="1"/>
                <a:t>0.8</a:t>
              </a:r>
              <a:endParaRPr lang="en-US"/>
            </a:p>
          </p:txBody>
        </p:sp>
        <p:sp>
          <p:nvSpPr>
            <p:cNvPr id="13339" name="Text Box 27"/>
            <p:cNvSpPr txBox="1">
              <a:spLocks noChangeAspect="1" noChangeArrowheads="1"/>
            </p:cNvSpPr>
            <p:nvPr/>
          </p:nvSpPr>
          <p:spPr bwMode="auto">
            <a:xfrm>
              <a:off x="1824" y="1680"/>
              <a:ext cx="429" cy="340"/>
            </a:xfrm>
            <a:prstGeom prst="rect">
              <a:avLst/>
            </a:prstGeom>
            <a:noFill/>
            <a:ln w="9525">
              <a:noFill/>
              <a:miter lim="800000"/>
              <a:headEnd/>
              <a:tailEnd/>
            </a:ln>
          </p:spPr>
          <p:txBody>
            <a:bodyPr wrap="none">
              <a:spAutoFit/>
            </a:bodyPr>
            <a:lstStyle/>
            <a:p>
              <a:r>
                <a:rPr lang="en-US" sz="2000" b="1"/>
                <a:t>0.2</a:t>
              </a:r>
              <a:endParaRPr lang="en-US"/>
            </a:p>
          </p:txBody>
        </p:sp>
        <p:sp>
          <p:nvSpPr>
            <p:cNvPr id="13340" name="Text Box 28"/>
            <p:cNvSpPr txBox="1">
              <a:spLocks noChangeAspect="1" noChangeArrowheads="1"/>
            </p:cNvSpPr>
            <p:nvPr/>
          </p:nvSpPr>
          <p:spPr bwMode="auto">
            <a:xfrm>
              <a:off x="2496" y="2208"/>
              <a:ext cx="429" cy="340"/>
            </a:xfrm>
            <a:prstGeom prst="rect">
              <a:avLst/>
            </a:prstGeom>
            <a:noFill/>
            <a:ln w="9525">
              <a:noFill/>
              <a:miter lim="800000"/>
              <a:headEnd/>
              <a:tailEnd/>
            </a:ln>
          </p:spPr>
          <p:txBody>
            <a:bodyPr wrap="none">
              <a:spAutoFit/>
            </a:bodyPr>
            <a:lstStyle/>
            <a:p>
              <a:r>
                <a:rPr lang="en-US" sz="2000" b="1"/>
                <a:t>0.8</a:t>
              </a:r>
              <a:endParaRPr lang="en-US"/>
            </a:p>
          </p:txBody>
        </p:sp>
        <p:sp>
          <p:nvSpPr>
            <p:cNvPr id="13341" name="Text Box 29"/>
            <p:cNvSpPr txBox="1">
              <a:spLocks noChangeAspect="1" noChangeArrowheads="1"/>
            </p:cNvSpPr>
            <p:nvPr/>
          </p:nvSpPr>
          <p:spPr bwMode="auto">
            <a:xfrm>
              <a:off x="4176" y="2304"/>
              <a:ext cx="429" cy="341"/>
            </a:xfrm>
            <a:prstGeom prst="rect">
              <a:avLst/>
            </a:prstGeom>
            <a:noFill/>
            <a:ln w="9525">
              <a:noFill/>
              <a:miter lim="800000"/>
              <a:headEnd/>
              <a:tailEnd/>
            </a:ln>
          </p:spPr>
          <p:txBody>
            <a:bodyPr wrap="none">
              <a:spAutoFit/>
            </a:bodyPr>
            <a:lstStyle/>
            <a:p>
              <a:r>
                <a:rPr lang="en-US" sz="2000" b="1"/>
                <a:t>0.7</a:t>
              </a:r>
              <a:endParaRPr lang="en-US"/>
            </a:p>
          </p:txBody>
        </p:sp>
        <p:sp>
          <p:nvSpPr>
            <p:cNvPr id="13342" name="Text Box 30"/>
            <p:cNvSpPr txBox="1">
              <a:spLocks noChangeAspect="1" noChangeArrowheads="1"/>
            </p:cNvSpPr>
            <p:nvPr/>
          </p:nvSpPr>
          <p:spPr bwMode="auto">
            <a:xfrm>
              <a:off x="3793" y="1680"/>
              <a:ext cx="429" cy="340"/>
            </a:xfrm>
            <a:prstGeom prst="rect">
              <a:avLst/>
            </a:prstGeom>
            <a:noFill/>
            <a:ln w="9525">
              <a:noFill/>
              <a:miter lim="800000"/>
              <a:headEnd/>
              <a:tailEnd/>
            </a:ln>
          </p:spPr>
          <p:txBody>
            <a:bodyPr wrap="none">
              <a:spAutoFit/>
            </a:bodyPr>
            <a:lstStyle/>
            <a:p>
              <a:r>
                <a:rPr lang="en-US" sz="2000" b="1"/>
                <a:t>0.1</a:t>
              </a:r>
              <a:endParaRPr lang="en-US"/>
            </a:p>
          </p:txBody>
        </p:sp>
        <p:sp>
          <p:nvSpPr>
            <p:cNvPr id="13343" name="Text Box 31"/>
            <p:cNvSpPr txBox="1">
              <a:spLocks noChangeAspect="1" noChangeArrowheads="1"/>
            </p:cNvSpPr>
            <p:nvPr/>
          </p:nvSpPr>
          <p:spPr bwMode="auto">
            <a:xfrm>
              <a:off x="2591" y="2640"/>
              <a:ext cx="429" cy="341"/>
            </a:xfrm>
            <a:prstGeom prst="rect">
              <a:avLst/>
            </a:prstGeom>
            <a:noFill/>
            <a:ln w="9525">
              <a:noFill/>
              <a:miter lim="800000"/>
              <a:headEnd/>
              <a:tailEnd/>
            </a:ln>
          </p:spPr>
          <p:txBody>
            <a:bodyPr wrap="none">
              <a:spAutoFit/>
            </a:bodyPr>
            <a:lstStyle/>
            <a:p>
              <a:r>
                <a:rPr lang="en-US" sz="2000" b="1"/>
                <a:t>0.2</a:t>
              </a:r>
              <a:endParaRPr lang="en-US"/>
            </a:p>
          </p:txBody>
        </p:sp>
        <p:sp>
          <p:nvSpPr>
            <p:cNvPr id="13344" name="Text Box 32"/>
            <p:cNvSpPr txBox="1">
              <a:spLocks noChangeAspect="1" noChangeArrowheads="1"/>
            </p:cNvSpPr>
            <p:nvPr/>
          </p:nvSpPr>
          <p:spPr bwMode="auto">
            <a:xfrm>
              <a:off x="1296" y="3121"/>
              <a:ext cx="429" cy="340"/>
            </a:xfrm>
            <a:prstGeom prst="rect">
              <a:avLst/>
            </a:prstGeom>
            <a:noFill/>
            <a:ln w="9525">
              <a:noFill/>
              <a:miter lim="800000"/>
              <a:headEnd/>
              <a:tailEnd/>
            </a:ln>
          </p:spPr>
          <p:txBody>
            <a:bodyPr wrap="none">
              <a:spAutoFit/>
            </a:bodyPr>
            <a:lstStyle/>
            <a:p>
              <a:r>
                <a:rPr lang="en-US" sz="2000" b="1"/>
                <a:t>0.1</a:t>
              </a:r>
              <a:endParaRPr lang="en-US"/>
            </a:p>
          </p:txBody>
        </p:sp>
        <p:sp>
          <p:nvSpPr>
            <p:cNvPr id="13345" name="Text Box 33"/>
            <p:cNvSpPr txBox="1">
              <a:spLocks noChangeAspect="1" noChangeArrowheads="1"/>
            </p:cNvSpPr>
            <p:nvPr/>
          </p:nvSpPr>
          <p:spPr bwMode="auto">
            <a:xfrm>
              <a:off x="3359" y="3216"/>
              <a:ext cx="429" cy="340"/>
            </a:xfrm>
            <a:prstGeom prst="rect">
              <a:avLst/>
            </a:prstGeom>
            <a:noFill/>
            <a:ln w="9525">
              <a:noFill/>
              <a:miter lim="800000"/>
              <a:headEnd/>
              <a:tailEnd/>
            </a:ln>
          </p:spPr>
          <p:txBody>
            <a:bodyPr wrap="none">
              <a:spAutoFit/>
            </a:bodyPr>
            <a:lstStyle/>
            <a:p>
              <a:r>
                <a:rPr lang="en-US" sz="2000" b="1"/>
                <a:t>0.1</a:t>
              </a:r>
              <a:endParaRPr lang="en-US"/>
            </a:p>
          </p:txBody>
        </p:sp>
      </p:grpSp>
      <p:sp>
        <p:nvSpPr>
          <p:cNvPr id="13318" name="Text Box 34"/>
          <p:cNvSpPr txBox="1">
            <a:spLocks noChangeArrowheads="1"/>
          </p:cNvSpPr>
          <p:nvPr/>
        </p:nvSpPr>
        <p:spPr bwMode="auto">
          <a:xfrm>
            <a:off x="381000" y="2362200"/>
            <a:ext cx="2590800" cy="1206500"/>
          </a:xfrm>
          <a:prstGeom prst="rect">
            <a:avLst/>
          </a:prstGeom>
          <a:noFill/>
          <a:ln w="19050">
            <a:solidFill>
              <a:srgbClr val="FF0066"/>
            </a:solidFill>
            <a:miter lim="800000"/>
            <a:headEnd/>
            <a:tailEnd/>
          </a:ln>
        </p:spPr>
        <p:txBody>
          <a:bodyPr>
            <a:spAutoFit/>
          </a:bodyPr>
          <a:lstStyle/>
          <a:p>
            <a:pPr>
              <a:spcBef>
                <a:spcPct val="50000"/>
              </a:spcBef>
            </a:pPr>
            <a:r>
              <a:rPr lang="en-US"/>
              <a:t>Decode:</a:t>
            </a:r>
            <a:br>
              <a:rPr lang="en-US"/>
            </a:br>
            <a:r>
              <a:rPr lang="en-US"/>
              <a:t>fish = noun</a:t>
            </a:r>
            <a:br>
              <a:rPr lang="en-US"/>
            </a:br>
            <a:r>
              <a:rPr lang="en-US"/>
              <a:t>sleep = verb</a:t>
            </a:r>
          </a:p>
        </p:txBody>
      </p:sp>
      <p:sp>
        <p:nvSpPr>
          <p:cNvPr id="13319" name="Line 35"/>
          <p:cNvSpPr>
            <a:spLocks noChangeShapeType="1"/>
          </p:cNvSpPr>
          <p:nvPr/>
        </p:nvSpPr>
        <p:spPr bwMode="auto">
          <a:xfrm>
            <a:off x="3581400" y="3962400"/>
            <a:ext cx="685800" cy="533400"/>
          </a:xfrm>
          <a:prstGeom prst="line">
            <a:avLst/>
          </a:prstGeom>
          <a:noFill/>
          <a:ln w="38100">
            <a:solidFill>
              <a:srgbClr val="FF0066"/>
            </a:solidFill>
            <a:round/>
            <a:headEnd type="triangle" w="med" len="med"/>
            <a:tailEnd/>
          </a:ln>
        </p:spPr>
        <p:txBody>
          <a:bodyPr wrap="none" anchor="ctr"/>
          <a:lstStyle/>
          <a:p>
            <a:endParaRPr lang="en-IN"/>
          </a:p>
        </p:txBody>
      </p:sp>
      <p:sp>
        <p:nvSpPr>
          <p:cNvPr id="13320" name="Line 36"/>
          <p:cNvSpPr>
            <a:spLocks noChangeShapeType="1"/>
          </p:cNvSpPr>
          <p:nvPr/>
        </p:nvSpPr>
        <p:spPr bwMode="auto">
          <a:xfrm>
            <a:off x="3581400" y="4114800"/>
            <a:ext cx="609600" cy="1066800"/>
          </a:xfrm>
          <a:prstGeom prst="line">
            <a:avLst/>
          </a:prstGeom>
          <a:noFill/>
          <a:ln w="38100">
            <a:solidFill>
              <a:srgbClr val="FF0066"/>
            </a:solidFill>
            <a:round/>
            <a:headEnd type="triangle" w="med" len="med"/>
            <a:tailEnd/>
          </a:ln>
        </p:spPr>
        <p:txBody>
          <a:bodyPr wrap="none" anchor="ctr"/>
          <a:lstStyle/>
          <a:p>
            <a:endParaRPr lang="en-IN"/>
          </a:p>
        </p:txBody>
      </p:sp>
      <p:sp>
        <p:nvSpPr>
          <p:cNvPr id="13321" name="Line 37"/>
          <p:cNvSpPr>
            <a:spLocks noChangeShapeType="1"/>
          </p:cNvSpPr>
          <p:nvPr/>
        </p:nvSpPr>
        <p:spPr bwMode="auto">
          <a:xfrm flipH="1">
            <a:off x="4876800" y="4572000"/>
            <a:ext cx="457200" cy="609600"/>
          </a:xfrm>
          <a:prstGeom prst="line">
            <a:avLst/>
          </a:prstGeom>
          <a:noFill/>
          <a:ln w="38100">
            <a:solidFill>
              <a:srgbClr val="FF0066"/>
            </a:solidFill>
            <a:round/>
            <a:headEnd/>
            <a:tailEnd type="triangle" w="med" len="med"/>
          </a:ln>
        </p:spPr>
        <p:txBody>
          <a:bodyPr wrap="none" anchor="ctr"/>
          <a:lstStyle/>
          <a:p>
            <a:endParaRPr lang="en-IN"/>
          </a:p>
        </p:txBody>
      </p:sp>
      <p:sp>
        <p:nvSpPr>
          <p:cNvPr id="13322" name="Line 38"/>
          <p:cNvSpPr>
            <a:spLocks noChangeShapeType="1"/>
          </p:cNvSpPr>
          <p:nvPr/>
        </p:nvSpPr>
        <p:spPr bwMode="auto">
          <a:xfrm flipH="1">
            <a:off x="4876800" y="5257800"/>
            <a:ext cx="533400" cy="76200"/>
          </a:xfrm>
          <a:prstGeom prst="line">
            <a:avLst/>
          </a:prstGeom>
          <a:noFill/>
          <a:ln w="38100">
            <a:solidFill>
              <a:srgbClr val="FF0066"/>
            </a:solidFill>
            <a:round/>
            <a:headEnd/>
            <a:tailEnd type="triangle" w="med" len="med"/>
          </a:ln>
        </p:spPr>
        <p:txBody>
          <a:bodyPr wrap="none" anchor="ctr"/>
          <a:lstStyle/>
          <a:p>
            <a:endParaRPr lang="en-IN"/>
          </a:p>
        </p:txBody>
      </p:sp>
      <p:sp>
        <p:nvSpPr>
          <p:cNvPr id="13323" name="Line 40"/>
          <p:cNvSpPr>
            <a:spLocks noChangeShapeType="1"/>
          </p:cNvSpPr>
          <p:nvPr/>
        </p:nvSpPr>
        <p:spPr bwMode="auto">
          <a:xfrm flipH="1" flipV="1">
            <a:off x="6324600" y="4724400"/>
            <a:ext cx="304800" cy="1143000"/>
          </a:xfrm>
          <a:prstGeom prst="line">
            <a:avLst/>
          </a:prstGeom>
          <a:noFill/>
          <a:ln w="38100">
            <a:solidFill>
              <a:srgbClr val="FF0066"/>
            </a:solidFill>
            <a:round/>
            <a:headEnd/>
            <a:tailEnd type="triangle" w="med" len="med"/>
          </a:ln>
        </p:spPr>
        <p:txBody>
          <a:bodyPr wrap="none" anchor="ctr"/>
          <a:lstStyle/>
          <a:p>
            <a:endParaRPr lang="en-IN"/>
          </a:p>
        </p:txBody>
      </p:sp>
      <p:sp>
        <p:nvSpPr>
          <p:cNvPr id="13324" name="Oval 41"/>
          <p:cNvSpPr>
            <a:spLocks noChangeArrowheads="1"/>
          </p:cNvSpPr>
          <p:nvPr/>
        </p:nvSpPr>
        <p:spPr bwMode="auto">
          <a:xfrm>
            <a:off x="4267200" y="5029200"/>
            <a:ext cx="609600" cy="533400"/>
          </a:xfrm>
          <a:prstGeom prst="ellipse">
            <a:avLst/>
          </a:prstGeom>
          <a:noFill/>
          <a:ln w="38100">
            <a:solidFill>
              <a:schemeClr val="accent1"/>
            </a:solidFill>
            <a:round/>
            <a:headEnd/>
            <a:tailEnd/>
          </a:ln>
        </p:spPr>
        <p:txBody>
          <a:bodyPr wrap="none" anchor="ctr"/>
          <a:lstStyle/>
          <a:p>
            <a:endParaRPr lang="en-US"/>
          </a:p>
        </p:txBody>
      </p:sp>
      <p:sp>
        <p:nvSpPr>
          <p:cNvPr id="13325" name="Oval 42"/>
          <p:cNvSpPr>
            <a:spLocks noChangeArrowheads="1"/>
          </p:cNvSpPr>
          <p:nvPr/>
        </p:nvSpPr>
        <p:spPr bwMode="auto">
          <a:xfrm>
            <a:off x="5334000" y="4267200"/>
            <a:ext cx="1066800" cy="533400"/>
          </a:xfrm>
          <a:prstGeom prst="ellipse">
            <a:avLst/>
          </a:prstGeom>
          <a:noFill/>
          <a:ln w="38100">
            <a:solidFill>
              <a:schemeClr val="accent1"/>
            </a:solidFill>
            <a:round/>
            <a:headEnd/>
            <a:tailEnd/>
          </a:ln>
        </p:spPr>
        <p:txBody>
          <a:bodyPr wrap="none" anchor="ctr"/>
          <a:lstStyle/>
          <a:p>
            <a:endParaRPr lang="en-US"/>
          </a:p>
        </p:txBody>
      </p:sp>
      <p:sp>
        <p:nvSpPr>
          <p:cNvPr id="42" name="Slide Number Placeholder 41"/>
          <p:cNvSpPr>
            <a:spLocks noGrp="1"/>
          </p:cNvSpPr>
          <p:nvPr>
            <p:ph type="sldNum" sz="quarter" idx="12"/>
          </p:nvPr>
        </p:nvSpPr>
        <p:spPr/>
        <p:txBody>
          <a:bodyPr/>
          <a:lstStyle/>
          <a:p>
            <a:fld id="{2C6B1FF6-39B9-40F5-8B67-33C6354A3D4F}" type="slidenum">
              <a:rPr kumimoji="0" lang="en-US" smtClean="0"/>
              <a:pPr/>
              <a:t>30</a:t>
            </a:fld>
            <a:endParaRPr kumimoji="0" lang="en-US" dirty="0"/>
          </a:p>
        </p:txBody>
      </p:sp>
      <p:sp>
        <p:nvSpPr>
          <p:cNvPr id="43" name="Footer Placeholder 42"/>
          <p:cNvSpPr>
            <a:spLocks noGrp="1"/>
          </p:cNvSpPr>
          <p:nvPr>
            <p:ph type="ftr" sz="quarter" idx="11"/>
          </p:nvPr>
        </p:nvSpPr>
        <p:spPr/>
        <p:txBody>
          <a:bodyPr/>
          <a:lstStyle/>
          <a:p>
            <a:r>
              <a:rPr kumimoji="0" lang="en-US" smtClean="0"/>
              <a:t>Prof. Vipin Tyagi</a:t>
            </a:r>
            <a:endParaRPr kumimoji="0"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5186" name="Rectangle 2"/>
          <p:cNvSpPr>
            <a:spLocks noGrp="1" noChangeArrowheads="1"/>
          </p:cNvSpPr>
          <p:nvPr>
            <p:ph type="title"/>
          </p:nvPr>
        </p:nvSpPr>
        <p:spPr>
          <a:xfrm>
            <a:off x="228600" y="552450"/>
            <a:ext cx="8153400" cy="438150"/>
          </a:xfrm>
        </p:spPr>
        <p:txBody>
          <a:bodyPr>
            <a:normAutofit fontScale="90000"/>
          </a:bodyPr>
          <a:lstStyle/>
          <a:p>
            <a:r>
              <a:rPr lang="en-US"/>
              <a:t>Assigning Tags Probabilistically</a:t>
            </a:r>
          </a:p>
        </p:txBody>
      </p:sp>
      <p:sp>
        <p:nvSpPr>
          <p:cNvPr id="1245187" name="Rectangle 3"/>
          <p:cNvSpPr>
            <a:spLocks noGrp="1" noChangeArrowheads="1"/>
          </p:cNvSpPr>
          <p:nvPr>
            <p:ph idx="1"/>
          </p:nvPr>
        </p:nvSpPr>
        <p:spPr>
          <a:xfrm>
            <a:off x="457200" y="1447800"/>
            <a:ext cx="8248708" cy="4429151"/>
          </a:xfrm>
        </p:spPr>
        <p:txBody>
          <a:bodyPr>
            <a:normAutofit fontScale="70000" lnSpcReduction="20000"/>
          </a:bodyPr>
          <a:lstStyle/>
          <a:p>
            <a:pPr algn="just">
              <a:buFontTx/>
              <a:buChar char="•"/>
            </a:pPr>
            <a:r>
              <a:rPr lang="en-US" dirty="0">
                <a:latin typeface="Arial" pitchFamily="34" charset="0"/>
                <a:cs typeface="Arial" pitchFamily="34" charset="0"/>
              </a:rPr>
              <a:t>Instead of identifying only the best tag for each word, a better approach is to assign a probability to each tag.</a:t>
            </a:r>
          </a:p>
          <a:p>
            <a:pPr algn="just"/>
            <a:endParaRPr lang="en-US" dirty="0">
              <a:latin typeface="Arial" pitchFamily="34" charset="0"/>
              <a:cs typeface="Arial" pitchFamily="34" charset="0"/>
            </a:endParaRPr>
          </a:p>
          <a:p>
            <a:pPr algn="just"/>
            <a:r>
              <a:rPr lang="en-US" dirty="0" smtClean="0">
                <a:latin typeface="Arial" pitchFamily="34" charset="0"/>
                <a:cs typeface="Arial" pitchFamily="34" charset="0"/>
              </a:rPr>
              <a:t>We </a:t>
            </a:r>
            <a:r>
              <a:rPr lang="en-US" dirty="0">
                <a:latin typeface="Arial" pitchFamily="34" charset="0"/>
                <a:cs typeface="Arial" pitchFamily="34" charset="0"/>
              </a:rPr>
              <a:t>could use simple frequency counts to estimate context-independent probabilities.</a:t>
            </a:r>
          </a:p>
          <a:p>
            <a:pPr algn="just"/>
            <a:r>
              <a:rPr lang="en-US" dirty="0">
                <a:latin typeface="Arial" pitchFamily="34" charset="0"/>
                <a:cs typeface="Arial" pitchFamily="34" charset="0"/>
              </a:rPr>
              <a:t>    P(tag | word) =#times word occurs with the tag / #times word occurs</a:t>
            </a:r>
          </a:p>
          <a:p>
            <a:pPr algn="just"/>
            <a:endParaRPr lang="en-US" dirty="0">
              <a:latin typeface="Arial" pitchFamily="34" charset="0"/>
              <a:cs typeface="Arial" pitchFamily="34" charset="0"/>
            </a:endParaRPr>
          </a:p>
          <a:p>
            <a:pPr algn="just"/>
            <a:r>
              <a:rPr lang="en-US" dirty="0" smtClean="0">
                <a:latin typeface="Arial" pitchFamily="34" charset="0"/>
                <a:cs typeface="Arial" pitchFamily="34" charset="0"/>
              </a:rPr>
              <a:t>But </a:t>
            </a:r>
            <a:r>
              <a:rPr lang="en-US" dirty="0">
                <a:latin typeface="Arial" pitchFamily="34" charset="0"/>
                <a:cs typeface="Arial" pitchFamily="34" charset="0"/>
              </a:rPr>
              <a:t>these estimates are unreliable because they do not take context into account.</a:t>
            </a:r>
          </a:p>
          <a:p>
            <a:pPr algn="just"/>
            <a:endParaRPr lang="en-US" dirty="0">
              <a:latin typeface="Arial" pitchFamily="34" charset="0"/>
              <a:cs typeface="Arial" pitchFamily="34" charset="0"/>
            </a:endParaRPr>
          </a:p>
          <a:p>
            <a:pPr algn="just"/>
            <a:r>
              <a:rPr lang="en-US" dirty="0" smtClean="0">
                <a:latin typeface="Arial" pitchFamily="34" charset="0"/>
                <a:cs typeface="Arial" pitchFamily="34" charset="0"/>
              </a:rPr>
              <a:t>A </a:t>
            </a:r>
            <a:r>
              <a:rPr lang="en-US" dirty="0">
                <a:latin typeface="Arial" pitchFamily="34" charset="0"/>
                <a:cs typeface="Arial" pitchFamily="34" charset="0"/>
              </a:rPr>
              <a:t>better approach considers how likely a tag is for a word given the specific sentence and words around it</a:t>
            </a:r>
          </a:p>
        </p:txBody>
      </p:sp>
      <p:sp>
        <p:nvSpPr>
          <p:cNvPr id="5" name="Footer Placeholder 4"/>
          <p:cNvSpPr>
            <a:spLocks noGrp="1"/>
          </p:cNvSpPr>
          <p:nvPr>
            <p:ph type="ftr" sz="quarter" idx="11"/>
          </p:nvPr>
        </p:nvSpPr>
        <p:spPr/>
        <p:txBody>
          <a:bodyPr/>
          <a:lstStyle/>
          <a:p>
            <a:r>
              <a:rPr kumimoji="0" lang="en-US" smtClean="0"/>
              <a:t>Prof. Vipin Tyagi</a:t>
            </a:r>
            <a:endParaRPr kumimoji="0" lang="en-US"/>
          </a:p>
        </p:txBody>
      </p:sp>
      <p:sp>
        <p:nvSpPr>
          <p:cNvPr id="4" name="Slide Number Placeholder 3"/>
          <p:cNvSpPr>
            <a:spLocks noGrp="1"/>
          </p:cNvSpPr>
          <p:nvPr>
            <p:ph type="sldNum" sz="quarter" idx="12"/>
          </p:nvPr>
        </p:nvSpPr>
        <p:spPr/>
        <p:txBody>
          <a:bodyPr/>
          <a:lstStyle/>
          <a:p>
            <a:fld id="{2C6B1FF6-39B9-40F5-8B67-33C6354A3D4F}" type="slidenum">
              <a:rPr kumimoji="0" lang="en-US" smtClean="0"/>
              <a:pPr/>
              <a:t>31</a:t>
            </a:fld>
            <a:endParaRPr kumimoji="0"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6210" name="Rectangle 2"/>
          <p:cNvSpPr>
            <a:spLocks noGrp="1" noChangeArrowheads="1"/>
          </p:cNvSpPr>
          <p:nvPr>
            <p:ph type="title"/>
          </p:nvPr>
        </p:nvSpPr>
        <p:spPr>
          <a:xfrm>
            <a:off x="228600" y="552450"/>
            <a:ext cx="8153400" cy="438150"/>
          </a:xfrm>
        </p:spPr>
        <p:txBody>
          <a:bodyPr>
            <a:normAutofit fontScale="90000"/>
          </a:bodyPr>
          <a:lstStyle/>
          <a:p>
            <a:r>
              <a:rPr lang="en-US"/>
              <a:t>An Example</a:t>
            </a:r>
          </a:p>
        </p:txBody>
      </p:sp>
      <p:sp>
        <p:nvSpPr>
          <p:cNvPr id="1246211" name="Rectangle 3"/>
          <p:cNvSpPr>
            <a:spLocks noGrp="1" noChangeArrowheads="1"/>
          </p:cNvSpPr>
          <p:nvPr>
            <p:ph idx="1"/>
          </p:nvPr>
        </p:nvSpPr>
        <p:spPr>
          <a:xfrm>
            <a:off x="457200" y="1524000"/>
            <a:ext cx="8248708" cy="4429151"/>
          </a:xfrm>
        </p:spPr>
        <p:txBody>
          <a:bodyPr>
            <a:normAutofit fontScale="70000" lnSpcReduction="20000"/>
          </a:bodyPr>
          <a:lstStyle/>
          <a:p>
            <a:pPr algn="just"/>
            <a:r>
              <a:rPr lang="en-US" dirty="0">
                <a:latin typeface="Arial" pitchFamily="34" charset="0"/>
                <a:cs typeface="Arial" pitchFamily="34" charset="0"/>
              </a:rPr>
              <a:t>Consider the sentence: </a:t>
            </a:r>
            <a:r>
              <a:rPr lang="en-US" i="1" dirty="0">
                <a:latin typeface="Arial" pitchFamily="34" charset="0"/>
                <a:cs typeface="Arial" pitchFamily="34" charset="0"/>
              </a:rPr>
              <a:t>Outside pets are often hit by cars.</a:t>
            </a:r>
          </a:p>
          <a:p>
            <a:pPr algn="just"/>
            <a:r>
              <a:rPr lang="en-US" dirty="0">
                <a:latin typeface="Arial" pitchFamily="34" charset="0"/>
                <a:cs typeface="Arial" pitchFamily="34" charset="0"/>
              </a:rPr>
              <a:t>Assume “outside” has 4 possible tags: ADJ, NOUN, PREP, ADVERB.</a:t>
            </a:r>
          </a:p>
          <a:p>
            <a:pPr algn="just"/>
            <a:r>
              <a:rPr lang="en-US" dirty="0">
                <a:latin typeface="Arial" pitchFamily="34" charset="0"/>
                <a:cs typeface="Arial" pitchFamily="34" charset="0"/>
              </a:rPr>
              <a:t>Assume “pets” has 2 possible tags: VERB, NOUN.</a:t>
            </a:r>
          </a:p>
          <a:p>
            <a:pPr algn="just"/>
            <a:endParaRPr lang="en-US" dirty="0">
              <a:latin typeface="Arial" pitchFamily="34" charset="0"/>
              <a:cs typeface="Arial" pitchFamily="34" charset="0"/>
            </a:endParaRPr>
          </a:p>
          <a:p>
            <a:pPr algn="just"/>
            <a:r>
              <a:rPr lang="en-US" dirty="0">
                <a:latin typeface="Arial" pitchFamily="34" charset="0"/>
                <a:cs typeface="Arial" pitchFamily="34" charset="0"/>
              </a:rPr>
              <a:t>If “outside” is a ADJ or PREP then “pets” has to be a NOUN.</a:t>
            </a:r>
          </a:p>
          <a:p>
            <a:pPr algn="just"/>
            <a:r>
              <a:rPr lang="en-US" dirty="0">
                <a:latin typeface="Arial" pitchFamily="34" charset="0"/>
                <a:cs typeface="Arial" pitchFamily="34" charset="0"/>
              </a:rPr>
              <a:t>If “outside” is a ADV or NOUN then “pets” may be a NOUN or VERB.</a:t>
            </a:r>
          </a:p>
          <a:p>
            <a:pPr algn="just"/>
            <a:endParaRPr lang="en-US" dirty="0">
              <a:latin typeface="Arial" pitchFamily="34" charset="0"/>
              <a:cs typeface="Arial" pitchFamily="34" charset="0"/>
            </a:endParaRPr>
          </a:p>
          <a:p>
            <a:pPr algn="just"/>
            <a:r>
              <a:rPr lang="en-US" dirty="0">
                <a:latin typeface="Arial" pitchFamily="34" charset="0"/>
                <a:cs typeface="Arial" pitchFamily="34" charset="0"/>
              </a:rPr>
              <a:t>Now we can sum the probabilities of all tag sequences that end </a:t>
            </a:r>
            <a:r>
              <a:rPr lang="en-US" dirty="0" smtClean="0">
                <a:latin typeface="Arial" pitchFamily="34" charset="0"/>
                <a:cs typeface="Arial" pitchFamily="34" charset="0"/>
              </a:rPr>
              <a:t>with “</a:t>
            </a:r>
            <a:r>
              <a:rPr lang="en-US" dirty="0">
                <a:latin typeface="Arial" pitchFamily="34" charset="0"/>
                <a:cs typeface="Arial" pitchFamily="34" charset="0"/>
              </a:rPr>
              <a:t>pets” as  a NOUN and sum the probabilities of all tag sequences that end with “pets” as a VERB. For this sentence, the chances that “pets” is a NOUN should be much higher.</a:t>
            </a:r>
          </a:p>
        </p:txBody>
      </p:sp>
      <p:sp>
        <p:nvSpPr>
          <p:cNvPr id="5" name="Footer Placeholder 4"/>
          <p:cNvSpPr>
            <a:spLocks noGrp="1"/>
          </p:cNvSpPr>
          <p:nvPr>
            <p:ph type="ftr" sz="quarter" idx="11"/>
          </p:nvPr>
        </p:nvSpPr>
        <p:spPr/>
        <p:txBody>
          <a:bodyPr/>
          <a:lstStyle/>
          <a:p>
            <a:r>
              <a:rPr kumimoji="0" lang="en-US" smtClean="0"/>
              <a:t>Prof. Vipin Tyagi</a:t>
            </a:r>
            <a:endParaRPr kumimoji="0" lang="en-US"/>
          </a:p>
        </p:txBody>
      </p:sp>
      <p:sp>
        <p:nvSpPr>
          <p:cNvPr id="4" name="Slide Number Placeholder 3"/>
          <p:cNvSpPr>
            <a:spLocks noGrp="1"/>
          </p:cNvSpPr>
          <p:nvPr>
            <p:ph type="sldNum" sz="quarter" idx="12"/>
          </p:nvPr>
        </p:nvSpPr>
        <p:spPr/>
        <p:txBody>
          <a:bodyPr/>
          <a:lstStyle/>
          <a:p>
            <a:fld id="{2C6B1FF6-39B9-40F5-8B67-33C6354A3D4F}" type="slidenum">
              <a:rPr kumimoji="0" lang="en-US" smtClean="0"/>
              <a:pPr/>
              <a:t>32</a:t>
            </a:fld>
            <a:endParaRPr kumimoji="0"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7234" name="Rectangle 2"/>
          <p:cNvSpPr>
            <a:spLocks noGrp="1" noChangeArrowheads="1"/>
          </p:cNvSpPr>
          <p:nvPr>
            <p:ph type="title"/>
          </p:nvPr>
        </p:nvSpPr>
        <p:spPr>
          <a:xfrm>
            <a:off x="228600" y="552450"/>
            <a:ext cx="8153400" cy="438150"/>
          </a:xfrm>
        </p:spPr>
        <p:txBody>
          <a:bodyPr>
            <a:normAutofit fontScale="90000"/>
          </a:bodyPr>
          <a:lstStyle/>
          <a:p>
            <a:r>
              <a:rPr lang="en-US" dirty="0"/>
              <a:t>Forward Probability</a:t>
            </a:r>
          </a:p>
        </p:txBody>
      </p:sp>
      <p:sp>
        <p:nvSpPr>
          <p:cNvPr id="1247235" name="Rectangle 3"/>
          <p:cNvSpPr>
            <a:spLocks noGrp="1" noChangeArrowheads="1"/>
          </p:cNvSpPr>
          <p:nvPr>
            <p:ph idx="1"/>
          </p:nvPr>
        </p:nvSpPr>
        <p:spPr>
          <a:xfrm>
            <a:off x="301752" y="1295400"/>
            <a:ext cx="8503920" cy="4803648"/>
          </a:xfrm>
        </p:spPr>
        <p:txBody>
          <a:bodyPr/>
          <a:lstStyle/>
          <a:p>
            <a:pPr>
              <a:buFontTx/>
              <a:buChar char="•"/>
            </a:pPr>
            <a:r>
              <a:rPr lang="en-US" sz="2400" dirty="0"/>
              <a:t>The forward probability </a:t>
            </a:r>
            <a:r>
              <a:rPr lang="en-US" sz="2400" dirty="0" err="1"/>
              <a:t>α</a:t>
            </a:r>
            <a:r>
              <a:rPr lang="en-US" sz="2400" baseline="-25000" dirty="0" err="1"/>
              <a:t>i</a:t>
            </a:r>
            <a:r>
              <a:rPr lang="en-US" sz="2400" dirty="0"/>
              <a:t>(m) is the probability of the words w</a:t>
            </a:r>
            <a:r>
              <a:rPr lang="en-US" sz="2400" baseline="-25000" dirty="0"/>
              <a:t>1</a:t>
            </a:r>
            <a:r>
              <a:rPr lang="en-US" sz="2400" dirty="0"/>
              <a:t>, w</a:t>
            </a:r>
            <a:r>
              <a:rPr lang="en-US" sz="2400" baseline="-25000" dirty="0"/>
              <a:t>2</a:t>
            </a:r>
            <a:r>
              <a:rPr lang="en-US" sz="2400" dirty="0"/>
              <a:t>, …, w</a:t>
            </a:r>
            <a:r>
              <a:rPr lang="en-US" sz="2400" baseline="-25000" dirty="0"/>
              <a:t>m</a:t>
            </a:r>
            <a:r>
              <a:rPr lang="en-US" sz="2400" dirty="0"/>
              <a:t> with w</a:t>
            </a:r>
            <a:r>
              <a:rPr lang="en-US" sz="2400" baseline="-25000" dirty="0"/>
              <a:t>m</a:t>
            </a:r>
            <a:r>
              <a:rPr lang="en-US" sz="2400" dirty="0"/>
              <a:t> having tag T</a:t>
            </a:r>
            <a:r>
              <a:rPr lang="en-US" sz="2400" baseline="-25000" dirty="0"/>
              <a:t>i</a:t>
            </a:r>
            <a:r>
              <a:rPr lang="en-US" sz="2400" dirty="0"/>
              <a:t>.</a:t>
            </a:r>
          </a:p>
          <a:p>
            <a:pPr lvl="1"/>
            <a:r>
              <a:rPr lang="en-US" dirty="0"/>
              <a:t>	 </a:t>
            </a:r>
            <a:r>
              <a:rPr lang="en-US" dirty="0" smtClean="0"/>
              <a:t>     </a:t>
            </a:r>
            <a:r>
              <a:rPr lang="en-US" dirty="0" err="1" smtClean="0"/>
              <a:t>α</a:t>
            </a:r>
            <a:r>
              <a:rPr lang="en-US" baseline="-25000" dirty="0" err="1" smtClean="0"/>
              <a:t>i</a:t>
            </a:r>
            <a:r>
              <a:rPr lang="en-US" dirty="0" smtClean="0"/>
              <a:t>(m</a:t>
            </a:r>
            <a:r>
              <a:rPr lang="en-US" dirty="0"/>
              <a:t>) = P(w</a:t>
            </a:r>
            <a:r>
              <a:rPr lang="en-US" baseline="-25000" dirty="0"/>
              <a:t>1</a:t>
            </a:r>
            <a:r>
              <a:rPr lang="en-US" dirty="0"/>
              <a:t>, w</a:t>
            </a:r>
            <a:r>
              <a:rPr lang="en-US" baseline="-25000" dirty="0"/>
              <a:t>2</a:t>
            </a:r>
            <a:r>
              <a:rPr lang="en-US" dirty="0"/>
              <a:t>, …, w</a:t>
            </a:r>
            <a:r>
              <a:rPr lang="en-US" baseline="-25000" dirty="0"/>
              <a:t>m</a:t>
            </a:r>
            <a:r>
              <a:rPr lang="en-US" dirty="0"/>
              <a:t> &amp; w</a:t>
            </a:r>
            <a:r>
              <a:rPr lang="en-US" baseline="-25000" dirty="0"/>
              <a:t>m /</a:t>
            </a:r>
            <a:r>
              <a:rPr lang="en-US" dirty="0"/>
              <a:t>T</a:t>
            </a:r>
            <a:r>
              <a:rPr lang="en-US" baseline="-25000" dirty="0"/>
              <a:t>i</a:t>
            </a:r>
            <a:r>
              <a:rPr lang="en-US" dirty="0"/>
              <a:t>)</a:t>
            </a:r>
          </a:p>
          <a:p>
            <a:pPr>
              <a:buFontTx/>
              <a:buChar char="•"/>
            </a:pPr>
            <a:r>
              <a:rPr lang="en-US" sz="2400" dirty="0" smtClean="0"/>
              <a:t>The </a:t>
            </a:r>
            <a:r>
              <a:rPr lang="en-US" sz="2400" dirty="0"/>
              <a:t>forward probability is computed as the sum of the probabilities computed for </a:t>
            </a:r>
            <a:r>
              <a:rPr lang="en-US" sz="2400" b="1" dirty="0"/>
              <a:t>all </a:t>
            </a:r>
            <a:r>
              <a:rPr lang="en-US" sz="2400" dirty="0"/>
              <a:t>tag sequences ending in tag T</a:t>
            </a:r>
            <a:r>
              <a:rPr lang="en-US" sz="2400" baseline="-25000" dirty="0"/>
              <a:t>i</a:t>
            </a:r>
            <a:r>
              <a:rPr lang="en-US" sz="2400" dirty="0"/>
              <a:t> for word w</a:t>
            </a:r>
            <a:r>
              <a:rPr lang="en-US" sz="2400" baseline="-25000" dirty="0"/>
              <a:t>m</a:t>
            </a:r>
            <a:r>
              <a:rPr lang="en-US" sz="2400" dirty="0"/>
              <a:t>.</a:t>
            </a:r>
          </a:p>
          <a:p>
            <a:pPr lvl="1">
              <a:buFontTx/>
              <a:buChar char="–"/>
            </a:pPr>
            <a:r>
              <a:rPr lang="en-US" sz="1600" dirty="0">
                <a:latin typeface="Times" pitchFamily="18" charset="0"/>
              </a:rPr>
              <a:t>Ex: α</a:t>
            </a:r>
            <a:r>
              <a:rPr lang="en-US" sz="1600" baseline="-25000" dirty="0">
                <a:latin typeface="Times" pitchFamily="18" charset="0"/>
              </a:rPr>
              <a:t>1</a:t>
            </a:r>
            <a:r>
              <a:rPr lang="en-US" sz="1600" dirty="0">
                <a:latin typeface="Times" pitchFamily="18" charset="0"/>
              </a:rPr>
              <a:t>(2) would be the sum of probabilities computed for all tag sequences ending in tag #1 for word #2.</a:t>
            </a:r>
          </a:p>
          <a:p>
            <a:pPr>
              <a:buFontTx/>
              <a:buChar char="•"/>
            </a:pPr>
            <a:r>
              <a:rPr lang="en-US" sz="2400" dirty="0">
                <a:latin typeface="Arial" pitchFamily="34" charset="0"/>
                <a:cs typeface="Arial" pitchFamily="34" charset="0"/>
              </a:rPr>
              <a:t>The lexical tag probability is computed as:</a:t>
            </a:r>
          </a:p>
          <a:p>
            <a:endParaRPr lang="en-US" dirty="0"/>
          </a:p>
          <a:p>
            <a:pPr>
              <a:buFontTx/>
              <a:buChar char="•"/>
            </a:pPr>
            <a:endParaRPr lang="en-US" baseline="-25000" dirty="0"/>
          </a:p>
        </p:txBody>
      </p:sp>
      <p:sp>
        <p:nvSpPr>
          <p:cNvPr id="6" name="Footer Placeholder 5"/>
          <p:cNvSpPr>
            <a:spLocks noGrp="1"/>
          </p:cNvSpPr>
          <p:nvPr>
            <p:ph type="ftr" sz="quarter" idx="11"/>
          </p:nvPr>
        </p:nvSpPr>
        <p:spPr/>
        <p:txBody>
          <a:bodyPr/>
          <a:lstStyle/>
          <a:p>
            <a:r>
              <a:rPr kumimoji="0" lang="en-US" smtClean="0"/>
              <a:t>Prof. Vipin Tyagi</a:t>
            </a:r>
            <a:endParaRPr kumimoji="0" lang="en-US"/>
          </a:p>
        </p:txBody>
      </p:sp>
      <p:sp>
        <p:nvSpPr>
          <p:cNvPr id="5" name="Slide Number Placeholder 4"/>
          <p:cNvSpPr>
            <a:spLocks noGrp="1"/>
          </p:cNvSpPr>
          <p:nvPr>
            <p:ph type="sldNum" sz="quarter" idx="12"/>
          </p:nvPr>
        </p:nvSpPr>
        <p:spPr/>
        <p:txBody>
          <a:bodyPr/>
          <a:lstStyle/>
          <a:p>
            <a:fld id="{2C6B1FF6-39B9-40F5-8B67-33C6354A3D4F}" type="slidenum">
              <a:rPr kumimoji="0" lang="en-US" smtClean="0"/>
              <a:pPr/>
              <a:t>33</a:t>
            </a:fld>
            <a:endParaRPr kumimoji="0" lang="en-US" dirty="0"/>
          </a:p>
        </p:txBody>
      </p:sp>
      <p:graphicFrame>
        <p:nvGraphicFramePr>
          <p:cNvPr id="1247236" name="Object 4"/>
          <p:cNvGraphicFramePr>
            <a:graphicFrameLocks noChangeAspect="1"/>
          </p:cNvGraphicFramePr>
          <p:nvPr/>
        </p:nvGraphicFramePr>
        <p:xfrm>
          <a:off x="1447800" y="4772025"/>
          <a:ext cx="5181600" cy="1857375"/>
        </p:xfrm>
        <a:graphic>
          <a:graphicData uri="http://schemas.openxmlformats.org/presentationml/2006/ole">
            <p:oleObj spid="_x0000_s1247236" name="Equation" r:id="rId3" imgW="2412720" imgH="1320480" progId="">
              <p:embed/>
            </p:oleObj>
          </a:graphicData>
        </a:graphic>
      </p:graphicFrame>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8258" name="Rectangle 2"/>
          <p:cNvSpPr>
            <a:spLocks noGrp="1" noChangeArrowheads="1"/>
          </p:cNvSpPr>
          <p:nvPr>
            <p:ph type="title"/>
          </p:nvPr>
        </p:nvSpPr>
        <p:spPr>
          <a:xfrm>
            <a:off x="228600" y="609600"/>
            <a:ext cx="8153400" cy="438150"/>
          </a:xfrm>
        </p:spPr>
        <p:txBody>
          <a:bodyPr>
            <a:normAutofit fontScale="90000"/>
          </a:bodyPr>
          <a:lstStyle/>
          <a:p>
            <a:r>
              <a:rPr lang="en-US"/>
              <a:t>Forward Algorithm</a:t>
            </a:r>
          </a:p>
        </p:txBody>
      </p:sp>
      <p:sp>
        <p:nvSpPr>
          <p:cNvPr id="1248259" name="Rectangle 3"/>
          <p:cNvSpPr>
            <a:spLocks noGrp="1" noChangeArrowheads="1"/>
          </p:cNvSpPr>
          <p:nvPr>
            <p:ph idx="1"/>
          </p:nvPr>
        </p:nvSpPr>
        <p:spPr>
          <a:xfrm>
            <a:off x="304800" y="1066800"/>
            <a:ext cx="8503920" cy="4803648"/>
          </a:xfrm>
        </p:spPr>
        <p:txBody>
          <a:bodyPr>
            <a:normAutofit fontScale="70000" lnSpcReduction="20000"/>
          </a:bodyPr>
          <a:lstStyle/>
          <a:p>
            <a:r>
              <a:rPr lang="en-US" dirty="0">
                <a:latin typeface="Times" pitchFamily="18" charset="0"/>
              </a:rPr>
              <a:t>Let T = # of part-of-speech tags</a:t>
            </a:r>
          </a:p>
          <a:p>
            <a:r>
              <a:rPr lang="en-US" dirty="0">
                <a:latin typeface="Times" pitchFamily="18" charset="0"/>
              </a:rPr>
              <a:t>      W = # of words in the sentence</a:t>
            </a:r>
          </a:p>
          <a:p>
            <a:r>
              <a:rPr lang="en-US" b="1" dirty="0">
                <a:latin typeface="Times" pitchFamily="18" charset="0"/>
              </a:rPr>
              <a:t>/* Initialization Step */</a:t>
            </a:r>
            <a:endParaRPr lang="en-US" dirty="0">
              <a:latin typeface="Times" pitchFamily="18" charset="0"/>
            </a:endParaRPr>
          </a:p>
          <a:p>
            <a:r>
              <a:rPr lang="en-US" dirty="0">
                <a:latin typeface="Times" pitchFamily="18" charset="0"/>
              </a:rPr>
              <a:t>for t = 1 to T</a:t>
            </a:r>
          </a:p>
          <a:p>
            <a:r>
              <a:rPr lang="en-US" dirty="0">
                <a:latin typeface="Times" pitchFamily="18" charset="0"/>
              </a:rPr>
              <a:t>       </a:t>
            </a:r>
            <a:r>
              <a:rPr lang="en-US" dirty="0" err="1">
                <a:latin typeface="Times" pitchFamily="18" charset="0"/>
              </a:rPr>
              <a:t>SeqSum</a:t>
            </a:r>
            <a:r>
              <a:rPr lang="en-US" dirty="0">
                <a:latin typeface="Times" pitchFamily="18" charset="0"/>
              </a:rPr>
              <a:t>(t, 1) = Pr(W ord</a:t>
            </a:r>
            <a:r>
              <a:rPr lang="en-US" baseline="-25000" dirty="0">
                <a:latin typeface="Times" pitchFamily="18" charset="0"/>
              </a:rPr>
              <a:t>1</a:t>
            </a:r>
            <a:r>
              <a:rPr lang="en-US" dirty="0">
                <a:latin typeface="Times" pitchFamily="18" charset="0"/>
              </a:rPr>
              <a:t>| T </a:t>
            </a:r>
            <a:r>
              <a:rPr lang="en-US" dirty="0" err="1">
                <a:latin typeface="Times" pitchFamily="18" charset="0"/>
              </a:rPr>
              <a:t>ag</a:t>
            </a:r>
            <a:r>
              <a:rPr lang="en-US" baseline="-25000" dirty="0" err="1">
                <a:latin typeface="Times" pitchFamily="18" charset="0"/>
              </a:rPr>
              <a:t>t</a:t>
            </a:r>
            <a:r>
              <a:rPr lang="en-US" dirty="0">
                <a:latin typeface="Times" pitchFamily="18" charset="0"/>
              </a:rPr>
              <a:t>) * Pr(T </a:t>
            </a:r>
            <a:r>
              <a:rPr lang="en-US" dirty="0" err="1">
                <a:latin typeface="Times" pitchFamily="18" charset="0"/>
              </a:rPr>
              <a:t>ag</a:t>
            </a:r>
            <a:r>
              <a:rPr lang="en-US" baseline="-25000" dirty="0" err="1">
                <a:latin typeface="Times" pitchFamily="18" charset="0"/>
              </a:rPr>
              <a:t>t</a:t>
            </a:r>
            <a:r>
              <a:rPr lang="en-US" dirty="0">
                <a:latin typeface="Times" pitchFamily="18" charset="0"/>
              </a:rPr>
              <a:t>| φ)</a:t>
            </a:r>
          </a:p>
          <a:p>
            <a:r>
              <a:rPr lang="en-US" b="1" dirty="0">
                <a:latin typeface="Times" pitchFamily="18" charset="0"/>
              </a:rPr>
              <a:t>/* Compute Forward Probabilities*/</a:t>
            </a:r>
            <a:endParaRPr lang="en-US" dirty="0">
              <a:latin typeface="Times" pitchFamily="18" charset="0"/>
            </a:endParaRPr>
          </a:p>
          <a:p>
            <a:r>
              <a:rPr lang="en-US" dirty="0">
                <a:latin typeface="Times" pitchFamily="18" charset="0"/>
              </a:rPr>
              <a:t>for w = 2 to W</a:t>
            </a:r>
          </a:p>
          <a:p>
            <a:r>
              <a:rPr lang="en-US" dirty="0">
                <a:latin typeface="Times" pitchFamily="18" charset="0"/>
              </a:rPr>
              <a:t>    for t = 1 to T</a:t>
            </a:r>
          </a:p>
          <a:p>
            <a:endParaRPr lang="en-US" b="1" dirty="0">
              <a:latin typeface="Times" pitchFamily="18" charset="0"/>
            </a:endParaRPr>
          </a:p>
          <a:p>
            <a:endParaRPr lang="en-US" b="1" dirty="0">
              <a:latin typeface="Times" pitchFamily="18" charset="0"/>
            </a:endParaRPr>
          </a:p>
          <a:p>
            <a:r>
              <a:rPr lang="en-US" b="1" dirty="0">
                <a:latin typeface="Times" pitchFamily="18" charset="0"/>
              </a:rPr>
              <a:t>/* Compute Lexical Probabilities*/</a:t>
            </a:r>
            <a:endParaRPr lang="en-US" dirty="0">
              <a:latin typeface="Times" pitchFamily="18" charset="0"/>
            </a:endParaRPr>
          </a:p>
          <a:p>
            <a:r>
              <a:rPr lang="en-US" dirty="0">
                <a:latin typeface="Times" pitchFamily="18" charset="0"/>
              </a:rPr>
              <a:t>for w = 2 to W</a:t>
            </a:r>
          </a:p>
          <a:p>
            <a:r>
              <a:rPr lang="en-US" dirty="0">
                <a:latin typeface="Times" pitchFamily="18" charset="0"/>
              </a:rPr>
              <a:t>    for t = 1 to T</a:t>
            </a:r>
          </a:p>
          <a:p>
            <a:endParaRPr lang="en-US" dirty="0"/>
          </a:p>
        </p:txBody>
      </p:sp>
      <p:sp>
        <p:nvSpPr>
          <p:cNvPr id="7" name="Footer Placeholder 6"/>
          <p:cNvSpPr>
            <a:spLocks noGrp="1"/>
          </p:cNvSpPr>
          <p:nvPr>
            <p:ph type="ftr" sz="quarter" idx="11"/>
          </p:nvPr>
        </p:nvSpPr>
        <p:spPr/>
        <p:txBody>
          <a:bodyPr/>
          <a:lstStyle/>
          <a:p>
            <a:r>
              <a:rPr kumimoji="0" lang="en-US" smtClean="0"/>
              <a:t>Prof. Vipin Tyagi</a:t>
            </a:r>
            <a:endParaRPr kumimoji="0" lang="en-US"/>
          </a:p>
        </p:txBody>
      </p:sp>
      <p:sp>
        <p:nvSpPr>
          <p:cNvPr id="6" name="Slide Number Placeholder 5"/>
          <p:cNvSpPr>
            <a:spLocks noGrp="1"/>
          </p:cNvSpPr>
          <p:nvPr>
            <p:ph type="sldNum" sz="quarter" idx="12"/>
          </p:nvPr>
        </p:nvSpPr>
        <p:spPr/>
        <p:txBody>
          <a:bodyPr/>
          <a:lstStyle/>
          <a:p>
            <a:fld id="{2C6B1FF6-39B9-40F5-8B67-33C6354A3D4F}" type="slidenum">
              <a:rPr kumimoji="0" lang="en-US" smtClean="0"/>
              <a:pPr/>
              <a:t>34</a:t>
            </a:fld>
            <a:endParaRPr kumimoji="0" lang="en-US" dirty="0"/>
          </a:p>
        </p:txBody>
      </p:sp>
      <p:graphicFrame>
        <p:nvGraphicFramePr>
          <p:cNvPr id="1248260" name="Object 4"/>
          <p:cNvGraphicFramePr>
            <a:graphicFrameLocks noChangeAspect="1"/>
          </p:cNvGraphicFramePr>
          <p:nvPr/>
        </p:nvGraphicFramePr>
        <p:xfrm>
          <a:off x="990600" y="3810000"/>
          <a:ext cx="7162800" cy="571500"/>
        </p:xfrm>
        <a:graphic>
          <a:graphicData uri="http://schemas.openxmlformats.org/presentationml/2006/ole">
            <p:oleObj spid="_x0000_s1248260" name="Equation" r:id="rId3" imgW="4457520" imgH="355320" progId="">
              <p:embed/>
            </p:oleObj>
          </a:graphicData>
        </a:graphic>
      </p:graphicFrame>
      <p:graphicFrame>
        <p:nvGraphicFramePr>
          <p:cNvPr id="1248261" name="Object 5"/>
          <p:cNvGraphicFramePr>
            <a:graphicFrameLocks noChangeAspect="1"/>
          </p:cNvGraphicFramePr>
          <p:nvPr/>
        </p:nvGraphicFramePr>
        <p:xfrm>
          <a:off x="2514600" y="5410200"/>
          <a:ext cx="3276600" cy="814388"/>
        </p:xfrm>
        <a:graphic>
          <a:graphicData uri="http://schemas.openxmlformats.org/presentationml/2006/ole">
            <p:oleObj spid="_x0000_s1248261" name="Equation" r:id="rId4" imgW="2247840" imgH="558720" progId="">
              <p:embed/>
            </p:oleObj>
          </a:graphicData>
        </a:graphic>
      </p:graphicFrame>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282" name="Rectangle 2"/>
          <p:cNvSpPr>
            <a:spLocks noGrp="1" noChangeArrowheads="1"/>
          </p:cNvSpPr>
          <p:nvPr>
            <p:ph type="title"/>
          </p:nvPr>
        </p:nvSpPr>
        <p:spPr>
          <a:xfrm>
            <a:off x="228600" y="552450"/>
            <a:ext cx="8153400" cy="438150"/>
          </a:xfrm>
        </p:spPr>
        <p:txBody>
          <a:bodyPr>
            <a:normAutofit fontScale="90000"/>
          </a:bodyPr>
          <a:lstStyle/>
          <a:p>
            <a:r>
              <a:rPr lang="en-US"/>
              <a:t>Backward Algorithm</a:t>
            </a:r>
          </a:p>
        </p:txBody>
      </p:sp>
      <p:sp>
        <p:nvSpPr>
          <p:cNvPr id="1249283" name="Rectangle 3"/>
          <p:cNvSpPr>
            <a:spLocks noGrp="1" noChangeArrowheads="1"/>
          </p:cNvSpPr>
          <p:nvPr>
            <p:ph idx="1"/>
          </p:nvPr>
        </p:nvSpPr>
        <p:spPr>
          <a:xfrm>
            <a:off x="533400" y="1295400"/>
            <a:ext cx="8248708" cy="4429151"/>
          </a:xfrm>
        </p:spPr>
        <p:txBody>
          <a:bodyPr>
            <a:normAutofit fontScale="70000" lnSpcReduction="20000"/>
          </a:bodyPr>
          <a:lstStyle/>
          <a:p>
            <a:pPr>
              <a:buFontTx/>
              <a:buChar char="•"/>
            </a:pPr>
            <a:r>
              <a:rPr lang="en-US" dirty="0">
                <a:latin typeface="Arial" pitchFamily="34" charset="0"/>
                <a:cs typeface="Arial" pitchFamily="34" charset="0"/>
              </a:rPr>
              <a:t>The forward probability </a:t>
            </a:r>
            <a:r>
              <a:rPr lang="en-US" dirty="0" err="1">
                <a:latin typeface="Arial" pitchFamily="34" charset="0"/>
                <a:cs typeface="Arial" pitchFamily="34" charset="0"/>
              </a:rPr>
              <a:t>β</a:t>
            </a:r>
            <a:r>
              <a:rPr lang="en-US" baseline="-25000" dirty="0" err="1">
                <a:latin typeface="Arial" pitchFamily="34" charset="0"/>
                <a:cs typeface="Arial" pitchFamily="34" charset="0"/>
              </a:rPr>
              <a:t>i</a:t>
            </a:r>
            <a:r>
              <a:rPr lang="en-US" dirty="0">
                <a:latin typeface="Arial" pitchFamily="34" charset="0"/>
                <a:cs typeface="Arial" pitchFamily="34" charset="0"/>
              </a:rPr>
              <a:t>(m) is the probability of the words w</a:t>
            </a:r>
            <a:r>
              <a:rPr lang="en-US" baseline="-25000" dirty="0">
                <a:latin typeface="Arial" pitchFamily="34" charset="0"/>
                <a:cs typeface="Arial" pitchFamily="34" charset="0"/>
              </a:rPr>
              <a:t>m</a:t>
            </a:r>
            <a:r>
              <a:rPr lang="en-US" dirty="0">
                <a:latin typeface="Arial" pitchFamily="34" charset="0"/>
                <a:cs typeface="Arial" pitchFamily="34" charset="0"/>
              </a:rPr>
              <a:t>, w</a:t>
            </a:r>
            <a:r>
              <a:rPr lang="en-US" baseline="-25000" dirty="0">
                <a:latin typeface="Arial" pitchFamily="34" charset="0"/>
                <a:cs typeface="Arial" pitchFamily="34" charset="0"/>
              </a:rPr>
              <a:t>m+1</a:t>
            </a:r>
            <a:r>
              <a:rPr lang="en-US" dirty="0">
                <a:latin typeface="Arial" pitchFamily="34" charset="0"/>
                <a:cs typeface="Arial" pitchFamily="34" charset="0"/>
              </a:rPr>
              <a:t>, …, </a:t>
            </a:r>
            <a:r>
              <a:rPr lang="en-US" dirty="0" err="1">
                <a:latin typeface="Arial" pitchFamily="34" charset="0"/>
                <a:cs typeface="Arial" pitchFamily="34" charset="0"/>
              </a:rPr>
              <a:t>w</a:t>
            </a:r>
            <a:r>
              <a:rPr lang="en-US" baseline="-25000" dirty="0" err="1">
                <a:latin typeface="Arial" pitchFamily="34" charset="0"/>
                <a:cs typeface="Arial" pitchFamily="34" charset="0"/>
              </a:rPr>
              <a:t>N</a:t>
            </a:r>
            <a:r>
              <a:rPr lang="en-US" dirty="0">
                <a:latin typeface="Arial" pitchFamily="34" charset="0"/>
                <a:cs typeface="Arial" pitchFamily="34" charset="0"/>
              </a:rPr>
              <a:t> with w</a:t>
            </a:r>
            <a:r>
              <a:rPr lang="en-US" baseline="-25000" dirty="0">
                <a:latin typeface="Arial" pitchFamily="34" charset="0"/>
                <a:cs typeface="Arial" pitchFamily="34" charset="0"/>
              </a:rPr>
              <a:t>m</a:t>
            </a:r>
            <a:r>
              <a:rPr lang="en-US" dirty="0">
                <a:latin typeface="Arial" pitchFamily="34" charset="0"/>
                <a:cs typeface="Arial" pitchFamily="34" charset="0"/>
              </a:rPr>
              <a:t> having tag T</a:t>
            </a:r>
            <a:r>
              <a:rPr lang="en-US" baseline="-25000" dirty="0">
                <a:latin typeface="Arial" pitchFamily="34" charset="0"/>
                <a:cs typeface="Arial" pitchFamily="34" charset="0"/>
              </a:rPr>
              <a:t>i</a:t>
            </a:r>
            <a:r>
              <a:rPr lang="en-US" dirty="0">
                <a:latin typeface="Arial" pitchFamily="34" charset="0"/>
                <a:cs typeface="Arial" pitchFamily="34" charset="0"/>
              </a:rPr>
              <a:t>.</a:t>
            </a:r>
          </a:p>
          <a:p>
            <a:pPr lvl="1"/>
            <a:r>
              <a:rPr lang="en-US" dirty="0">
                <a:latin typeface="Arial" pitchFamily="34" charset="0"/>
                <a:cs typeface="Arial" pitchFamily="34" charset="0"/>
              </a:rPr>
              <a:t>			</a:t>
            </a:r>
            <a:r>
              <a:rPr lang="en-US" dirty="0" err="1">
                <a:latin typeface="Arial" pitchFamily="34" charset="0"/>
                <a:cs typeface="Arial" pitchFamily="34" charset="0"/>
              </a:rPr>
              <a:t>β</a:t>
            </a:r>
            <a:r>
              <a:rPr lang="en-US" baseline="-25000" dirty="0" err="1">
                <a:latin typeface="Arial" pitchFamily="34" charset="0"/>
                <a:cs typeface="Arial" pitchFamily="34" charset="0"/>
              </a:rPr>
              <a:t>i</a:t>
            </a:r>
            <a:r>
              <a:rPr lang="en-US" dirty="0">
                <a:latin typeface="Arial" pitchFamily="34" charset="0"/>
                <a:cs typeface="Arial" pitchFamily="34" charset="0"/>
              </a:rPr>
              <a:t>(m) = P(w</a:t>
            </a:r>
            <a:r>
              <a:rPr lang="en-US" baseline="-25000" dirty="0">
                <a:latin typeface="Arial" pitchFamily="34" charset="0"/>
                <a:cs typeface="Arial" pitchFamily="34" charset="0"/>
              </a:rPr>
              <a:t>m</a:t>
            </a:r>
            <a:r>
              <a:rPr lang="en-US" dirty="0">
                <a:latin typeface="Arial" pitchFamily="34" charset="0"/>
                <a:cs typeface="Arial" pitchFamily="34" charset="0"/>
              </a:rPr>
              <a:t>, …, </a:t>
            </a:r>
            <a:r>
              <a:rPr lang="en-US" dirty="0" err="1">
                <a:latin typeface="Arial" pitchFamily="34" charset="0"/>
                <a:cs typeface="Arial" pitchFamily="34" charset="0"/>
              </a:rPr>
              <a:t>w</a:t>
            </a:r>
            <a:r>
              <a:rPr lang="en-US" baseline="-25000" dirty="0" err="1">
                <a:latin typeface="Arial" pitchFamily="34" charset="0"/>
                <a:cs typeface="Arial" pitchFamily="34" charset="0"/>
              </a:rPr>
              <a:t>N</a:t>
            </a:r>
            <a:r>
              <a:rPr lang="en-US" dirty="0">
                <a:latin typeface="Arial" pitchFamily="34" charset="0"/>
                <a:cs typeface="Arial" pitchFamily="34" charset="0"/>
              </a:rPr>
              <a:t> &amp; w</a:t>
            </a:r>
            <a:r>
              <a:rPr lang="en-US" baseline="-25000" dirty="0">
                <a:latin typeface="Arial" pitchFamily="34" charset="0"/>
                <a:cs typeface="Arial" pitchFamily="34" charset="0"/>
              </a:rPr>
              <a:t>m /</a:t>
            </a:r>
            <a:r>
              <a:rPr lang="en-US" dirty="0">
                <a:latin typeface="Arial" pitchFamily="34" charset="0"/>
                <a:cs typeface="Arial" pitchFamily="34" charset="0"/>
              </a:rPr>
              <a:t>T</a:t>
            </a:r>
            <a:r>
              <a:rPr lang="en-US" baseline="-25000" dirty="0">
                <a:latin typeface="Arial" pitchFamily="34" charset="0"/>
                <a:cs typeface="Arial" pitchFamily="34" charset="0"/>
              </a:rPr>
              <a:t>i</a:t>
            </a:r>
            <a:r>
              <a:rPr lang="en-US" dirty="0">
                <a:latin typeface="Arial" pitchFamily="34" charset="0"/>
                <a:cs typeface="Arial" pitchFamily="34" charset="0"/>
              </a:rPr>
              <a:t>)</a:t>
            </a:r>
          </a:p>
          <a:p>
            <a:pPr>
              <a:buFontTx/>
              <a:buChar char="•"/>
            </a:pPr>
            <a:endParaRPr lang="en-US" dirty="0">
              <a:latin typeface="Arial" pitchFamily="34" charset="0"/>
              <a:cs typeface="Arial" pitchFamily="34" charset="0"/>
            </a:endParaRPr>
          </a:p>
          <a:p>
            <a:pPr>
              <a:buFontTx/>
              <a:buChar char="•"/>
            </a:pPr>
            <a:r>
              <a:rPr lang="en-US" dirty="0">
                <a:latin typeface="Arial" pitchFamily="34" charset="0"/>
                <a:cs typeface="Arial" pitchFamily="34" charset="0"/>
              </a:rPr>
              <a:t>The backward probability is computed as the sum of the probabilities computed for </a:t>
            </a:r>
            <a:r>
              <a:rPr lang="en-US" b="1" dirty="0">
                <a:latin typeface="Arial" pitchFamily="34" charset="0"/>
                <a:cs typeface="Arial" pitchFamily="34" charset="0"/>
              </a:rPr>
              <a:t>all </a:t>
            </a:r>
            <a:r>
              <a:rPr lang="en-US" dirty="0">
                <a:latin typeface="Arial" pitchFamily="34" charset="0"/>
                <a:cs typeface="Arial" pitchFamily="34" charset="0"/>
              </a:rPr>
              <a:t>tag sequences starting with tag T</a:t>
            </a:r>
            <a:r>
              <a:rPr lang="en-US" baseline="-25000" dirty="0">
                <a:latin typeface="Arial" pitchFamily="34" charset="0"/>
                <a:cs typeface="Arial" pitchFamily="34" charset="0"/>
              </a:rPr>
              <a:t>i</a:t>
            </a:r>
            <a:r>
              <a:rPr lang="en-US" dirty="0">
                <a:latin typeface="Arial" pitchFamily="34" charset="0"/>
                <a:cs typeface="Arial" pitchFamily="34" charset="0"/>
              </a:rPr>
              <a:t> for word w</a:t>
            </a:r>
            <a:r>
              <a:rPr lang="en-US" baseline="-25000" dirty="0">
                <a:latin typeface="Arial" pitchFamily="34" charset="0"/>
                <a:cs typeface="Arial" pitchFamily="34" charset="0"/>
              </a:rPr>
              <a:t>m</a:t>
            </a:r>
            <a:r>
              <a:rPr lang="en-US" dirty="0">
                <a:latin typeface="Arial" pitchFamily="34" charset="0"/>
                <a:cs typeface="Arial" pitchFamily="34" charset="0"/>
              </a:rPr>
              <a:t>.</a:t>
            </a:r>
          </a:p>
          <a:p>
            <a:pPr lvl="1">
              <a:buFontTx/>
              <a:buChar char="–"/>
            </a:pPr>
            <a:r>
              <a:rPr lang="en-US" dirty="0">
                <a:latin typeface="Arial" pitchFamily="34" charset="0"/>
                <a:cs typeface="Arial" pitchFamily="34" charset="0"/>
              </a:rPr>
              <a:t>Ex: β</a:t>
            </a:r>
            <a:r>
              <a:rPr lang="en-US" baseline="-25000" dirty="0">
                <a:latin typeface="Arial" pitchFamily="34" charset="0"/>
                <a:cs typeface="Arial" pitchFamily="34" charset="0"/>
              </a:rPr>
              <a:t>1</a:t>
            </a:r>
            <a:r>
              <a:rPr lang="en-US" dirty="0">
                <a:latin typeface="Arial" pitchFamily="34" charset="0"/>
                <a:cs typeface="Arial" pitchFamily="34" charset="0"/>
              </a:rPr>
              <a:t>(2) would be the sum of probabilities computed for all tag sequences starting with tag #1 for word #2.</a:t>
            </a:r>
          </a:p>
          <a:p>
            <a:pPr>
              <a:buFontTx/>
              <a:buChar char="•"/>
            </a:pPr>
            <a:r>
              <a:rPr lang="en-US" dirty="0">
                <a:latin typeface="Arial" pitchFamily="34" charset="0"/>
                <a:cs typeface="Arial" pitchFamily="34" charset="0"/>
              </a:rPr>
              <a:t>The algorithm for computing the backward probability is analogous to the forward probability, except that we start at the end of the sentence and work backwards.</a:t>
            </a:r>
          </a:p>
          <a:p>
            <a:pPr>
              <a:buFontTx/>
              <a:buChar char="•"/>
            </a:pPr>
            <a:r>
              <a:rPr lang="en-US" dirty="0">
                <a:latin typeface="Arial" pitchFamily="34" charset="0"/>
                <a:cs typeface="Arial" pitchFamily="34" charset="0"/>
              </a:rPr>
              <a:t>The best way to estimate lexical tag probabilities uses both forward and backward probabilities</a:t>
            </a:r>
          </a:p>
          <a:p>
            <a:endParaRPr lang="en-US" dirty="0"/>
          </a:p>
        </p:txBody>
      </p:sp>
      <p:sp>
        <p:nvSpPr>
          <p:cNvPr id="6" name="Footer Placeholder 5"/>
          <p:cNvSpPr>
            <a:spLocks noGrp="1"/>
          </p:cNvSpPr>
          <p:nvPr>
            <p:ph type="ftr" sz="quarter" idx="11"/>
          </p:nvPr>
        </p:nvSpPr>
        <p:spPr/>
        <p:txBody>
          <a:bodyPr/>
          <a:lstStyle/>
          <a:p>
            <a:r>
              <a:rPr kumimoji="0" lang="en-US" smtClean="0"/>
              <a:t>Prof. Vipin Tyagi</a:t>
            </a:r>
            <a:endParaRPr kumimoji="0" lang="en-US"/>
          </a:p>
        </p:txBody>
      </p:sp>
      <p:sp>
        <p:nvSpPr>
          <p:cNvPr id="5" name="Slide Number Placeholder 4"/>
          <p:cNvSpPr>
            <a:spLocks noGrp="1"/>
          </p:cNvSpPr>
          <p:nvPr>
            <p:ph type="sldNum" sz="quarter" idx="12"/>
          </p:nvPr>
        </p:nvSpPr>
        <p:spPr/>
        <p:txBody>
          <a:bodyPr/>
          <a:lstStyle/>
          <a:p>
            <a:fld id="{2C6B1FF6-39B9-40F5-8B67-33C6354A3D4F}" type="slidenum">
              <a:rPr kumimoji="0" lang="en-US" smtClean="0"/>
              <a:pPr/>
              <a:t>35</a:t>
            </a:fld>
            <a:endParaRPr kumimoji="0" lang="en-US" dirty="0"/>
          </a:p>
        </p:txBody>
      </p:sp>
      <p:graphicFrame>
        <p:nvGraphicFramePr>
          <p:cNvPr id="1249284" name="Object 4"/>
          <p:cNvGraphicFramePr>
            <a:graphicFrameLocks noChangeAspect="1"/>
          </p:cNvGraphicFramePr>
          <p:nvPr/>
        </p:nvGraphicFramePr>
        <p:xfrm>
          <a:off x="2590800" y="5486400"/>
          <a:ext cx="3124200" cy="881063"/>
        </p:xfrm>
        <a:graphic>
          <a:graphicData uri="http://schemas.openxmlformats.org/presentationml/2006/ole">
            <p:oleObj spid="_x0000_s1249284" name="Equation" r:id="rId3" imgW="1981080" imgH="558720" progId="">
              <p:embed/>
            </p:oleObj>
          </a:graphicData>
        </a:graphic>
      </p:graphicFrame>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0306" name="Rectangle 2"/>
          <p:cNvSpPr>
            <a:spLocks noGrp="1" noChangeArrowheads="1"/>
          </p:cNvSpPr>
          <p:nvPr>
            <p:ph type="title"/>
          </p:nvPr>
        </p:nvSpPr>
        <p:spPr>
          <a:xfrm>
            <a:off x="228600" y="609600"/>
            <a:ext cx="8153400" cy="438150"/>
          </a:xfrm>
        </p:spPr>
        <p:txBody>
          <a:bodyPr>
            <a:normAutofit fontScale="90000"/>
          </a:bodyPr>
          <a:lstStyle/>
          <a:p>
            <a:r>
              <a:rPr lang="en-US"/>
              <a:t>Forward-Backward Algorithm</a:t>
            </a:r>
          </a:p>
        </p:txBody>
      </p:sp>
      <p:sp>
        <p:nvSpPr>
          <p:cNvPr id="1250307" name="Rectangle 3"/>
          <p:cNvSpPr>
            <a:spLocks noGrp="1" noChangeArrowheads="1"/>
          </p:cNvSpPr>
          <p:nvPr>
            <p:ph idx="1"/>
          </p:nvPr>
        </p:nvSpPr>
        <p:spPr>
          <a:xfrm>
            <a:off x="381000" y="1219200"/>
            <a:ext cx="8248708" cy="4429151"/>
          </a:xfrm>
        </p:spPr>
        <p:txBody>
          <a:bodyPr>
            <a:normAutofit/>
          </a:bodyPr>
          <a:lstStyle/>
          <a:p>
            <a:pPr marL="381000" indent="-381000"/>
            <a:r>
              <a:rPr lang="en-US" sz="2400" dirty="0">
                <a:latin typeface="Arial" pitchFamily="34" charset="0"/>
                <a:cs typeface="Arial" pitchFamily="34" charset="0"/>
              </a:rPr>
              <a:t>Make estimates starting with raw data</a:t>
            </a:r>
          </a:p>
          <a:p>
            <a:pPr marL="381000" indent="-381000">
              <a:buNone/>
            </a:pPr>
            <a:r>
              <a:rPr lang="en-US" sz="2400" dirty="0" smtClean="0">
                <a:latin typeface="Arial" pitchFamily="34" charset="0"/>
                <a:cs typeface="Arial" pitchFamily="34" charset="0"/>
              </a:rPr>
              <a:t>Repeat </a:t>
            </a:r>
            <a:r>
              <a:rPr lang="en-US" sz="2400" dirty="0">
                <a:latin typeface="Arial" pitchFamily="34" charset="0"/>
                <a:cs typeface="Arial" pitchFamily="34" charset="0"/>
              </a:rPr>
              <a:t>until convergence:</a:t>
            </a:r>
          </a:p>
          <a:p>
            <a:pPr marL="381000" indent="-381000">
              <a:buFontTx/>
              <a:buAutoNum type="arabicPeriod"/>
            </a:pPr>
            <a:r>
              <a:rPr lang="en-US" sz="2400" dirty="0">
                <a:latin typeface="Arial" pitchFamily="34" charset="0"/>
                <a:cs typeface="Arial" pitchFamily="34" charset="0"/>
              </a:rPr>
              <a:t>Compute forward probabilities</a:t>
            </a:r>
          </a:p>
          <a:p>
            <a:pPr marL="381000" indent="-381000">
              <a:buFontTx/>
              <a:buAutoNum type="arabicPeriod"/>
            </a:pPr>
            <a:r>
              <a:rPr lang="en-US" sz="2400" dirty="0">
                <a:latin typeface="Arial" pitchFamily="34" charset="0"/>
                <a:cs typeface="Arial" pitchFamily="34" charset="0"/>
              </a:rPr>
              <a:t>Compute backward probabilities</a:t>
            </a:r>
          </a:p>
          <a:p>
            <a:pPr marL="381000" indent="-381000">
              <a:buFontTx/>
              <a:buAutoNum type="arabicPeriod"/>
            </a:pPr>
            <a:r>
              <a:rPr lang="en-US" sz="2400" dirty="0">
                <a:latin typeface="Arial" pitchFamily="34" charset="0"/>
                <a:cs typeface="Arial" pitchFamily="34" charset="0"/>
              </a:rPr>
              <a:t>Re-estimate P(</a:t>
            </a:r>
            <a:r>
              <a:rPr lang="en-US" sz="2400" dirty="0" err="1">
                <a:latin typeface="Arial" pitchFamily="34" charset="0"/>
                <a:cs typeface="Arial" pitchFamily="34" charset="0"/>
              </a:rPr>
              <a:t>w</a:t>
            </a:r>
            <a:r>
              <a:rPr lang="en-US" sz="2400" baseline="-25000" dirty="0" err="1">
                <a:latin typeface="Arial" pitchFamily="34" charset="0"/>
                <a:cs typeface="Arial" pitchFamily="34" charset="0"/>
              </a:rPr>
              <a:t>m</a:t>
            </a:r>
            <a:r>
              <a:rPr lang="en-US" sz="2400" dirty="0" err="1">
                <a:latin typeface="Arial" pitchFamily="34" charset="0"/>
                <a:cs typeface="Arial" pitchFamily="34" charset="0"/>
              </a:rPr>
              <a:t>|t</a:t>
            </a:r>
            <a:r>
              <a:rPr lang="en-US" sz="2400" baseline="-25000" dirty="0" err="1">
                <a:latin typeface="Arial" pitchFamily="34" charset="0"/>
                <a:cs typeface="Arial" pitchFamily="34" charset="0"/>
              </a:rPr>
              <a:t>i</a:t>
            </a:r>
            <a:r>
              <a:rPr lang="en-US" sz="2400" dirty="0">
                <a:latin typeface="Arial" pitchFamily="34" charset="0"/>
                <a:cs typeface="Arial" pitchFamily="34" charset="0"/>
              </a:rPr>
              <a:t>) and P(</a:t>
            </a:r>
            <a:r>
              <a:rPr lang="en-US" sz="2400" dirty="0" err="1">
                <a:latin typeface="Arial" pitchFamily="34" charset="0"/>
                <a:cs typeface="Arial" pitchFamily="34" charset="0"/>
              </a:rPr>
              <a:t>t</a:t>
            </a:r>
            <a:r>
              <a:rPr lang="en-US" sz="2400" baseline="-25000" dirty="0" err="1">
                <a:latin typeface="Arial" pitchFamily="34" charset="0"/>
                <a:cs typeface="Arial" pitchFamily="34" charset="0"/>
              </a:rPr>
              <a:t>j</a:t>
            </a:r>
            <a:r>
              <a:rPr lang="en-US" sz="2400" dirty="0" err="1">
                <a:latin typeface="Arial" pitchFamily="34" charset="0"/>
                <a:cs typeface="Arial" pitchFamily="34" charset="0"/>
              </a:rPr>
              <a:t>|t</a:t>
            </a:r>
            <a:r>
              <a:rPr lang="en-US" sz="2400" baseline="-25000" dirty="0" err="1">
                <a:latin typeface="Arial" pitchFamily="34" charset="0"/>
                <a:cs typeface="Arial" pitchFamily="34" charset="0"/>
              </a:rPr>
              <a:t>i</a:t>
            </a:r>
            <a:r>
              <a:rPr lang="en-US" sz="2400" dirty="0">
                <a:latin typeface="Arial" pitchFamily="34" charset="0"/>
                <a:cs typeface="Arial" pitchFamily="34" charset="0"/>
              </a:rPr>
              <a:t>)</a:t>
            </a:r>
          </a:p>
        </p:txBody>
      </p:sp>
      <p:sp>
        <p:nvSpPr>
          <p:cNvPr id="7" name="Footer Placeholder 6"/>
          <p:cNvSpPr>
            <a:spLocks noGrp="1"/>
          </p:cNvSpPr>
          <p:nvPr>
            <p:ph type="ftr" sz="quarter" idx="11"/>
          </p:nvPr>
        </p:nvSpPr>
        <p:spPr/>
        <p:txBody>
          <a:bodyPr/>
          <a:lstStyle/>
          <a:p>
            <a:r>
              <a:rPr kumimoji="0" lang="en-US" smtClean="0"/>
              <a:t>Prof. Vipin Tyagi</a:t>
            </a:r>
            <a:endParaRPr kumimoji="0" lang="en-US"/>
          </a:p>
        </p:txBody>
      </p:sp>
      <p:sp>
        <p:nvSpPr>
          <p:cNvPr id="6" name="Slide Number Placeholder 5"/>
          <p:cNvSpPr>
            <a:spLocks noGrp="1"/>
          </p:cNvSpPr>
          <p:nvPr>
            <p:ph type="sldNum" sz="quarter" idx="12"/>
          </p:nvPr>
        </p:nvSpPr>
        <p:spPr/>
        <p:txBody>
          <a:bodyPr/>
          <a:lstStyle/>
          <a:p>
            <a:fld id="{2C6B1FF6-39B9-40F5-8B67-33C6354A3D4F}" type="slidenum">
              <a:rPr kumimoji="0" lang="en-US" smtClean="0"/>
              <a:pPr/>
              <a:t>36</a:t>
            </a:fld>
            <a:endParaRPr kumimoji="0" lang="en-US" dirty="0"/>
          </a:p>
        </p:txBody>
      </p:sp>
      <p:graphicFrame>
        <p:nvGraphicFramePr>
          <p:cNvPr id="1250308" name="Object 4"/>
          <p:cNvGraphicFramePr>
            <a:graphicFrameLocks noChangeAspect="1"/>
          </p:cNvGraphicFramePr>
          <p:nvPr/>
        </p:nvGraphicFramePr>
        <p:xfrm>
          <a:off x="2514600" y="3962400"/>
          <a:ext cx="2784475" cy="881063"/>
        </p:xfrm>
        <a:graphic>
          <a:graphicData uri="http://schemas.openxmlformats.org/presentationml/2006/ole">
            <p:oleObj spid="_x0000_s1250308" name="Equation" r:id="rId3" imgW="1765080" imgH="558720" progId="">
              <p:embed/>
            </p:oleObj>
          </a:graphicData>
        </a:graphic>
      </p:graphicFrame>
      <p:graphicFrame>
        <p:nvGraphicFramePr>
          <p:cNvPr id="1250309" name="Object 5"/>
          <p:cNvGraphicFramePr>
            <a:graphicFrameLocks noChangeAspect="1"/>
          </p:cNvGraphicFramePr>
          <p:nvPr/>
        </p:nvGraphicFramePr>
        <p:xfrm>
          <a:off x="1447800" y="4876800"/>
          <a:ext cx="5387975" cy="901700"/>
        </p:xfrm>
        <a:graphic>
          <a:graphicData uri="http://schemas.openxmlformats.org/presentationml/2006/ole">
            <p:oleObj spid="_x0000_s1250309" name="Equation" r:id="rId4" imgW="3416040" imgH="571320" progId="">
              <p:embed/>
            </p:oleObj>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 of Speech Tagging</a:t>
            </a:r>
            <a:endParaRPr lang="en-IN" dirty="0"/>
          </a:p>
        </p:txBody>
      </p:sp>
      <p:sp>
        <p:nvSpPr>
          <p:cNvPr id="3" name="Content Placeholder 2"/>
          <p:cNvSpPr>
            <a:spLocks noGrp="1"/>
          </p:cNvSpPr>
          <p:nvPr>
            <p:ph idx="1"/>
          </p:nvPr>
        </p:nvSpPr>
        <p:spPr/>
        <p:txBody>
          <a:bodyPr/>
          <a:lstStyle/>
          <a:p>
            <a:pPr>
              <a:buFont typeface="Wingdings" pitchFamily="2" charset="2"/>
              <a:buNone/>
            </a:pPr>
            <a:r>
              <a:rPr lang="en-US" sz="4000" dirty="0" smtClean="0"/>
              <a:t>Input:   </a:t>
            </a:r>
            <a:r>
              <a:rPr lang="en-US" dirty="0" smtClean="0">
                <a:latin typeface="Courier New" pitchFamily="49" charset="0"/>
              </a:rPr>
              <a:t>the lead paint is unsafe</a:t>
            </a:r>
            <a:endParaRPr lang="en-US" sz="4000" dirty="0" smtClean="0"/>
          </a:p>
          <a:p>
            <a:pPr>
              <a:buFont typeface="Wingdings" pitchFamily="2" charset="2"/>
              <a:buNone/>
            </a:pPr>
            <a:r>
              <a:rPr lang="en-US" sz="4000" dirty="0" smtClean="0"/>
              <a:t>Output: </a:t>
            </a:r>
            <a:r>
              <a:rPr lang="en-US" dirty="0" smtClean="0">
                <a:latin typeface="Courier New" pitchFamily="49" charset="0"/>
              </a:rPr>
              <a:t>the/</a:t>
            </a:r>
            <a:r>
              <a:rPr lang="en-US" dirty="0" err="1" smtClean="0">
                <a:solidFill>
                  <a:srgbClr val="FF0000"/>
                </a:solidFill>
                <a:latin typeface="Courier New" pitchFamily="49" charset="0"/>
              </a:rPr>
              <a:t>Det</a:t>
            </a:r>
            <a:r>
              <a:rPr lang="en-US" dirty="0" smtClean="0">
                <a:latin typeface="Courier New" pitchFamily="49" charset="0"/>
              </a:rPr>
              <a:t> lead/</a:t>
            </a:r>
            <a:r>
              <a:rPr lang="en-US" dirty="0" smtClean="0">
                <a:solidFill>
                  <a:srgbClr val="FF0000"/>
                </a:solidFill>
                <a:latin typeface="Courier New" pitchFamily="49" charset="0"/>
              </a:rPr>
              <a:t>N</a:t>
            </a:r>
            <a:r>
              <a:rPr lang="en-US" dirty="0" smtClean="0">
                <a:latin typeface="Courier New" pitchFamily="49" charset="0"/>
              </a:rPr>
              <a:t> paint/</a:t>
            </a:r>
            <a:r>
              <a:rPr lang="en-US" dirty="0" smtClean="0">
                <a:solidFill>
                  <a:srgbClr val="FF0000"/>
                </a:solidFill>
                <a:latin typeface="Courier New" pitchFamily="49" charset="0"/>
              </a:rPr>
              <a:t>N</a:t>
            </a:r>
            <a:r>
              <a:rPr lang="en-US" dirty="0" smtClean="0">
                <a:latin typeface="Courier New" pitchFamily="49" charset="0"/>
              </a:rPr>
              <a:t> is/</a:t>
            </a:r>
            <a:r>
              <a:rPr lang="en-US" dirty="0" smtClean="0">
                <a:solidFill>
                  <a:srgbClr val="FF0000"/>
                </a:solidFill>
                <a:latin typeface="Courier New" pitchFamily="49" charset="0"/>
              </a:rPr>
              <a:t>V</a:t>
            </a:r>
            <a:r>
              <a:rPr lang="en-US" dirty="0" smtClean="0">
                <a:latin typeface="Courier New" pitchFamily="49" charset="0"/>
              </a:rPr>
              <a:t> unsafe/</a:t>
            </a:r>
            <a:r>
              <a:rPr lang="en-US" dirty="0" err="1" smtClean="0">
                <a:solidFill>
                  <a:srgbClr val="FF0000"/>
                </a:solidFill>
                <a:latin typeface="Courier New" pitchFamily="49" charset="0"/>
              </a:rPr>
              <a:t>Adj</a:t>
            </a:r>
            <a:endParaRPr lang="en-US" dirty="0" smtClean="0">
              <a:solidFill>
                <a:srgbClr val="FF0000"/>
              </a:solidFill>
              <a:latin typeface="Courier New" pitchFamily="49" charset="0"/>
            </a:endParaRPr>
          </a:p>
        </p:txBody>
      </p:sp>
      <p:sp>
        <p:nvSpPr>
          <p:cNvPr id="4" name="Footer Placeholder 3"/>
          <p:cNvSpPr>
            <a:spLocks noGrp="1"/>
          </p:cNvSpPr>
          <p:nvPr>
            <p:ph type="ftr" sz="quarter" idx="11"/>
          </p:nvPr>
        </p:nvSpPr>
        <p:spPr/>
        <p:txBody>
          <a:bodyPr/>
          <a:lstStyle/>
          <a:p>
            <a:r>
              <a:rPr kumimoji="0" lang="en-US" smtClean="0"/>
              <a:t>Prof. Vipin Tyagi</a:t>
            </a:r>
            <a:endParaRPr kumimoji="0" lang="en-US"/>
          </a:p>
        </p:txBody>
      </p:sp>
      <p:sp>
        <p:nvSpPr>
          <p:cNvPr id="5" name="Slide Number Placeholder 4"/>
          <p:cNvSpPr>
            <a:spLocks noGrp="1"/>
          </p:cNvSpPr>
          <p:nvPr>
            <p:ph type="sldNum" sz="quarter" idx="12"/>
          </p:nvPr>
        </p:nvSpPr>
        <p:spPr/>
        <p:txBody>
          <a:bodyPr/>
          <a:lstStyle/>
          <a:p>
            <a:fld id="{2C6B1FF6-39B9-40F5-8B67-33C6354A3D4F}" type="slidenum">
              <a:rPr kumimoji="0" lang="en-US" smtClean="0"/>
              <a:pPr/>
              <a:t>3</a:t>
            </a:fld>
            <a:endParaRPr kumimoji="0"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Markov Models</a:t>
            </a:r>
            <a:endParaRPr lang="en-IN" dirty="0"/>
          </a:p>
        </p:txBody>
      </p:sp>
      <p:sp>
        <p:nvSpPr>
          <p:cNvPr id="7" name="Content Placeholder 6"/>
          <p:cNvSpPr>
            <a:spLocks noGrp="1"/>
          </p:cNvSpPr>
          <p:nvPr>
            <p:ph idx="1"/>
          </p:nvPr>
        </p:nvSpPr>
        <p:spPr/>
        <p:txBody>
          <a:bodyPr>
            <a:normAutofit fontScale="92500" lnSpcReduction="20000"/>
          </a:bodyPr>
          <a:lstStyle/>
          <a:p>
            <a:r>
              <a:rPr lang="en-US" dirty="0" smtClean="0"/>
              <a:t>A discrete (finite) system:</a:t>
            </a:r>
          </a:p>
          <a:p>
            <a:pPr lvl="1"/>
            <a:r>
              <a:rPr lang="en-US" dirty="0" smtClean="0">
                <a:solidFill>
                  <a:schemeClr val="hlink"/>
                </a:solidFill>
              </a:rPr>
              <a:t>N</a:t>
            </a:r>
            <a:r>
              <a:rPr lang="en-US" dirty="0" smtClean="0"/>
              <a:t> distinct states.</a:t>
            </a:r>
          </a:p>
          <a:p>
            <a:pPr lvl="1"/>
            <a:r>
              <a:rPr lang="en-US" dirty="0" smtClean="0"/>
              <a:t>Begins (at time </a:t>
            </a:r>
            <a:r>
              <a:rPr lang="en-US" dirty="0" smtClean="0">
                <a:solidFill>
                  <a:schemeClr val="hlink"/>
                </a:solidFill>
              </a:rPr>
              <a:t>t=1</a:t>
            </a:r>
            <a:r>
              <a:rPr lang="en-US" dirty="0" smtClean="0"/>
              <a:t>) in some initial state(s).</a:t>
            </a:r>
          </a:p>
          <a:p>
            <a:pPr lvl="1" algn="just"/>
            <a:r>
              <a:rPr lang="en-US" dirty="0" smtClean="0"/>
              <a:t>At each time step (</a:t>
            </a:r>
            <a:r>
              <a:rPr lang="en-US" dirty="0" smtClean="0">
                <a:solidFill>
                  <a:schemeClr val="hlink"/>
                </a:solidFill>
              </a:rPr>
              <a:t>t=1,2,…</a:t>
            </a:r>
            <a:r>
              <a:rPr lang="en-US" dirty="0" smtClean="0"/>
              <a:t>) the system moves  from </a:t>
            </a:r>
            <a:r>
              <a:rPr lang="en-US" dirty="0" smtClean="0">
                <a:solidFill>
                  <a:srgbClr val="000099"/>
                </a:solidFill>
              </a:rPr>
              <a:t>current</a:t>
            </a:r>
            <a:r>
              <a:rPr lang="en-US" dirty="0" smtClean="0"/>
              <a:t> to </a:t>
            </a:r>
            <a:r>
              <a:rPr lang="en-US" dirty="0" smtClean="0">
                <a:solidFill>
                  <a:srgbClr val="000099"/>
                </a:solidFill>
              </a:rPr>
              <a:t>next</a:t>
            </a:r>
            <a:r>
              <a:rPr lang="en-US" dirty="0" smtClean="0"/>
              <a:t> state (possibly the same as   the current state) according to </a:t>
            </a:r>
            <a:r>
              <a:rPr lang="en-US" dirty="0" smtClean="0">
                <a:solidFill>
                  <a:srgbClr val="000099"/>
                </a:solidFill>
              </a:rPr>
              <a:t>transition   probabilities</a:t>
            </a:r>
            <a:r>
              <a:rPr lang="en-US" dirty="0" smtClean="0"/>
              <a:t> associated with</a:t>
            </a:r>
            <a:r>
              <a:rPr lang="en-US" dirty="0" smtClean="0">
                <a:solidFill>
                  <a:srgbClr val="000099"/>
                </a:solidFill>
              </a:rPr>
              <a:t> current </a:t>
            </a:r>
            <a:r>
              <a:rPr lang="en-US" dirty="0" smtClean="0"/>
              <a:t>state.</a:t>
            </a:r>
          </a:p>
          <a:p>
            <a:r>
              <a:rPr lang="en-US" dirty="0" smtClean="0"/>
              <a:t>This kind of system is called a </a:t>
            </a:r>
            <a:r>
              <a:rPr lang="en-US" dirty="0" smtClean="0">
                <a:solidFill>
                  <a:schemeClr val="hlink"/>
                </a:solidFill>
              </a:rPr>
              <a:t>finite, or</a:t>
            </a:r>
            <a:r>
              <a:rPr lang="en-US" dirty="0" smtClean="0"/>
              <a:t> </a:t>
            </a:r>
            <a:r>
              <a:rPr lang="en-US" dirty="0" smtClean="0">
                <a:solidFill>
                  <a:schemeClr val="hlink"/>
                </a:solidFill>
              </a:rPr>
              <a:t>discrete Markov model  </a:t>
            </a:r>
          </a:p>
          <a:p>
            <a:pPr>
              <a:buNone/>
            </a:pPr>
            <a:r>
              <a:rPr lang="en-US" dirty="0" smtClean="0">
                <a:solidFill>
                  <a:schemeClr val="hlink"/>
                </a:solidFill>
              </a:rPr>
              <a:t> </a:t>
            </a:r>
          </a:p>
          <a:p>
            <a:r>
              <a:rPr lang="en-US" sz="2400" b="1" dirty="0" smtClean="0"/>
              <a:t>After Andrei </a:t>
            </a:r>
            <a:r>
              <a:rPr lang="en-US" sz="2400" b="1" dirty="0" err="1" smtClean="0"/>
              <a:t>Andreyevich</a:t>
            </a:r>
            <a:r>
              <a:rPr lang="en-US" sz="2400" b="1" dirty="0" smtClean="0"/>
              <a:t> Markov (1856 -1922)</a:t>
            </a:r>
            <a:endParaRPr lang="en-IN" dirty="0"/>
          </a:p>
        </p:txBody>
      </p:sp>
      <p:sp>
        <p:nvSpPr>
          <p:cNvPr id="4" name="Footer Placeholder 3"/>
          <p:cNvSpPr>
            <a:spLocks noGrp="1"/>
          </p:cNvSpPr>
          <p:nvPr>
            <p:ph type="ftr" sz="quarter" idx="11"/>
          </p:nvPr>
        </p:nvSpPr>
        <p:spPr/>
        <p:txBody>
          <a:bodyPr/>
          <a:lstStyle/>
          <a:p>
            <a:r>
              <a:rPr kumimoji="0" lang="en-US" smtClean="0"/>
              <a:t>Prof. Vipin Tyagi</a:t>
            </a:r>
            <a:endParaRPr kumimoji="0" lang="en-US"/>
          </a:p>
        </p:txBody>
      </p:sp>
      <p:sp>
        <p:nvSpPr>
          <p:cNvPr id="5" name="Slide Number Placeholder 4"/>
          <p:cNvSpPr>
            <a:spLocks noGrp="1"/>
          </p:cNvSpPr>
          <p:nvPr>
            <p:ph type="sldNum" sz="quarter" idx="12"/>
          </p:nvPr>
        </p:nvSpPr>
        <p:spPr/>
        <p:txBody>
          <a:bodyPr/>
          <a:lstStyle/>
          <a:p>
            <a:fld id="{2C6B1FF6-39B9-40F5-8B67-33C6354A3D4F}" type="slidenum">
              <a:rPr kumimoji="0" lang="en-US" smtClean="0"/>
              <a:pPr/>
              <a:t>4</a:t>
            </a:fld>
            <a:endParaRPr kumimoji="0"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650" name="Rectangle 2"/>
          <p:cNvSpPr>
            <a:spLocks noGrp="1" noChangeArrowheads="1"/>
          </p:cNvSpPr>
          <p:nvPr>
            <p:ph type="title"/>
          </p:nvPr>
        </p:nvSpPr>
        <p:spPr>
          <a:xfrm>
            <a:off x="304800" y="228600"/>
            <a:ext cx="8412162" cy="904875"/>
          </a:xfrm>
        </p:spPr>
        <p:txBody>
          <a:bodyPr/>
          <a:lstStyle/>
          <a:p>
            <a:r>
              <a:rPr lang="en-US" dirty="0"/>
              <a:t>Discrete Markov Model: Example</a:t>
            </a:r>
          </a:p>
        </p:txBody>
      </p:sp>
      <p:sp>
        <p:nvSpPr>
          <p:cNvPr id="283651" name="Rectangle 3"/>
          <p:cNvSpPr>
            <a:spLocks noGrp="1" noChangeArrowheads="1"/>
          </p:cNvSpPr>
          <p:nvPr>
            <p:ph type="body" sz="half" idx="1"/>
          </p:nvPr>
        </p:nvSpPr>
        <p:spPr>
          <a:xfrm>
            <a:off x="304800" y="1371600"/>
            <a:ext cx="4310062" cy="4864100"/>
          </a:xfrm>
        </p:spPr>
        <p:txBody>
          <a:bodyPr>
            <a:normAutofit/>
          </a:bodyPr>
          <a:lstStyle/>
          <a:p>
            <a:pPr marL="342900" indent="-342900"/>
            <a:r>
              <a:rPr lang="en-US" sz="2400" dirty="0"/>
              <a:t>Discrete Markov Model with </a:t>
            </a:r>
            <a:r>
              <a:rPr lang="en-US" sz="2400" dirty="0">
                <a:solidFill>
                  <a:schemeClr val="hlink"/>
                </a:solidFill>
              </a:rPr>
              <a:t>5</a:t>
            </a:r>
            <a:r>
              <a:rPr lang="en-US" sz="2400" dirty="0"/>
              <a:t> states.</a:t>
            </a:r>
          </a:p>
          <a:p>
            <a:pPr marL="342900" indent="-342900"/>
            <a:r>
              <a:rPr lang="en-US" sz="2400" dirty="0"/>
              <a:t>Each </a:t>
            </a:r>
            <a:r>
              <a:rPr lang="en-US" sz="2400" dirty="0" err="1">
                <a:solidFill>
                  <a:schemeClr val="hlink"/>
                </a:solidFill>
              </a:rPr>
              <a:t>a</a:t>
            </a:r>
            <a:r>
              <a:rPr lang="en-US" sz="2400" b="1" baseline="-25000" dirty="0" err="1">
                <a:solidFill>
                  <a:schemeClr val="hlink"/>
                </a:solidFill>
              </a:rPr>
              <a:t>ij</a:t>
            </a:r>
            <a:r>
              <a:rPr lang="en-US" sz="2400" b="1" baseline="-25000" dirty="0"/>
              <a:t> </a:t>
            </a:r>
            <a:r>
              <a:rPr lang="en-US" sz="2400" dirty="0"/>
              <a:t> represents the probability of moving from state </a:t>
            </a:r>
            <a:r>
              <a:rPr lang="en-US" sz="2400" dirty="0" err="1">
                <a:solidFill>
                  <a:schemeClr val="hlink"/>
                </a:solidFill>
              </a:rPr>
              <a:t>i</a:t>
            </a:r>
            <a:r>
              <a:rPr lang="en-US" sz="2400" dirty="0"/>
              <a:t> to state </a:t>
            </a:r>
            <a:r>
              <a:rPr lang="en-US" sz="2400" dirty="0">
                <a:solidFill>
                  <a:schemeClr val="hlink"/>
                </a:solidFill>
              </a:rPr>
              <a:t>j</a:t>
            </a:r>
            <a:endParaRPr lang="en-US" sz="2400" dirty="0"/>
          </a:p>
          <a:p>
            <a:pPr marL="342900" indent="-342900"/>
            <a:r>
              <a:rPr lang="en-US" sz="2400" dirty="0"/>
              <a:t>The </a:t>
            </a:r>
            <a:r>
              <a:rPr lang="en-US" sz="2400" dirty="0" err="1">
                <a:solidFill>
                  <a:schemeClr val="hlink"/>
                </a:solidFill>
              </a:rPr>
              <a:t>a</a:t>
            </a:r>
            <a:r>
              <a:rPr lang="en-US" sz="2400" b="1" baseline="-25000" dirty="0" err="1">
                <a:solidFill>
                  <a:schemeClr val="hlink"/>
                </a:solidFill>
              </a:rPr>
              <a:t>ij</a:t>
            </a:r>
            <a:r>
              <a:rPr lang="en-US" sz="2400" b="1" baseline="-25000" dirty="0"/>
              <a:t> </a:t>
            </a:r>
            <a:r>
              <a:rPr lang="en-US" sz="2400" dirty="0"/>
              <a:t>are given in a matrix </a:t>
            </a:r>
            <a:r>
              <a:rPr lang="en-US" sz="2400" dirty="0">
                <a:solidFill>
                  <a:schemeClr val="hlink"/>
                </a:solidFill>
              </a:rPr>
              <a:t>A</a:t>
            </a:r>
            <a:r>
              <a:rPr lang="en-US" sz="2400" dirty="0"/>
              <a:t> = {</a:t>
            </a:r>
            <a:r>
              <a:rPr lang="en-US" sz="2400" dirty="0" err="1">
                <a:solidFill>
                  <a:schemeClr val="hlink"/>
                </a:solidFill>
              </a:rPr>
              <a:t>a</a:t>
            </a:r>
            <a:r>
              <a:rPr lang="en-US" sz="2400" b="1" baseline="-25000" dirty="0" err="1">
                <a:solidFill>
                  <a:schemeClr val="hlink"/>
                </a:solidFill>
              </a:rPr>
              <a:t>ij</a:t>
            </a:r>
            <a:r>
              <a:rPr lang="en-US" sz="2400" dirty="0"/>
              <a:t>}</a:t>
            </a:r>
          </a:p>
          <a:p>
            <a:pPr marL="342900" indent="-342900"/>
            <a:r>
              <a:rPr lang="en-US" sz="2400" dirty="0"/>
              <a:t>The probability to start in a given state </a:t>
            </a:r>
            <a:r>
              <a:rPr lang="en-US" sz="2400" dirty="0" err="1"/>
              <a:t>i</a:t>
            </a:r>
            <a:r>
              <a:rPr lang="en-US" sz="2400" dirty="0"/>
              <a:t> is  </a:t>
            </a:r>
            <a:r>
              <a:rPr lang="en-US" sz="2400" dirty="0">
                <a:solidFill>
                  <a:schemeClr val="hlink"/>
                </a:solidFill>
                <a:latin typeface="Symbol" pitchFamily="18" charset="2"/>
              </a:rPr>
              <a:t>p</a:t>
            </a:r>
            <a:r>
              <a:rPr lang="en-US" sz="2400" b="1" baseline="-25000" dirty="0">
                <a:solidFill>
                  <a:schemeClr val="hlink"/>
                </a:solidFill>
              </a:rPr>
              <a:t>i </a:t>
            </a:r>
            <a:r>
              <a:rPr lang="en-US" sz="2400" b="1" baseline="-25000" dirty="0"/>
              <a:t>, </a:t>
            </a:r>
            <a:r>
              <a:rPr lang="en-US" sz="2400" dirty="0"/>
              <a:t>The vector </a:t>
            </a:r>
            <a:r>
              <a:rPr lang="en-US" sz="2400" dirty="0">
                <a:solidFill>
                  <a:schemeClr val="hlink"/>
                </a:solidFill>
                <a:latin typeface="Symbol" pitchFamily="18" charset="2"/>
              </a:rPr>
              <a:t>p </a:t>
            </a:r>
            <a:r>
              <a:rPr lang="en-US" sz="2400" dirty="0" smtClean="0"/>
              <a:t>represents </a:t>
            </a:r>
            <a:r>
              <a:rPr lang="en-US" sz="2400" dirty="0"/>
              <a:t>these </a:t>
            </a:r>
            <a:r>
              <a:rPr lang="en-US" sz="2400" dirty="0">
                <a:solidFill>
                  <a:srgbClr val="000099"/>
                </a:solidFill>
              </a:rPr>
              <a:t>start</a:t>
            </a:r>
            <a:r>
              <a:rPr lang="en-US" sz="2400" dirty="0">
                <a:solidFill>
                  <a:srgbClr val="000099"/>
                </a:solidFill>
                <a:latin typeface="Symbol" pitchFamily="18" charset="2"/>
              </a:rPr>
              <a:t> </a:t>
            </a:r>
            <a:r>
              <a:rPr lang="en-US" sz="2400" dirty="0">
                <a:solidFill>
                  <a:srgbClr val="000099"/>
                </a:solidFill>
              </a:rPr>
              <a:t>probabilities.</a:t>
            </a:r>
            <a:endParaRPr lang="en-US" sz="2400" dirty="0">
              <a:solidFill>
                <a:srgbClr val="000099"/>
              </a:solidFill>
              <a:latin typeface="Symbol" pitchFamily="18" charset="2"/>
            </a:endParaRPr>
          </a:p>
        </p:txBody>
      </p:sp>
      <p:pic>
        <p:nvPicPr>
          <p:cNvPr id="283652" name="Picture 4" descr="1"/>
          <p:cNvPicPr>
            <a:picLocks noGrp="1" noChangeAspect="1" noChangeArrowheads="1"/>
          </p:cNvPicPr>
          <p:nvPr>
            <p:ph sz="half" idx="2"/>
          </p:nvPr>
        </p:nvPicPr>
        <p:blipFill>
          <a:blip r:embed="rId2" cstate="print"/>
          <a:srcRect/>
          <a:stretch>
            <a:fillRect/>
          </a:stretch>
        </p:blipFill>
        <p:spPr>
          <a:xfrm>
            <a:off x="4724400" y="1600200"/>
            <a:ext cx="4114800" cy="4040188"/>
          </a:xfrm>
          <a:noFill/>
          <a:ln/>
        </p:spPr>
      </p:pic>
      <p:sp>
        <p:nvSpPr>
          <p:cNvPr id="7" name="Footer Placeholder 6"/>
          <p:cNvSpPr>
            <a:spLocks noGrp="1"/>
          </p:cNvSpPr>
          <p:nvPr>
            <p:ph type="ftr" sz="quarter" idx="10"/>
          </p:nvPr>
        </p:nvSpPr>
        <p:spPr/>
        <p:txBody>
          <a:bodyPr/>
          <a:lstStyle/>
          <a:p>
            <a:r>
              <a:rPr lang="en-US" smtClean="0"/>
              <a:t>Prof. Vipin Tyagi</a:t>
            </a:r>
            <a:endParaRPr lang="en-US"/>
          </a:p>
        </p:txBody>
      </p:sp>
      <p:sp>
        <p:nvSpPr>
          <p:cNvPr id="6" name="Slide Number Placeholder 5"/>
          <p:cNvSpPr>
            <a:spLocks noGrp="1"/>
          </p:cNvSpPr>
          <p:nvPr>
            <p:ph type="sldNum" sz="quarter" idx="11"/>
          </p:nvPr>
        </p:nvSpPr>
        <p:spPr/>
        <p:txBody>
          <a:bodyPr/>
          <a:lstStyle/>
          <a:p>
            <a:fld id="{33FB4506-E494-4C27-813F-454351AA3B10}" type="slidenum">
              <a:rPr lang="he-IL" smtClean="0"/>
              <a:pPr/>
              <a:t>5</a:t>
            </a:fld>
            <a:endParaRPr lang="en-US"/>
          </a:p>
        </p:txBody>
      </p:sp>
    </p:spTree>
  </p:cSld>
  <p:clrMapOvr>
    <a:masterClrMapping/>
  </p:clrMapOvr>
  <p:transition>
    <p:pull dir="d"/>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lide Number Placeholder 3"/>
          <p:cNvSpPr>
            <a:spLocks noGrp="1"/>
          </p:cNvSpPr>
          <p:nvPr>
            <p:ph type="sldNum" sz="quarter" idx="11"/>
          </p:nvPr>
        </p:nvSpPr>
        <p:spPr/>
        <p:txBody>
          <a:bodyPr/>
          <a:lstStyle/>
          <a:p>
            <a:fld id="{6C450891-71FA-4A3A-80CA-F05E3F9FBBCA}" type="slidenum">
              <a:rPr lang="he-IL"/>
              <a:pPr/>
              <a:t>6</a:t>
            </a:fld>
            <a:endParaRPr lang="en-US"/>
          </a:p>
        </p:txBody>
      </p:sp>
      <p:sp>
        <p:nvSpPr>
          <p:cNvPr id="263170" name="Rectangle 2"/>
          <p:cNvSpPr>
            <a:spLocks noGrp="1" noChangeArrowheads="1"/>
          </p:cNvSpPr>
          <p:nvPr>
            <p:ph type="title"/>
          </p:nvPr>
        </p:nvSpPr>
        <p:spPr/>
        <p:txBody>
          <a:bodyPr/>
          <a:lstStyle/>
          <a:p>
            <a:r>
              <a:rPr lang="en-US"/>
              <a:t>Markov Property</a:t>
            </a:r>
            <a:endParaRPr lang="en-US">
              <a:solidFill>
                <a:schemeClr val="hlink"/>
              </a:solidFill>
            </a:endParaRPr>
          </a:p>
        </p:txBody>
      </p:sp>
      <p:sp>
        <p:nvSpPr>
          <p:cNvPr id="263171" name="Text Box 3"/>
          <p:cNvSpPr txBox="1">
            <a:spLocks noChangeArrowheads="1"/>
          </p:cNvSpPr>
          <p:nvPr/>
        </p:nvSpPr>
        <p:spPr bwMode="auto">
          <a:xfrm>
            <a:off x="522288" y="2173288"/>
            <a:ext cx="7315200" cy="457200"/>
          </a:xfrm>
          <a:prstGeom prst="rect">
            <a:avLst/>
          </a:prstGeom>
          <a:noFill/>
          <a:ln w="25400">
            <a:noFill/>
            <a:miter lim="800000"/>
            <a:headEnd/>
            <a:tailEnd/>
          </a:ln>
          <a:effectLst/>
        </p:spPr>
        <p:txBody>
          <a:bodyPr>
            <a:spAutoFit/>
          </a:bodyPr>
          <a:lstStyle/>
          <a:p>
            <a:pPr>
              <a:spcBef>
                <a:spcPct val="50000"/>
              </a:spcBef>
            </a:pPr>
            <a:endParaRPr lang="en-US" sz="2400" i="0">
              <a:latin typeface="Times New Roman" pitchFamily="18" charset="0"/>
            </a:endParaRPr>
          </a:p>
        </p:txBody>
      </p:sp>
      <p:sp>
        <p:nvSpPr>
          <p:cNvPr id="263173" name="Text Box 5"/>
          <p:cNvSpPr txBox="1">
            <a:spLocks noChangeArrowheads="1"/>
          </p:cNvSpPr>
          <p:nvPr/>
        </p:nvSpPr>
        <p:spPr bwMode="auto">
          <a:xfrm>
            <a:off x="914400" y="1271588"/>
            <a:ext cx="7772400" cy="830997"/>
          </a:xfrm>
          <a:prstGeom prst="rect">
            <a:avLst/>
          </a:prstGeom>
          <a:noFill/>
          <a:ln w="25400">
            <a:noFill/>
            <a:miter lim="800000"/>
            <a:headEnd/>
            <a:tailEnd/>
          </a:ln>
          <a:effectLst/>
        </p:spPr>
        <p:txBody>
          <a:bodyPr wrap="square">
            <a:spAutoFit/>
          </a:bodyPr>
          <a:lstStyle/>
          <a:p>
            <a:pPr algn="just">
              <a:spcBef>
                <a:spcPct val="50000"/>
              </a:spcBef>
            </a:pPr>
            <a:r>
              <a:rPr lang="en-US" sz="2400" b="1" i="0" dirty="0" smtClean="0">
                <a:latin typeface="TimesNewRoman,Bold" charset="0"/>
              </a:rPr>
              <a:t>Markov </a:t>
            </a:r>
            <a:r>
              <a:rPr lang="en-US" sz="2400" b="1" i="0" dirty="0">
                <a:latin typeface="TimesNewRoman,Bold" charset="0"/>
              </a:rPr>
              <a:t>Property: The state of the system at time </a:t>
            </a:r>
            <a:r>
              <a:rPr lang="en-US" sz="2400" b="1" i="0" dirty="0">
                <a:solidFill>
                  <a:schemeClr val="hlink"/>
                </a:solidFill>
                <a:latin typeface="TimesNewRoman,Bold" charset="0"/>
              </a:rPr>
              <a:t>t+1 </a:t>
            </a:r>
            <a:r>
              <a:rPr lang="en-US" sz="2400" b="1" i="0" dirty="0" smtClean="0">
                <a:latin typeface="TimesNewRoman,Bold" charset="0"/>
              </a:rPr>
              <a:t>depends </a:t>
            </a:r>
            <a:r>
              <a:rPr lang="en-US" sz="2400" b="1" i="0" dirty="0">
                <a:solidFill>
                  <a:srgbClr val="000099"/>
                </a:solidFill>
                <a:latin typeface="Times New Roman" pitchFamily="18" charset="0"/>
              </a:rPr>
              <a:t>only</a:t>
            </a:r>
            <a:r>
              <a:rPr lang="en-US" sz="2400" i="0" dirty="0">
                <a:latin typeface="Times New Roman" pitchFamily="18" charset="0"/>
              </a:rPr>
              <a:t> </a:t>
            </a:r>
            <a:r>
              <a:rPr lang="en-US" sz="2400" b="1" i="0" dirty="0">
                <a:latin typeface="TimesNewRoman,Bold" charset="0"/>
              </a:rPr>
              <a:t>on the state of the system at time </a:t>
            </a:r>
            <a:r>
              <a:rPr lang="en-US" sz="2400" b="1" i="0" dirty="0">
                <a:solidFill>
                  <a:schemeClr val="hlink"/>
                </a:solidFill>
                <a:latin typeface="TimesNewRoman,Bold" charset="0"/>
              </a:rPr>
              <a:t>t</a:t>
            </a:r>
          </a:p>
        </p:txBody>
      </p:sp>
      <p:sp>
        <p:nvSpPr>
          <p:cNvPr id="263174" name="Oval 6"/>
          <p:cNvSpPr>
            <a:spLocks noChangeArrowheads="1"/>
          </p:cNvSpPr>
          <p:nvPr/>
        </p:nvSpPr>
        <p:spPr bwMode="auto">
          <a:xfrm>
            <a:off x="533400" y="4387850"/>
            <a:ext cx="795338" cy="771525"/>
          </a:xfrm>
          <a:prstGeom prst="ellipse">
            <a:avLst/>
          </a:prstGeom>
          <a:solidFill>
            <a:srgbClr val="FF9966"/>
          </a:solidFill>
          <a:ln w="25400">
            <a:solidFill>
              <a:schemeClr val="tx1"/>
            </a:solidFill>
            <a:round/>
            <a:headEnd/>
            <a:tailEnd/>
          </a:ln>
          <a:effectLst/>
        </p:spPr>
        <p:txBody>
          <a:bodyPr wrap="none" anchor="ctr"/>
          <a:lstStyle/>
          <a:p>
            <a:pPr algn="ctr"/>
            <a:r>
              <a:rPr lang="en-US" sz="2400" i="0">
                <a:latin typeface="Times New Roman" pitchFamily="18" charset="0"/>
              </a:rPr>
              <a:t>X</a:t>
            </a:r>
            <a:r>
              <a:rPr lang="en-US" sz="2400" i="0" baseline="-25000">
                <a:solidFill>
                  <a:srgbClr val="000099"/>
                </a:solidFill>
                <a:latin typeface="Times New Roman" pitchFamily="18" charset="0"/>
              </a:rPr>
              <a:t>t=1</a:t>
            </a:r>
          </a:p>
        </p:txBody>
      </p:sp>
      <p:sp>
        <p:nvSpPr>
          <p:cNvPr id="263175" name="Oval 7"/>
          <p:cNvSpPr>
            <a:spLocks noChangeArrowheads="1"/>
          </p:cNvSpPr>
          <p:nvPr/>
        </p:nvSpPr>
        <p:spPr bwMode="auto">
          <a:xfrm>
            <a:off x="2322513" y="4362450"/>
            <a:ext cx="1030287" cy="771525"/>
          </a:xfrm>
          <a:prstGeom prst="ellipse">
            <a:avLst/>
          </a:prstGeom>
          <a:solidFill>
            <a:srgbClr val="FF9966"/>
          </a:solidFill>
          <a:ln w="25400">
            <a:solidFill>
              <a:schemeClr val="tx1"/>
            </a:solidFill>
            <a:round/>
            <a:headEnd/>
            <a:tailEnd/>
          </a:ln>
          <a:effectLst/>
        </p:spPr>
        <p:txBody>
          <a:bodyPr anchor="ctr"/>
          <a:lstStyle/>
          <a:p>
            <a:pPr algn="ctr"/>
            <a:r>
              <a:rPr lang="en-US" sz="2400" i="0" dirty="0" err="1">
                <a:latin typeface="Times New Roman" pitchFamily="18" charset="0"/>
              </a:rPr>
              <a:t>X</a:t>
            </a:r>
            <a:r>
              <a:rPr lang="en-US" sz="2400" i="0" baseline="-25000" dirty="0" err="1">
                <a:solidFill>
                  <a:srgbClr val="000099"/>
                </a:solidFill>
                <a:latin typeface="Times New Roman" pitchFamily="18" charset="0"/>
              </a:rPr>
              <a:t>t</a:t>
            </a:r>
            <a:r>
              <a:rPr lang="en-US" sz="2400" i="0" baseline="-25000" dirty="0">
                <a:solidFill>
                  <a:srgbClr val="000099"/>
                </a:solidFill>
                <a:latin typeface="Times New Roman" pitchFamily="18" charset="0"/>
              </a:rPr>
              <a:t>=2</a:t>
            </a:r>
          </a:p>
        </p:txBody>
      </p:sp>
      <p:sp>
        <p:nvSpPr>
          <p:cNvPr id="263176" name="Oval 8"/>
          <p:cNvSpPr>
            <a:spLocks noChangeArrowheads="1"/>
          </p:cNvSpPr>
          <p:nvPr/>
        </p:nvSpPr>
        <p:spPr bwMode="auto">
          <a:xfrm>
            <a:off x="4003675" y="4357688"/>
            <a:ext cx="993775" cy="771525"/>
          </a:xfrm>
          <a:prstGeom prst="ellipse">
            <a:avLst/>
          </a:prstGeom>
          <a:solidFill>
            <a:srgbClr val="FF9966"/>
          </a:solidFill>
          <a:ln w="25400">
            <a:solidFill>
              <a:schemeClr val="tx1"/>
            </a:solidFill>
            <a:round/>
            <a:headEnd/>
            <a:tailEnd/>
          </a:ln>
          <a:effectLst/>
        </p:spPr>
        <p:txBody>
          <a:bodyPr anchor="ctr"/>
          <a:lstStyle/>
          <a:p>
            <a:pPr algn="ctr"/>
            <a:r>
              <a:rPr lang="en-US" sz="2400" i="0">
                <a:latin typeface="Times New Roman" pitchFamily="18" charset="0"/>
              </a:rPr>
              <a:t>X</a:t>
            </a:r>
            <a:r>
              <a:rPr lang="en-US" sz="2400" i="0" baseline="-25000">
                <a:solidFill>
                  <a:srgbClr val="000099"/>
                </a:solidFill>
                <a:latin typeface="Times New Roman" pitchFamily="18" charset="0"/>
              </a:rPr>
              <a:t>t=3</a:t>
            </a:r>
          </a:p>
        </p:txBody>
      </p:sp>
      <p:sp>
        <p:nvSpPr>
          <p:cNvPr id="263177" name="Oval 9"/>
          <p:cNvSpPr>
            <a:spLocks noChangeArrowheads="1"/>
          </p:cNvSpPr>
          <p:nvPr/>
        </p:nvSpPr>
        <p:spPr bwMode="auto">
          <a:xfrm>
            <a:off x="5834063" y="4381500"/>
            <a:ext cx="1023937" cy="771525"/>
          </a:xfrm>
          <a:prstGeom prst="ellipse">
            <a:avLst/>
          </a:prstGeom>
          <a:solidFill>
            <a:srgbClr val="FF9966"/>
          </a:solidFill>
          <a:ln w="25400">
            <a:solidFill>
              <a:schemeClr val="tx1"/>
            </a:solidFill>
            <a:round/>
            <a:headEnd/>
            <a:tailEnd/>
          </a:ln>
          <a:effectLst/>
        </p:spPr>
        <p:txBody>
          <a:bodyPr anchor="ctr"/>
          <a:lstStyle/>
          <a:p>
            <a:pPr algn="ctr"/>
            <a:r>
              <a:rPr lang="en-US" sz="2400" i="0">
                <a:latin typeface="Times New Roman" pitchFamily="18" charset="0"/>
              </a:rPr>
              <a:t>X</a:t>
            </a:r>
            <a:r>
              <a:rPr lang="en-US" sz="2400" i="0" baseline="-25000">
                <a:solidFill>
                  <a:srgbClr val="000099"/>
                </a:solidFill>
                <a:latin typeface="Times New Roman" pitchFamily="18" charset="0"/>
              </a:rPr>
              <a:t>t=4</a:t>
            </a:r>
          </a:p>
        </p:txBody>
      </p:sp>
      <p:sp>
        <p:nvSpPr>
          <p:cNvPr id="263178" name="Oval 10"/>
          <p:cNvSpPr>
            <a:spLocks noChangeArrowheads="1"/>
          </p:cNvSpPr>
          <p:nvPr/>
        </p:nvSpPr>
        <p:spPr bwMode="auto">
          <a:xfrm>
            <a:off x="7645400" y="4392613"/>
            <a:ext cx="1047750" cy="771525"/>
          </a:xfrm>
          <a:prstGeom prst="ellipse">
            <a:avLst/>
          </a:prstGeom>
          <a:solidFill>
            <a:srgbClr val="FF9966"/>
          </a:solidFill>
          <a:ln w="25400">
            <a:solidFill>
              <a:schemeClr val="tx1"/>
            </a:solidFill>
            <a:round/>
            <a:headEnd/>
            <a:tailEnd/>
          </a:ln>
          <a:effectLst/>
        </p:spPr>
        <p:txBody>
          <a:bodyPr anchor="ctr"/>
          <a:lstStyle/>
          <a:p>
            <a:pPr algn="ctr"/>
            <a:r>
              <a:rPr lang="en-US" sz="2400" i="0">
                <a:latin typeface="Times New Roman" pitchFamily="18" charset="0"/>
              </a:rPr>
              <a:t>X</a:t>
            </a:r>
            <a:r>
              <a:rPr lang="en-US" sz="2400" i="0" baseline="-25000">
                <a:solidFill>
                  <a:srgbClr val="000099"/>
                </a:solidFill>
                <a:latin typeface="Times New Roman" pitchFamily="18" charset="0"/>
              </a:rPr>
              <a:t>t=5</a:t>
            </a:r>
          </a:p>
        </p:txBody>
      </p:sp>
      <p:cxnSp>
        <p:nvCxnSpPr>
          <p:cNvPr id="263180" name="AutoShape 12"/>
          <p:cNvCxnSpPr>
            <a:cxnSpLocks noChangeShapeType="1"/>
            <a:stCxn id="263174" idx="7"/>
            <a:endCxn id="263175" idx="1"/>
          </p:cNvCxnSpPr>
          <p:nvPr/>
        </p:nvCxnSpPr>
        <p:spPr bwMode="auto">
          <a:xfrm rot="5400000" flipH="1" flipV="1">
            <a:off x="1830129" y="3857571"/>
            <a:ext cx="25400" cy="1261132"/>
          </a:xfrm>
          <a:prstGeom prst="curvedConnector3">
            <a:avLst>
              <a:gd name="adj1" fmla="val 1444831"/>
            </a:avLst>
          </a:prstGeom>
          <a:noFill/>
          <a:ln w="25400">
            <a:solidFill>
              <a:schemeClr val="tx1"/>
            </a:solidFill>
            <a:round/>
            <a:headEnd/>
            <a:tailEnd type="triangle" w="med" len="med"/>
          </a:ln>
          <a:effectLst/>
        </p:spPr>
      </p:cxnSp>
      <p:cxnSp>
        <p:nvCxnSpPr>
          <p:cNvPr id="263181" name="AutoShape 13"/>
          <p:cNvCxnSpPr>
            <a:cxnSpLocks noChangeShapeType="1"/>
            <a:stCxn id="263175" idx="7"/>
            <a:endCxn id="263176" idx="1"/>
          </p:cNvCxnSpPr>
          <p:nvPr/>
        </p:nvCxnSpPr>
        <p:spPr bwMode="auto">
          <a:xfrm rot="5400000" flipH="1" flipV="1">
            <a:off x="3673183" y="3999410"/>
            <a:ext cx="4762" cy="947292"/>
          </a:xfrm>
          <a:prstGeom prst="curvedConnector3">
            <a:avLst>
              <a:gd name="adj1" fmla="val 7273184"/>
            </a:avLst>
          </a:prstGeom>
          <a:noFill/>
          <a:ln w="25400">
            <a:solidFill>
              <a:schemeClr val="tx1"/>
            </a:solidFill>
            <a:round/>
            <a:headEnd/>
            <a:tailEnd type="triangle" w="med" len="med"/>
          </a:ln>
          <a:effectLst/>
        </p:spPr>
      </p:cxnSp>
      <p:cxnSp>
        <p:nvCxnSpPr>
          <p:cNvPr id="263182" name="AutoShape 14"/>
          <p:cNvCxnSpPr>
            <a:cxnSpLocks noChangeShapeType="1"/>
            <a:stCxn id="263176" idx="7"/>
            <a:endCxn id="263177" idx="1"/>
          </p:cNvCxnSpPr>
          <p:nvPr/>
        </p:nvCxnSpPr>
        <p:spPr bwMode="auto">
          <a:xfrm rot="16200000" flipH="1">
            <a:off x="5406059" y="3916531"/>
            <a:ext cx="23812" cy="1132100"/>
          </a:xfrm>
          <a:prstGeom prst="curvedConnector3">
            <a:avLst>
              <a:gd name="adj1" fmla="val -1434516"/>
            </a:avLst>
          </a:prstGeom>
          <a:noFill/>
          <a:ln w="25400">
            <a:solidFill>
              <a:schemeClr val="tx1"/>
            </a:solidFill>
            <a:round/>
            <a:headEnd/>
            <a:tailEnd type="triangle" w="med" len="med"/>
          </a:ln>
          <a:effectLst/>
        </p:spPr>
      </p:cxnSp>
      <p:cxnSp>
        <p:nvCxnSpPr>
          <p:cNvPr id="263183" name="AutoShape 15"/>
          <p:cNvCxnSpPr>
            <a:cxnSpLocks noChangeShapeType="1"/>
            <a:stCxn id="263177" idx="7"/>
            <a:endCxn id="263178" idx="1"/>
          </p:cNvCxnSpPr>
          <p:nvPr/>
        </p:nvCxnSpPr>
        <p:spPr bwMode="auto">
          <a:xfrm rot="16200000" flipH="1">
            <a:off x="7247887" y="3954647"/>
            <a:ext cx="11113" cy="1090792"/>
          </a:xfrm>
          <a:prstGeom prst="curvedConnector3">
            <a:avLst>
              <a:gd name="adj1" fmla="val -3073760"/>
            </a:avLst>
          </a:prstGeom>
          <a:noFill/>
          <a:ln w="25400">
            <a:solidFill>
              <a:schemeClr val="tx1"/>
            </a:solidFill>
            <a:round/>
            <a:headEnd/>
            <a:tailEnd type="triangle" w="med" len="med"/>
          </a:ln>
          <a:effectLst/>
        </p:spPr>
      </p:cxnSp>
      <p:sp>
        <p:nvSpPr>
          <p:cNvPr id="17" name="Footer Placeholder 16"/>
          <p:cNvSpPr>
            <a:spLocks noGrp="1"/>
          </p:cNvSpPr>
          <p:nvPr>
            <p:ph type="ftr" sz="quarter" idx="11"/>
          </p:nvPr>
        </p:nvSpPr>
        <p:spPr>
          <a:xfrm>
            <a:off x="4648200" y="6492875"/>
            <a:ext cx="2395534" cy="365125"/>
          </a:xfrm>
        </p:spPr>
        <p:txBody>
          <a:bodyPr/>
          <a:lstStyle/>
          <a:p>
            <a:r>
              <a:rPr kumimoji="0" lang="en-US" smtClean="0"/>
              <a:t>Prof. Vipin Tyagi</a:t>
            </a:r>
            <a:endParaRPr kumimoji="0" lang="en-US" dirty="0"/>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Slide Number Placeholder 4"/>
          <p:cNvSpPr>
            <a:spLocks noGrp="1"/>
          </p:cNvSpPr>
          <p:nvPr>
            <p:ph type="sldNum" sz="quarter" idx="11"/>
          </p:nvPr>
        </p:nvSpPr>
        <p:spPr/>
        <p:txBody>
          <a:bodyPr/>
          <a:lstStyle/>
          <a:p>
            <a:fld id="{9CAFEEF4-E5E8-41C3-9D90-88F55D78E24A}" type="slidenum">
              <a:rPr lang="he-IL"/>
              <a:pPr/>
              <a:t>7</a:t>
            </a:fld>
            <a:endParaRPr lang="en-US"/>
          </a:p>
        </p:txBody>
      </p:sp>
      <p:sp>
        <p:nvSpPr>
          <p:cNvPr id="287746" name="Rectangle 2"/>
          <p:cNvSpPr>
            <a:spLocks noGrp="1" noChangeArrowheads="1"/>
          </p:cNvSpPr>
          <p:nvPr>
            <p:ph type="title"/>
          </p:nvPr>
        </p:nvSpPr>
        <p:spPr>
          <a:xfrm>
            <a:off x="215900" y="279400"/>
            <a:ext cx="8534400" cy="1219200"/>
          </a:xfrm>
        </p:spPr>
        <p:txBody>
          <a:bodyPr/>
          <a:lstStyle/>
          <a:p>
            <a:r>
              <a:rPr lang="en-US" sz="3200" dirty="0"/>
              <a:t>      </a:t>
            </a:r>
            <a:r>
              <a:rPr lang="en-US" sz="3200" dirty="0">
                <a:solidFill>
                  <a:schemeClr val="hlink"/>
                </a:solidFill>
              </a:rPr>
              <a:t>  Hidden</a:t>
            </a:r>
            <a:r>
              <a:rPr lang="en-US" sz="3200" dirty="0"/>
              <a:t> Markov Models </a:t>
            </a:r>
            <a:br>
              <a:rPr lang="en-US" sz="3200" dirty="0"/>
            </a:br>
            <a:r>
              <a:rPr lang="en-US" sz="3200" dirty="0"/>
              <a:t>(</a:t>
            </a:r>
            <a:r>
              <a:rPr lang="en-US" sz="3200" dirty="0">
                <a:solidFill>
                  <a:schemeClr val="hlink"/>
                </a:solidFill>
              </a:rPr>
              <a:t>probabilistic</a:t>
            </a:r>
            <a:r>
              <a:rPr lang="en-US" sz="3200" dirty="0">
                <a:solidFill>
                  <a:srgbClr val="00CC00"/>
                </a:solidFill>
              </a:rPr>
              <a:t> finite state automata</a:t>
            </a:r>
            <a:r>
              <a:rPr lang="en-US" sz="3200" dirty="0"/>
              <a:t>)</a:t>
            </a:r>
          </a:p>
        </p:txBody>
      </p:sp>
      <p:sp>
        <p:nvSpPr>
          <p:cNvPr id="287747" name="Rectangle 3"/>
          <p:cNvSpPr>
            <a:spLocks noGrp="1" noChangeArrowheads="1"/>
          </p:cNvSpPr>
          <p:nvPr>
            <p:ph type="body" idx="1"/>
          </p:nvPr>
        </p:nvSpPr>
        <p:spPr>
          <a:xfrm>
            <a:off x="533400" y="1482725"/>
            <a:ext cx="8421688" cy="4486275"/>
          </a:xfrm>
        </p:spPr>
        <p:txBody>
          <a:bodyPr/>
          <a:lstStyle/>
          <a:p>
            <a:pPr marL="742950" lvl="1">
              <a:buFont typeface="Monotype Sorts" pitchFamily="2" charset="2"/>
              <a:buNone/>
            </a:pPr>
            <a:r>
              <a:rPr lang="en-US" dirty="0" smtClean="0"/>
              <a:t>Where </a:t>
            </a:r>
            <a:r>
              <a:rPr lang="en-US" dirty="0"/>
              <a:t>states cannot be </a:t>
            </a:r>
            <a:r>
              <a:rPr lang="en-US" dirty="0" smtClean="0">
                <a:solidFill>
                  <a:schemeClr val="hlink"/>
                </a:solidFill>
              </a:rPr>
              <a:t>directly</a:t>
            </a:r>
            <a:r>
              <a:rPr lang="en-US" dirty="0" smtClean="0"/>
              <a:t> </a:t>
            </a:r>
            <a:r>
              <a:rPr lang="en-US" dirty="0"/>
              <a:t>observed.</a:t>
            </a:r>
          </a:p>
          <a:p>
            <a:pPr marL="742950" lvl="1">
              <a:buFont typeface="Monotype Sorts" pitchFamily="2" charset="2"/>
              <a:buNone/>
            </a:pPr>
            <a:r>
              <a:rPr lang="en-US" dirty="0" smtClean="0">
                <a:solidFill>
                  <a:schemeClr val="hlink"/>
                </a:solidFill>
              </a:rPr>
              <a:t>H</a:t>
            </a:r>
            <a:r>
              <a:rPr lang="en-US" dirty="0" smtClean="0"/>
              <a:t>idden </a:t>
            </a:r>
            <a:r>
              <a:rPr lang="en-US" dirty="0">
                <a:solidFill>
                  <a:schemeClr val="hlink"/>
                </a:solidFill>
              </a:rPr>
              <a:t>M</a:t>
            </a:r>
            <a:r>
              <a:rPr lang="en-US" dirty="0"/>
              <a:t>arkov </a:t>
            </a:r>
            <a:r>
              <a:rPr lang="en-US" dirty="0">
                <a:solidFill>
                  <a:schemeClr val="hlink"/>
                </a:solidFill>
              </a:rPr>
              <a:t>M</a:t>
            </a:r>
            <a:r>
              <a:rPr lang="en-US" dirty="0"/>
              <a:t>odels</a:t>
            </a:r>
          </a:p>
          <a:p>
            <a:pPr marL="742950" lvl="1">
              <a:buFont typeface="Monotype Sorts" pitchFamily="2" charset="2"/>
              <a:buNone/>
            </a:pPr>
            <a:endParaRPr lang="en-US" dirty="0"/>
          </a:p>
        </p:txBody>
      </p:sp>
      <p:grpSp>
        <p:nvGrpSpPr>
          <p:cNvPr id="2" name="Group 4"/>
          <p:cNvGrpSpPr>
            <a:grpSpLocks/>
          </p:cNvGrpSpPr>
          <p:nvPr/>
        </p:nvGrpSpPr>
        <p:grpSpPr bwMode="auto">
          <a:xfrm>
            <a:off x="914400" y="3133725"/>
            <a:ext cx="5194300" cy="2251075"/>
            <a:chOff x="286" y="1764"/>
            <a:chExt cx="3272" cy="1418"/>
          </a:xfrm>
        </p:grpSpPr>
        <p:sp>
          <p:nvSpPr>
            <p:cNvPr id="287749" name="Oval 5"/>
            <p:cNvSpPr>
              <a:spLocks noChangeArrowheads="1"/>
            </p:cNvSpPr>
            <p:nvPr/>
          </p:nvSpPr>
          <p:spPr bwMode="auto">
            <a:xfrm>
              <a:off x="1194" y="1782"/>
              <a:ext cx="120" cy="288"/>
            </a:xfrm>
            <a:prstGeom prst="ellipse">
              <a:avLst/>
            </a:prstGeom>
            <a:noFill/>
            <a:ln w="19050">
              <a:solidFill>
                <a:schemeClr val="hlink"/>
              </a:solidFill>
              <a:round/>
              <a:headEnd/>
              <a:tailEnd/>
            </a:ln>
            <a:effectLst/>
          </p:spPr>
          <p:txBody>
            <a:bodyPr wrap="none" anchor="ctr"/>
            <a:lstStyle/>
            <a:p>
              <a:endParaRPr lang="en-IN"/>
            </a:p>
          </p:txBody>
        </p:sp>
        <p:sp>
          <p:nvSpPr>
            <p:cNvPr id="287750" name="Oval 6"/>
            <p:cNvSpPr>
              <a:spLocks noChangeArrowheads="1"/>
            </p:cNvSpPr>
            <p:nvPr/>
          </p:nvSpPr>
          <p:spPr bwMode="auto">
            <a:xfrm>
              <a:off x="1176" y="2052"/>
              <a:ext cx="144" cy="144"/>
            </a:xfrm>
            <a:prstGeom prst="ellipse">
              <a:avLst/>
            </a:prstGeom>
            <a:solidFill>
              <a:srgbClr val="FC0128"/>
            </a:solidFill>
            <a:ln w="12700">
              <a:solidFill>
                <a:schemeClr val="tx1"/>
              </a:solidFill>
              <a:round/>
              <a:headEnd/>
              <a:tailEnd/>
            </a:ln>
            <a:effectLst/>
          </p:spPr>
          <p:txBody>
            <a:bodyPr wrap="none" anchor="ctr"/>
            <a:lstStyle/>
            <a:p>
              <a:endParaRPr lang="en-IN"/>
            </a:p>
          </p:txBody>
        </p:sp>
        <p:sp>
          <p:nvSpPr>
            <p:cNvPr id="287751" name="Line 7"/>
            <p:cNvSpPr>
              <a:spLocks noChangeShapeType="1"/>
            </p:cNvSpPr>
            <p:nvPr/>
          </p:nvSpPr>
          <p:spPr bwMode="auto">
            <a:xfrm>
              <a:off x="1314" y="1920"/>
              <a:ext cx="0" cy="48"/>
            </a:xfrm>
            <a:prstGeom prst="line">
              <a:avLst/>
            </a:prstGeom>
            <a:noFill/>
            <a:ln w="28575">
              <a:solidFill>
                <a:schemeClr val="hlink"/>
              </a:solidFill>
              <a:round/>
              <a:headEnd/>
              <a:tailEnd type="triangle" w="med" len="med"/>
            </a:ln>
            <a:effectLst/>
          </p:spPr>
          <p:txBody>
            <a:bodyPr wrap="none" anchor="ctr"/>
            <a:lstStyle/>
            <a:p>
              <a:endParaRPr lang="en-IN"/>
            </a:p>
          </p:txBody>
        </p:sp>
        <p:sp>
          <p:nvSpPr>
            <p:cNvPr id="287752" name="Line 8"/>
            <p:cNvSpPr>
              <a:spLocks noChangeShapeType="1"/>
            </p:cNvSpPr>
            <p:nvPr/>
          </p:nvSpPr>
          <p:spPr bwMode="auto">
            <a:xfrm>
              <a:off x="1320" y="2124"/>
              <a:ext cx="606" cy="0"/>
            </a:xfrm>
            <a:prstGeom prst="line">
              <a:avLst/>
            </a:prstGeom>
            <a:noFill/>
            <a:ln w="19050">
              <a:solidFill>
                <a:schemeClr val="hlink"/>
              </a:solidFill>
              <a:round/>
              <a:headEnd/>
              <a:tailEnd/>
            </a:ln>
            <a:effectLst/>
          </p:spPr>
          <p:txBody>
            <a:bodyPr wrap="none" anchor="ctr"/>
            <a:lstStyle/>
            <a:p>
              <a:endParaRPr lang="en-IN"/>
            </a:p>
          </p:txBody>
        </p:sp>
        <p:sp>
          <p:nvSpPr>
            <p:cNvPr id="287753" name="Line 9"/>
            <p:cNvSpPr>
              <a:spLocks noChangeShapeType="1"/>
            </p:cNvSpPr>
            <p:nvPr/>
          </p:nvSpPr>
          <p:spPr bwMode="auto">
            <a:xfrm>
              <a:off x="1632" y="2124"/>
              <a:ext cx="48" cy="0"/>
            </a:xfrm>
            <a:prstGeom prst="line">
              <a:avLst/>
            </a:prstGeom>
            <a:noFill/>
            <a:ln w="28575">
              <a:solidFill>
                <a:schemeClr val="hlink"/>
              </a:solidFill>
              <a:round/>
              <a:headEnd/>
              <a:tailEnd type="triangle" w="med" len="med"/>
            </a:ln>
            <a:effectLst/>
          </p:spPr>
          <p:txBody>
            <a:bodyPr wrap="none" anchor="ctr"/>
            <a:lstStyle/>
            <a:p>
              <a:endParaRPr lang="en-IN"/>
            </a:p>
          </p:txBody>
        </p:sp>
        <p:grpSp>
          <p:nvGrpSpPr>
            <p:cNvPr id="3" name="Group 10"/>
            <p:cNvGrpSpPr>
              <a:grpSpLocks/>
            </p:cNvGrpSpPr>
            <p:nvPr/>
          </p:nvGrpSpPr>
          <p:grpSpPr bwMode="auto">
            <a:xfrm>
              <a:off x="2688" y="1782"/>
              <a:ext cx="120" cy="288"/>
              <a:chOff x="2688" y="1782"/>
              <a:chExt cx="120" cy="288"/>
            </a:xfrm>
          </p:grpSpPr>
          <p:sp>
            <p:nvSpPr>
              <p:cNvPr id="287755" name="Oval 11"/>
              <p:cNvSpPr>
                <a:spLocks noChangeArrowheads="1"/>
              </p:cNvSpPr>
              <p:nvPr/>
            </p:nvSpPr>
            <p:spPr bwMode="auto">
              <a:xfrm>
                <a:off x="2688" y="1782"/>
                <a:ext cx="120" cy="288"/>
              </a:xfrm>
              <a:prstGeom prst="ellipse">
                <a:avLst/>
              </a:prstGeom>
              <a:noFill/>
              <a:ln w="19050">
                <a:solidFill>
                  <a:schemeClr val="hlink"/>
                </a:solidFill>
                <a:round/>
                <a:headEnd/>
                <a:tailEnd/>
              </a:ln>
              <a:effectLst/>
            </p:spPr>
            <p:txBody>
              <a:bodyPr wrap="none" anchor="ctr"/>
              <a:lstStyle/>
              <a:p>
                <a:endParaRPr lang="en-IN"/>
              </a:p>
            </p:txBody>
          </p:sp>
          <p:sp>
            <p:nvSpPr>
              <p:cNvPr id="287756" name="Line 12"/>
              <p:cNvSpPr>
                <a:spLocks noChangeShapeType="1"/>
              </p:cNvSpPr>
              <p:nvPr/>
            </p:nvSpPr>
            <p:spPr bwMode="auto">
              <a:xfrm>
                <a:off x="2808" y="1920"/>
                <a:ext cx="0" cy="48"/>
              </a:xfrm>
              <a:prstGeom prst="line">
                <a:avLst/>
              </a:prstGeom>
              <a:noFill/>
              <a:ln w="28575">
                <a:solidFill>
                  <a:schemeClr val="hlink"/>
                </a:solidFill>
                <a:round/>
                <a:headEnd/>
                <a:tailEnd type="triangle" w="med" len="med"/>
              </a:ln>
              <a:effectLst/>
            </p:spPr>
            <p:txBody>
              <a:bodyPr wrap="none" anchor="ctr"/>
              <a:lstStyle/>
              <a:p>
                <a:endParaRPr lang="en-IN"/>
              </a:p>
            </p:txBody>
          </p:sp>
        </p:grpSp>
        <p:sp>
          <p:nvSpPr>
            <p:cNvPr id="287757" name="Line 13"/>
            <p:cNvSpPr>
              <a:spLocks noChangeShapeType="1"/>
            </p:cNvSpPr>
            <p:nvPr/>
          </p:nvSpPr>
          <p:spPr bwMode="auto">
            <a:xfrm>
              <a:off x="2814" y="2124"/>
              <a:ext cx="606" cy="0"/>
            </a:xfrm>
            <a:prstGeom prst="line">
              <a:avLst/>
            </a:prstGeom>
            <a:noFill/>
            <a:ln w="19050">
              <a:solidFill>
                <a:schemeClr val="hlink"/>
              </a:solidFill>
              <a:round/>
              <a:headEnd/>
              <a:tailEnd/>
            </a:ln>
            <a:effectLst/>
          </p:spPr>
          <p:txBody>
            <a:bodyPr wrap="none" anchor="ctr"/>
            <a:lstStyle/>
            <a:p>
              <a:endParaRPr lang="en-IN"/>
            </a:p>
          </p:txBody>
        </p:sp>
        <p:sp>
          <p:nvSpPr>
            <p:cNvPr id="287758" name="Line 14"/>
            <p:cNvSpPr>
              <a:spLocks noChangeShapeType="1"/>
            </p:cNvSpPr>
            <p:nvPr/>
          </p:nvSpPr>
          <p:spPr bwMode="auto">
            <a:xfrm>
              <a:off x="3126" y="2124"/>
              <a:ext cx="48" cy="0"/>
            </a:xfrm>
            <a:prstGeom prst="line">
              <a:avLst/>
            </a:prstGeom>
            <a:noFill/>
            <a:ln w="28575">
              <a:solidFill>
                <a:schemeClr val="hlink"/>
              </a:solidFill>
              <a:round/>
              <a:headEnd/>
              <a:tailEnd type="triangle" w="med" len="med"/>
            </a:ln>
            <a:effectLst/>
          </p:spPr>
          <p:txBody>
            <a:bodyPr wrap="none" anchor="ctr"/>
            <a:lstStyle/>
            <a:p>
              <a:endParaRPr lang="en-IN"/>
            </a:p>
          </p:txBody>
        </p:sp>
        <p:sp>
          <p:nvSpPr>
            <p:cNvPr id="287759" name="Line 15"/>
            <p:cNvSpPr>
              <a:spLocks noChangeShapeType="1"/>
            </p:cNvSpPr>
            <p:nvPr/>
          </p:nvSpPr>
          <p:spPr bwMode="auto">
            <a:xfrm>
              <a:off x="2064" y="2124"/>
              <a:ext cx="606" cy="0"/>
            </a:xfrm>
            <a:prstGeom prst="line">
              <a:avLst/>
            </a:prstGeom>
            <a:noFill/>
            <a:ln w="19050">
              <a:solidFill>
                <a:schemeClr val="hlink"/>
              </a:solidFill>
              <a:round/>
              <a:headEnd/>
              <a:tailEnd/>
            </a:ln>
            <a:effectLst/>
          </p:spPr>
          <p:txBody>
            <a:bodyPr wrap="none" anchor="ctr"/>
            <a:lstStyle/>
            <a:p>
              <a:endParaRPr lang="en-IN"/>
            </a:p>
          </p:txBody>
        </p:sp>
        <p:sp>
          <p:nvSpPr>
            <p:cNvPr id="287760" name="Line 16"/>
            <p:cNvSpPr>
              <a:spLocks noChangeShapeType="1"/>
            </p:cNvSpPr>
            <p:nvPr/>
          </p:nvSpPr>
          <p:spPr bwMode="auto">
            <a:xfrm>
              <a:off x="2352" y="2124"/>
              <a:ext cx="48" cy="0"/>
            </a:xfrm>
            <a:prstGeom prst="line">
              <a:avLst/>
            </a:prstGeom>
            <a:noFill/>
            <a:ln w="28575">
              <a:solidFill>
                <a:schemeClr val="hlink"/>
              </a:solidFill>
              <a:round/>
              <a:headEnd/>
              <a:tailEnd type="triangle" w="med" len="med"/>
            </a:ln>
            <a:effectLst/>
          </p:spPr>
          <p:txBody>
            <a:bodyPr wrap="none" anchor="ctr"/>
            <a:lstStyle/>
            <a:p>
              <a:endParaRPr lang="en-IN"/>
            </a:p>
          </p:txBody>
        </p:sp>
        <p:grpSp>
          <p:nvGrpSpPr>
            <p:cNvPr id="4" name="Group 17"/>
            <p:cNvGrpSpPr>
              <a:grpSpLocks/>
            </p:cNvGrpSpPr>
            <p:nvPr/>
          </p:nvGrpSpPr>
          <p:grpSpPr bwMode="auto">
            <a:xfrm>
              <a:off x="3432" y="1782"/>
              <a:ext cx="120" cy="288"/>
              <a:chOff x="2688" y="1782"/>
              <a:chExt cx="120" cy="288"/>
            </a:xfrm>
          </p:grpSpPr>
          <p:sp>
            <p:nvSpPr>
              <p:cNvPr id="287762" name="Oval 18"/>
              <p:cNvSpPr>
                <a:spLocks noChangeArrowheads="1"/>
              </p:cNvSpPr>
              <p:nvPr/>
            </p:nvSpPr>
            <p:spPr bwMode="auto">
              <a:xfrm>
                <a:off x="2688" y="1782"/>
                <a:ext cx="120" cy="288"/>
              </a:xfrm>
              <a:prstGeom prst="ellipse">
                <a:avLst/>
              </a:prstGeom>
              <a:noFill/>
              <a:ln w="19050">
                <a:solidFill>
                  <a:schemeClr val="hlink"/>
                </a:solidFill>
                <a:round/>
                <a:headEnd/>
                <a:tailEnd/>
              </a:ln>
              <a:effectLst/>
            </p:spPr>
            <p:txBody>
              <a:bodyPr wrap="none" anchor="ctr"/>
              <a:lstStyle/>
              <a:p>
                <a:endParaRPr lang="en-IN"/>
              </a:p>
            </p:txBody>
          </p:sp>
          <p:sp>
            <p:nvSpPr>
              <p:cNvPr id="287763" name="Line 19"/>
              <p:cNvSpPr>
                <a:spLocks noChangeShapeType="1"/>
              </p:cNvSpPr>
              <p:nvPr/>
            </p:nvSpPr>
            <p:spPr bwMode="auto">
              <a:xfrm>
                <a:off x="2808" y="1920"/>
                <a:ext cx="0" cy="48"/>
              </a:xfrm>
              <a:prstGeom prst="line">
                <a:avLst/>
              </a:prstGeom>
              <a:noFill/>
              <a:ln w="28575">
                <a:solidFill>
                  <a:schemeClr val="hlink"/>
                </a:solidFill>
                <a:round/>
                <a:headEnd/>
                <a:tailEnd type="triangle" w="med" len="med"/>
              </a:ln>
              <a:effectLst/>
            </p:spPr>
            <p:txBody>
              <a:bodyPr wrap="none" anchor="ctr"/>
              <a:lstStyle/>
              <a:p>
                <a:endParaRPr lang="en-IN"/>
              </a:p>
            </p:txBody>
          </p:sp>
        </p:grpSp>
        <p:grpSp>
          <p:nvGrpSpPr>
            <p:cNvPr id="5" name="Group 20"/>
            <p:cNvGrpSpPr>
              <a:grpSpLocks/>
            </p:cNvGrpSpPr>
            <p:nvPr/>
          </p:nvGrpSpPr>
          <p:grpSpPr bwMode="auto">
            <a:xfrm>
              <a:off x="1932" y="1782"/>
              <a:ext cx="120" cy="288"/>
              <a:chOff x="2688" y="1782"/>
              <a:chExt cx="120" cy="288"/>
            </a:xfrm>
          </p:grpSpPr>
          <p:sp>
            <p:nvSpPr>
              <p:cNvPr id="287765" name="Oval 21"/>
              <p:cNvSpPr>
                <a:spLocks noChangeArrowheads="1"/>
              </p:cNvSpPr>
              <p:nvPr/>
            </p:nvSpPr>
            <p:spPr bwMode="auto">
              <a:xfrm>
                <a:off x="2688" y="1782"/>
                <a:ext cx="120" cy="288"/>
              </a:xfrm>
              <a:prstGeom prst="ellipse">
                <a:avLst/>
              </a:prstGeom>
              <a:noFill/>
              <a:ln w="19050">
                <a:solidFill>
                  <a:schemeClr val="hlink"/>
                </a:solidFill>
                <a:round/>
                <a:headEnd/>
                <a:tailEnd/>
              </a:ln>
              <a:effectLst/>
            </p:spPr>
            <p:txBody>
              <a:bodyPr wrap="none" anchor="ctr"/>
              <a:lstStyle/>
              <a:p>
                <a:endParaRPr lang="en-IN"/>
              </a:p>
            </p:txBody>
          </p:sp>
          <p:sp>
            <p:nvSpPr>
              <p:cNvPr id="287766" name="Line 22"/>
              <p:cNvSpPr>
                <a:spLocks noChangeShapeType="1"/>
              </p:cNvSpPr>
              <p:nvPr/>
            </p:nvSpPr>
            <p:spPr bwMode="auto">
              <a:xfrm>
                <a:off x="2808" y="1920"/>
                <a:ext cx="0" cy="48"/>
              </a:xfrm>
              <a:prstGeom prst="line">
                <a:avLst/>
              </a:prstGeom>
              <a:noFill/>
              <a:ln w="28575">
                <a:solidFill>
                  <a:schemeClr val="hlink"/>
                </a:solidFill>
                <a:round/>
                <a:headEnd/>
                <a:tailEnd type="triangle" w="med" len="med"/>
              </a:ln>
              <a:effectLst/>
            </p:spPr>
            <p:txBody>
              <a:bodyPr wrap="none" anchor="ctr"/>
              <a:lstStyle/>
              <a:p>
                <a:endParaRPr lang="en-IN"/>
              </a:p>
            </p:txBody>
          </p:sp>
        </p:grpSp>
        <p:sp>
          <p:nvSpPr>
            <p:cNvPr id="287767" name="Oval 23"/>
            <p:cNvSpPr>
              <a:spLocks noChangeArrowheads="1"/>
            </p:cNvSpPr>
            <p:nvPr/>
          </p:nvSpPr>
          <p:spPr bwMode="auto">
            <a:xfrm>
              <a:off x="1920" y="2052"/>
              <a:ext cx="144" cy="144"/>
            </a:xfrm>
            <a:prstGeom prst="ellipse">
              <a:avLst/>
            </a:prstGeom>
            <a:solidFill>
              <a:srgbClr val="FC0128"/>
            </a:solidFill>
            <a:ln w="12700">
              <a:solidFill>
                <a:schemeClr val="tx1"/>
              </a:solidFill>
              <a:round/>
              <a:headEnd/>
              <a:tailEnd/>
            </a:ln>
            <a:effectLst/>
          </p:spPr>
          <p:txBody>
            <a:bodyPr wrap="none" anchor="ctr"/>
            <a:lstStyle/>
            <a:p>
              <a:endParaRPr lang="en-IN"/>
            </a:p>
          </p:txBody>
        </p:sp>
        <p:sp>
          <p:nvSpPr>
            <p:cNvPr id="287768" name="Oval 24"/>
            <p:cNvSpPr>
              <a:spLocks noChangeArrowheads="1"/>
            </p:cNvSpPr>
            <p:nvPr/>
          </p:nvSpPr>
          <p:spPr bwMode="auto">
            <a:xfrm>
              <a:off x="3414" y="2052"/>
              <a:ext cx="144" cy="144"/>
            </a:xfrm>
            <a:prstGeom prst="ellipse">
              <a:avLst/>
            </a:prstGeom>
            <a:solidFill>
              <a:srgbClr val="FC0128"/>
            </a:solidFill>
            <a:ln w="12700">
              <a:solidFill>
                <a:schemeClr val="tx1"/>
              </a:solidFill>
              <a:round/>
              <a:headEnd/>
              <a:tailEnd/>
            </a:ln>
            <a:effectLst/>
          </p:spPr>
          <p:txBody>
            <a:bodyPr wrap="none" anchor="ctr"/>
            <a:lstStyle/>
            <a:p>
              <a:endParaRPr lang="en-IN"/>
            </a:p>
          </p:txBody>
        </p:sp>
        <p:sp>
          <p:nvSpPr>
            <p:cNvPr id="287769" name="Oval 25"/>
            <p:cNvSpPr>
              <a:spLocks noChangeArrowheads="1"/>
            </p:cNvSpPr>
            <p:nvPr/>
          </p:nvSpPr>
          <p:spPr bwMode="auto">
            <a:xfrm>
              <a:off x="2670" y="2052"/>
              <a:ext cx="144" cy="144"/>
            </a:xfrm>
            <a:prstGeom prst="ellipse">
              <a:avLst/>
            </a:prstGeom>
            <a:solidFill>
              <a:srgbClr val="FC0128"/>
            </a:solidFill>
            <a:ln w="12700">
              <a:solidFill>
                <a:schemeClr val="tx1"/>
              </a:solidFill>
              <a:round/>
              <a:headEnd/>
              <a:tailEnd/>
            </a:ln>
            <a:effectLst/>
          </p:spPr>
          <p:txBody>
            <a:bodyPr wrap="none" anchor="ctr"/>
            <a:lstStyle/>
            <a:p>
              <a:endParaRPr lang="en-IN"/>
            </a:p>
          </p:txBody>
        </p:sp>
        <p:sp>
          <p:nvSpPr>
            <p:cNvPr id="287770" name="Text Box 26"/>
            <p:cNvSpPr txBox="1">
              <a:spLocks noChangeArrowheads="1"/>
            </p:cNvSpPr>
            <p:nvPr/>
          </p:nvSpPr>
          <p:spPr bwMode="auto">
            <a:xfrm>
              <a:off x="906" y="1764"/>
              <a:ext cx="336" cy="231"/>
            </a:xfrm>
            <a:prstGeom prst="rect">
              <a:avLst/>
            </a:prstGeom>
            <a:noFill/>
            <a:ln w="12700">
              <a:noFill/>
              <a:miter lim="800000"/>
              <a:headEnd/>
              <a:tailEnd/>
            </a:ln>
            <a:effectLst/>
          </p:spPr>
          <p:txBody>
            <a:bodyPr>
              <a:spAutoFit/>
            </a:bodyPr>
            <a:lstStyle/>
            <a:p>
              <a:pPr>
                <a:spcBef>
                  <a:spcPct val="50000"/>
                </a:spcBef>
              </a:pPr>
              <a:r>
                <a:rPr lang="en-US" sz="1800" i="0">
                  <a:ea typeface="Times New Roman (Hebrew)" charset="0"/>
                  <a:cs typeface="Times New Roman (Hebrew)" charset="0"/>
                </a:rPr>
                <a:t>a</a:t>
              </a:r>
              <a:r>
                <a:rPr lang="en-US" sz="1800" b="1" i="0" baseline="-25000">
                  <a:ea typeface="Times New Roman (Hebrew)" charset="0"/>
                  <a:cs typeface="Times New Roman (Hebrew)" charset="0"/>
                </a:rPr>
                <a:t>11</a:t>
              </a:r>
              <a:endParaRPr lang="en-US" sz="2400" i="0">
                <a:ea typeface="Times New Roman (Hebrew)" charset="0"/>
                <a:cs typeface="Times New Roman (Hebrew)" charset="0"/>
              </a:endParaRPr>
            </a:p>
          </p:txBody>
        </p:sp>
        <p:sp>
          <p:nvSpPr>
            <p:cNvPr id="287771" name="Text Box 27"/>
            <p:cNvSpPr txBox="1">
              <a:spLocks noChangeArrowheads="1"/>
            </p:cNvSpPr>
            <p:nvPr/>
          </p:nvSpPr>
          <p:spPr bwMode="auto">
            <a:xfrm>
              <a:off x="1638" y="1776"/>
              <a:ext cx="336" cy="250"/>
            </a:xfrm>
            <a:prstGeom prst="rect">
              <a:avLst/>
            </a:prstGeom>
            <a:noFill/>
            <a:ln w="12700">
              <a:noFill/>
              <a:miter lim="800000"/>
              <a:headEnd/>
              <a:tailEnd/>
            </a:ln>
            <a:effectLst/>
          </p:spPr>
          <p:txBody>
            <a:bodyPr>
              <a:spAutoFit/>
            </a:bodyPr>
            <a:lstStyle/>
            <a:p>
              <a:pPr>
                <a:spcBef>
                  <a:spcPct val="50000"/>
                </a:spcBef>
              </a:pPr>
              <a:r>
                <a:rPr lang="en-US" sz="2000" i="0">
                  <a:ea typeface="Times New Roman (Hebrew)" charset="0"/>
                  <a:cs typeface="Times New Roman (Hebrew)" charset="0"/>
                </a:rPr>
                <a:t>a</a:t>
              </a:r>
              <a:r>
                <a:rPr lang="en-US" sz="2000" b="1" i="0" baseline="-25000">
                  <a:ea typeface="Times New Roman (Hebrew)" charset="0"/>
                  <a:cs typeface="Times New Roman (Hebrew)" charset="0"/>
                </a:rPr>
                <a:t>22</a:t>
              </a:r>
              <a:endParaRPr lang="en-US" sz="2800" i="0">
                <a:ea typeface="Times New Roman (Hebrew)" charset="0"/>
                <a:cs typeface="Times New Roman (Hebrew)" charset="0"/>
              </a:endParaRPr>
            </a:p>
          </p:txBody>
        </p:sp>
        <p:sp>
          <p:nvSpPr>
            <p:cNvPr id="287772" name="Text Box 28"/>
            <p:cNvSpPr txBox="1">
              <a:spLocks noChangeArrowheads="1"/>
            </p:cNvSpPr>
            <p:nvPr/>
          </p:nvSpPr>
          <p:spPr bwMode="auto">
            <a:xfrm>
              <a:off x="2406" y="1770"/>
              <a:ext cx="336" cy="231"/>
            </a:xfrm>
            <a:prstGeom prst="rect">
              <a:avLst/>
            </a:prstGeom>
            <a:noFill/>
            <a:ln w="12700">
              <a:noFill/>
              <a:miter lim="800000"/>
              <a:headEnd/>
              <a:tailEnd/>
            </a:ln>
            <a:effectLst/>
          </p:spPr>
          <p:txBody>
            <a:bodyPr>
              <a:spAutoFit/>
            </a:bodyPr>
            <a:lstStyle/>
            <a:p>
              <a:pPr>
                <a:spcBef>
                  <a:spcPct val="50000"/>
                </a:spcBef>
              </a:pPr>
              <a:r>
                <a:rPr lang="en-US" sz="1800" i="0">
                  <a:ea typeface="Times New Roman (Hebrew)" charset="0"/>
                  <a:cs typeface="Times New Roman (Hebrew)" charset="0"/>
                </a:rPr>
                <a:t>a</a:t>
              </a:r>
              <a:r>
                <a:rPr lang="en-US" sz="1800" b="1" i="0" baseline="-25000">
                  <a:ea typeface="Times New Roman (Hebrew)" charset="0"/>
                  <a:cs typeface="Times New Roman (Hebrew)" charset="0"/>
                </a:rPr>
                <a:t>33</a:t>
              </a:r>
              <a:endParaRPr lang="en-US" sz="2400" i="0">
                <a:ea typeface="Times New Roman (Hebrew)" charset="0"/>
                <a:cs typeface="Times New Roman (Hebrew)" charset="0"/>
              </a:endParaRPr>
            </a:p>
          </p:txBody>
        </p:sp>
        <p:sp>
          <p:nvSpPr>
            <p:cNvPr id="287773" name="Text Box 29"/>
            <p:cNvSpPr txBox="1">
              <a:spLocks noChangeArrowheads="1"/>
            </p:cNvSpPr>
            <p:nvPr/>
          </p:nvSpPr>
          <p:spPr bwMode="auto">
            <a:xfrm>
              <a:off x="3150" y="1764"/>
              <a:ext cx="336" cy="231"/>
            </a:xfrm>
            <a:prstGeom prst="rect">
              <a:avLst/>
            </a:prstGeom>
            <a:noFill/>
            <a:ln w="12700">
              <a:noFill/>
              <a:miter lim="800000"/>
              <a:headEnd/>
              <a:tailEnd/>
            </a:ln>
            <a:effectLst/>
          </p:spPr>
          <p:txBody>
            <a:bodyPr>
              <a:spAutoFit/>
            </a:bodyPr>
            <a:lstStyle/>
            <a:p>
              <a:pPr>
                <a:spcBef>
                  <a:spcPct val="50000"/>
                </a:spcBef>
              </a:pPr>
              <a:r>
                <a:rPr lang="en-US" sz="1800" i="0">
                  <a:ea typeface="Times New Roman (Hebrew)" charset="0"/>
                  <a:cs typeface="Times New Roman (Hebrew)" charset="0"/>
                </a:rPr>
                <a:t>a</a:t>
              </a:r>
              <a:r>
                <a:rPr lang="en-US" sz="1800" b="1" i="0" baseline="-25000">
                  <a:ea typeface="Times New Roman (Hebrew)" charset="0"/>
                  <a:cs typeface="Times New Roman (Hebrew)" charset="0"/>
                </a:rPr>
                <a:t>44</a:t>
              </a:r>
              <a:endParaRPr lang="en-US" sz="2400" i="0">
                <a:ea typeface="Times New Roman (Hebrew)" charset="0"/>
                <a:cs typeface="Times New Roman (Hebrew)" charset="0"/>
              </a:endParaRPr>
            </a:p>
          </p:txBody>
        </p:sp>
        <p:sp>
          <p:nvSpPr>
            <p:cNvPr id="287774" name="Text Box 30"/>
            <p:cNvSpPr txBox="1">
              <a:spLocks noChangeArrowheads="1"/>
            </p:cNvSpPr>
            <p:nvPr/>
          </p:nvSpPr>
          <p:spPr bwMode="auto">
            <a:xfrm>
              <a:off x="1440" y="2091"/>
              <a:ext cx="336" cy="231"/>
            </a:xfrm>
            <a:prstGeom prst="rect">
              <a:avLst/>
            </a:prstGeom>
            <a:noFill/>
            <a:ln w="12700">
              <a:noFill/>
              <a:miter lim="800000"/>
              <a:headEnd/>
              <a:tailEnd/>
            </a:ln>
            <a:effectLst/>
          </p:spPr>
          <p:txBody>
            <a:bodyPr>
              <a:spAutoFit/>
            </a:bodyPr>
            <a:lstStyle/>
            <a:p>
              <a:pPr>
                <a:spcBef>
                  <a:spcPct val="50000"/>
                </a:spcBef>
              </a:pPr>
              <a:r>
                <a:rPr lang="en-US" sz="1800" i="0">
                  <a:ea typeface="Times New Roman (Hebrew)" charset="0"/>
                  <a:cs typeface="Times New Roman (Hebrew)" charset="0"/>
                </a:rPr>
                <a:t>a</a:t>
              </a:r>
              <a:r>
                <a:rPr lang="en-US" sz="1800" b="1" i="0" baseline="-25000">
                  <a:ea typeface="Times New Roman (Hebrew)" charset="0"/>
                  <a:cs typeface="Times New Roman (Hebrew)" charset="0"/>
                </a:rPr>
                <a:t>12</a:t>
              </a:r>
              <a:endParaRPr lang="en-US" sz="2400" i="0">
                <a:ea typeface="Times New Roman (Hebrew)" charset="0"/>
                <a:cs typeface="Times New Roman (Hebrew)" charset="0"/>
              </a:endParaRPr>
            </a:p>
          </p:txBody>
        </p:sp>
        <p:sp>
          <p:nvSpPr>
            <p:cNvPr id="287775" name="Text Box 31"/>
            <p:cNvSpPr txBox="1">
              <a:spLocks noChangeArrowheads="1"/>
            </p:cNvSpPr>
            <p:nvPr/>
          </p:nvSpPr>
          <p:spPr bwMode="auto">
            <a:xfrm>
              <a:off x="2208" y="2133"/>
              <a:ext cx="336" cy="231"/>
            </a:xfrm>
            <a:prstGeom prst="rect">
              <a:avLst/>
            </a:prstGeom>
            <a:noFill/>
            <a:ln w="12700">
              <a:noFill/>
              <a:miter lim="800000"/>
              <a:headEnd/>
              <a:tailEnd/>
            </a:ln>
            <a:effectLst/>
          </p:spPr>
          <p:txBody>
            <a:bodyPr>
              <a:spAutoFit/>
            </a:bodyPr>
            <a:lstStyle/>
            <a:p>
              <a:pPr>
                <a:spcBef>
                  <a:spcPct val="50000"/>
                </a:spcBef>
              </a:pPr>
              <a:r>
                <a:rPr lang="en-US" sz="1800" i="0">
                  <a:ea typeface="Times New Roman (Hebrew)" charset="0"/>
                  <a:cs typeface="Times New Roman (Hebrew)" charset="0"/>
                </a:rPr>
                <a:t>a</a:t>
              </a:r>
              <a:r>
                <a:rPr lang="en-US" sz="1800" b="1" i="0" baseline="-25000">
                  <a:ea typeface="Times New Roman (Hebrew)" charset="0"/>
                  <a:cs typeface="Times New Roman (Hebrew)" charset="0"/>
                </a:rPr>
                <a:t>23</a:t>
              </a:r>
              <a:endParaRPr lang="en-US" sz="2400" i="0">
                <a:ea typeface="Times New Roman (Hebrew)" charset="0"/>
                <a:cs typeface="Times New Roman (Hebrew)" charset="0"/>
              </a:endParaRPr>
            </a:p>
          </p:txBody>
        </p:sp>
        <p:sp>
          <p:nvSpPr>
            <p:cNvPr id="287776" name="Text Box 32"/>
            <p:cNvSpPr txBox="1">
              <a:spLocks noChangeArrowheads="1"/>
            </p:cNvSpPr>
            <p:nvPr/>
          </p:nvSpPr>
          <p:spPr bwMode="auto">
            <a:xfrm>
              <a:off x="2976" y="2115"/>
              <a:ext cx="336" cy="231"/>
            </a:xfrm>
            <a:prstGeom prst="rect">
              <a:avLst/>
            </a:prstGeom>
            <a:noFill/>
            <a:ln w="12700">
              <a:noFill/>
              <a:miter lim="800000"/>
              <a:headEnd/>
              <a:tailEnd/>
            </a:ln>
            <a:effectLst/>
          </p:spPr>
          <p:txBody>
            <a:bodyPr>
              <a:spAutoFit/>
            </a:bodyPr>
            <a:lstStyle/>
            <a:p>
              <a:pPr>
                <a:spcBef>
                  <a:spcPct val="50000"/>
                </a:spcBef>
              </a:pPr>
              <a:r>
                <a:rPr lang="en-US" sz="1800" i="0">
                  <a:ea typeface="Times New Roman (Hebrew)" charset="0"/>
                  <a:cs typeface="Times New Roman (Hebrew)" charset="0"/>
                </a:rPr>
                <a:t>a</a:t>
              </a:r>
              <a:r>
                <a:rPr lang="en-US" sz="1800" b="1" i="0" baseline="-25000">
                  <a:ea typeface="Times New Roman (Hebrew)" charset="0"/>
                  <a:cs typeface="Times New Roman (Hebrew)" charset="0"/>
                </a:rPr>
                <a:t>34</a:t>
              </a:r>
              <a:endParaRPr lang="en-US" sz="2400" i="0">
                <a:ea typeface="Times New Roman (Hebrew)" charset="0"/>
                <a:cs typeface="Times New Roman (Hebrew)" charset="0"/>
              </a:endParaRPr>
            </a:p>
          </p:txBody>
        </p:sp>
        <p:sp>
          <p:nvSpPr>
            <p:cNvPr id="287777" name="Line 33"/>
            <p:cNvSpPr>
              <a:spLocks noChangeShapeType="1"/>
            </p:cNvSpPr>
            <p:nvPr/>
          </p:nvSpPr>
          <p:spPr bwMode="auto">
            <a:xfrm flipH="1">
              <a:off x="400" y="2196"/>
              <a:ext cx="842" cy="531"/>
            </a:xfrm>
            <a:prstGeom prst="line">
              <a:avLst/>
            </a:prstGeom>
            <a:noFill/>
            <a:ln w="12700">
              <a:solidFill>
                <a:srgbClr val="114FFB"/>
              </a:solidFill>
              <a:round/>
              <a:headEnd/>
              <a:tailEnd/>
            </a:ln>
            <a:effectLst/>
          </p:spPr>
          <p:txBody>
            <a:bodyPr wrap="none" anchor="ctr"/>
            <a:lstStyle/>
            <a:p>
              <a:endParaRPr lang="en-IN"/>
            </a:p>
          </p:txBody>
        </p:sp>
        <p:sp>
          <p:nvSpPr>
            <p:cNvPr id="287778" name="Line 34"/>
            <p:cNvSpPr>
              <a:spLocks noChangeShapeType="1"/>
            </p:cNvSpPr>
            <p:nvPr/>
          </p:nvSpPr>
          <p:spPr bwMode="auto">
            <a:xfrm flipH="1">
              <a:off x="906" y="2196"/>
              <a:ext cx="336" cy="636"/>
            </a:xfrm>
            <a:prstGeom prst="line">
              <a:avLst/>
            </a:prstGeom>
            <a:noFill/>
            <a:ln w="12700">
              <a:solidFill>
                <a:srgbClr val="114FFB"/>
              </a:solidFill>
              <a:round/>
              <a:headEnd/>
              <a:tailEnd/>
            </a:ln>
            <a:effectLst/>
          </p:spPr>
          <p:txBody>
            <a:bodyPr wrap="none" anchor="ctr"/>
            <a:lstStyle/>
            <a:p>
              <a:endParaRPr lang="en-IN"/>
            </a:p>
          </p:txBody>
        </p:sp>
        <p:sp>
          <p:nvSpPr>
            <p:cNvPr id="287779" name="Line 35"/>
            <p:cNvSpPr>
              <a:spLocks noChangeShapeType="1"/>
            </p:cNvSpPr>
            <p:nvPr/>
          </p:nvSpPr>
          <p:spPr bwMode="auto">
            <a:xfrm>
              <a:off x="1242" y="2196"/>
              <a:ext cx="390" cy="636"/>
            </a:xfrm>
            <a:prstGeom prst="line">
              <a:avLst/>
            </a:prstGeom>
            <a:noFill/>
            <a:ln w="12700">
              <a:solidFill>
                <a:srgbClr val="114FFB"/>
              </a:solidFill>
              <a:round/>
              <a:headEnd/>
              <a:tailEnd/>
            </a:ln>
            <a:effectLst/>
          </p:spPr>
          <p:txBody>
            <a:bodyPr wrap="none" anchor="ctr"/>
            <a:lstStyle/>
            <a:p>
              <a:endParaRPr lang="en-IN"/>
            </a:p>
          </p:txBody>
        </p:sp>
        <p:sp>
          <p:nvSpPr>
            <p:cNvPr id="287780" name="Line 36"/>
            <p:cNvSpPr>
              <a:spLocks noChangeShapeType="1"/>
            </p:cNvSpPr>
            <p:nvPr/>
          </p:nvSpPr>
          <p:spPr bwMode="auto">
            <a:xfrm>
              <a:off x="1242" y="2196"/>
              <a:ext cx="1110" cy="492"/>
            </a:xfrm>
            <a:prstGeom prst="line">
              <a:avLst/>
            </a:prstGeom>
            <a:noFill/>
            <a:ln w="12700">
              <a:solidFill>
                <a:srgbClr val="114FFB"/>
              </a:solidFill>
              <a:round/>
              <a:headEnd/>
              <a:tailEnd/>
            </a:ln>
            <a:effectLst/>
          </p:spPr>
          <p:txBody>
            <a:bodyPr wrap="none" anchor="ctr"/>
            <a:lstStyle/>
            <a:p>
              <a:endParaRPr lang="en-IN"/>
            </a:p>
          </p:txBody>
        </p:sp>
        <p:sp>
          <p:nvSpPr>
            <p:cNvPr id="287781" name="Text Box 37"/>
            <p:cNvSpPr txBox="1">
              <a:spLocks noChangeArrowheads="1"/>
            </p:cNvSpPr>
            <p:nvPr/>
          </p:nvSpPr>
          <p:spPr bwMode="auto">
            <a:xfrm>
              <a:off x="368" y="2374"/>
              <a:ext cx="330" cy="231"/>
            </a:xfrm>
            <a:prstGeom prst="rect">
              <a:avLst/>
            </a:prstGeom>
            <a:noFill/>
            <a:ln w="12700">
              <a:noFill/>
              <a:miter lim="800000"/>
              <a:headEnd/>
              <a:tailEnd/>
            </a:ln>
            <a:effectLst/>
          </p:spPr>
          <p:txBody>
            <a:bodyPr>
              <a:spAutoFit/>
            </a:bodyPr>
            <a:lstStyle/>
            <a:p>
              <a:pPr>
                <a:spcBef>
                  <a:spcPct val="50000"/>
                </a:spcBef>
              </a:pPr>
              <a:r>
                <a:rPr lang="en-US" sz="1800" i="0">
                  <a:solidFill>
                    <a:srgbClr val="114FFB"/>
                  </a:solidFill>
                  <a:ea typeface="Times New Roman (Hebrew)" charset="0"/>
                  <a:cs typeface="Times New Roman (Hebrew)" charset="0"/>
                </a:rPr>
                <a:t>b</a:t>
              </a:r>
              <a:r>
                <a:rPr lang="en-US" sz="1800" b="1" i="0" baseline="-25000">
                  <a:solidFill>
                    <a:srgbClr val="114FFB"/>
                  </a:solidFill>
                  <a:ea typeface="Times New Roman (Hebrew)" charset="0"/>
                  <a:cs typeface="Times New Roman (Hebrew)" charset="0"/>
                </a:rPr>
                <a:t>11</a:t>
              </a:r>
              <a:endParaRPr lang="en-US" sz="1800" b="1" i="0" baseline="-25000">
                <a:solidFill>
                  <a:schemeClr val="bg2"/>
                </a:solidFill>
                <a:ea typeface="Times New Roman (Hebrew)" charset="0"/>
                <a:cs typeface="Times New Roman (Hebrew)" charset="0"/>
              </a:endParaRPr>
            </a:p>
          </p:txBody>
        </p:sp>
        <p:sp>
          <p:nvSpPr>
            <p:cNvPr id="287782" name="Text Box 38"/>
            <p:cNvSpPr txBox="1">
              <a:spLocks noChangeArrowheads="1"/>
            </p:cNvSpPr>
            <p:nvPr/>
          </p:nvSpPr>
          <p:spPr bwMode="auto">
            <a:xfrm>
              <a:off x="2022" y="2364"/>
              <a:ext cx="330" cy="231"/>
            </a:xfrm>
            <a:prstGeom prst="rect">
              <a:avLst/>
            </a:prstGeom>
            <a:noFill/>
            <a:ln w="12700">
              <a:noFill/>
              <a:miter lim="800000"/>
              <a:headEnd/>
              <a:tailEnd/>
            </a:ln>
            <a:effectLst/>
          </p:spPr>
          <p:txBody>
            <a:bodyPr>
              <a:spAutoFit/>
            </a:bodyPr>
            <a:lstStyle/>
            <a:p>
              <a:pPr>
                <a:spcBef>
                  <a:spcPct val="50000"/>
                </a:spcBef>
              </a:pPr>
              <a:r>
                <a:rPr lang="en-US" sz="1800" i="0">
                  <a:solidFill>
                    <a:srgbClr val="114FFB"/>
                  </a:solidFill>
                  <a:ea typeface="Times New Roman (Hebrew)" charset="0"/>
                  <a:cs typeface="Times New Roman (Hebrew)" charset="0"/>
                </a:rPr>
                <a:t>b</a:t>
              </a:r>
              <a:r>
                <a:rPr lang="en-US" sz="1800" b="1" i="0" baseline="-25000">
                  <a:solidFill>
                    <a:srgbClr val="114FFB"/>
                  </a:solidFill>
                  <a:ea typeface="Times New Roman (Hebrew)" charset="0"/>
                  <a:cs typeface="Times New Roman (Hebrew)" charset="0"/>
                </a:rPr>
                <a:t>14</a:t>
              </a:r>
              <a:endParaRPr lang="en-US" sz="1800" b="1" i="0" baseline="-25000">
                <a:solidFill>
                  <a:schemeClr val="bg2"/>
                </a:solidFill>
                <a:ea typeface="Times New Roman (Hebrew)" charset="0"/>
                <a:cs typeface="Times New Roman (Hebrew)" charset="0"/>
              </a:endParaRPr>
            </a:p>
          </p:txBody>
        </p:sp>
        <p:sp>
          <p:nvSpPr>
            <p:cNvPr id="287783" name="Text Box 39"/>
            <p:cNvSpPr txBox="1">
              <a:spLocks noChangeArrowheads="1"/>
            </p:cNvSpPr>
            <p:nvPr/>
          </p:nvSpPr>
          <p:spPr bwMode="auto">
            <a:xfrm>
              <a:off x="662" y="2552"/>
              <a:ext cx="330" cy="231"/>
            </a:xfrm>
            <a:prstGeom prst="rect">
              <a:avLst/>
            </a:prstGeom>
            <a:noFill/>
            <a:ln w="12700">
              <a:noFill/>
              <a:miter lim="800000"/>
              <a:headEnd/>
              <a:tailEnd/>
            </a:ln>
            <a:effectLst/>
          </p:spPr>
          <p:txBody>
            <a:bodyPr>
              <a:spAutoFit/>
            </a:bodyPr>
            <a:lstStyle/>
            <a:p>
              <a:pPr>
                <a:spcBef>
                  <a:spcPct val="50000"/>
                </a:spcBef>
              </a:pPr>
              <a:r>
                <a:rPr lang="en-US" sz="1800" i="0">
                  <a:solidFill>
                    <a:srgbClr val="114FFB"/>
                  </a:solidFill>
                  <a:ea typeface="Times New Roman (Hebrew)" charset="0"/>
                  <a:cs typeface="Times New Roman (Hebrew)" charset="0"/>
                </a:rPr>
                <a:t>b</a:t>
              </a:r>
              <a:r>
                <a:rPr lang="en-US" sz="1800" b="1" i="0" baseline="-25000">
                  <a:solidFill>
                    <a:srgbClr val="114FFB"/>
                  </a:solidFill>
                  <a:ea typeface="Times New Roman (Hebrew)" charset="0"/>
                  <a:cs typeface="Times New Roman (Hebrew)" charset="0"/>
                </a:rPr>
                <a:t>12</a:t>
              </a:r>
              <a:endParaRPr lang="en-US" sz="1800" b="1" i="0" baseline="-25000">
                <a:solidFill>
                  <a:schemeClr val="bg2"/>
                </a:solidFill>
                <a:ea typeface="Times New Roman (Hebrew)" charset="0"/>
                <a:cs typeface="Times New Roman (Hebrew)" charset="0"/>
              </a:endParaRPr>
            </a:p>
          </p:txBody>
        </p:sp>
        <p:sp>
          <p:nvSpPr>
            <p:cNvPr id="287784" name="Text Box 40"/>
            <p:cNvSpPr txBox="1">
              <a:spLocks noChangeArrowheads="1"/>
            </p:cNvSpPr>
            <p:nvPr/>
          </p:nvSpPr>
          <p:spPr bwMode="auto">
            <a:xfrm>
              <a:off x="1440" y="2457"/>
              <a:ext cx="330" cy="231"/>
            </a:xfrm>
            <a:prstGeom prst="rect">
              <a:avLst/>
            </a:prstGeom>
            <a:noFill/>
            <a:ln w="12700">
              <a:noFill/>
              <a:miter lim="800000"/>
              <a:headEnd/>
              <a:tailEnd/>
            </a:ln>
            <a:effectLst/>
          </p:spPr>
          <p:txBody>
            <a:bodyPr>
              <a:spAutoFit/>
            </a:bodyPr>
            <a:lstStyle/>
            <a:p>
              <a:pPr>
                <a:spcBef>
                  <a:spcPct val="50000"/>
                </a:spcBef>
              </a:pPr>
              <a:r>
                <a:rPr lang="en-US" sz="1800" i="0">
                  <a:solidFill>
                    <a:srgbClr val="114FFB"/>
                  </a:solidFill>
                  <a:ea typeface="Times New Roman (Hebrew)" charset="0"/>
                  <a:cs typeface="Times New Roman (Hebrew)" charset="0"/>
                </a:rPr>
                <a:t>b</a:t>
              </a:r>
              <a:r>
                <a:rPr lang="en-US" sz="1800" b="1" i="0" baseline="-25000">
                  <a:solidFill>
                    <a:srgbClr val="114FFB"/>
                  </a:solidFill>
                  <a:ea typeface="Times New Roman (Hebrew)" charset="0"/>
                  <a:cs typeface="Times New Roman (Hebrew)" charset="0"/>
                </a:rPr>
                <a:t>13</a:t>
              </a:r>
              <a:endParaRPr lang="en-US" sz="1800" b="1" i="0" baseline="-25000">
                <a:solidFill>
                  <a:schemeClr val="bg2"/>
                </a:solidFill>
                <a:ea typeface="Times New Roman (Hebrew)" charset="0"/>
                <a:cs typeface="Times New Roman (Hebrew)" charset="0"/>
              </a:endParaRPr>
            </a:p>
          </p:txBody>
        </p:sp>
        <p:sp>
          <p:nvSpPr>
            <p:cNvPr id="287785" name="Oval 41"/>
            <p:cNvSpPr>
              <a:spLocks noChangeArrowheads="1"/>
            </p:cNvSpPr>
            <p:nvPr/>
          </p:nvSpPr>
          <p:spPr bwMode="auto">
            <a:xfrm>
              <a:off x="2352" y="2639"/>
              <a:ext cx="144" cy="144"/>
            </a:xfrm>
            <a:prstGeom prst="ellipse">
              <a:avLst/>
            </a:prstGeom>
            <a:solidFill>
              <a:srgbClr val="114FFB"/>
            </a:solidFill>
            <a:ln w="12700">
              <a:solidFill>
                <a:schemeClr val="tx1"/>
              </a:solidFill>
              <a:round/>
              <a:headEnd/>
              <a:tailEnd/>
            </a:ln>
            <a:effectLst/>
          </p:spPr>
          <p:txBody>
            <a:bodyPr wrap="none" anchor="ctr"/>
            <a:lstStyle/>
            <a:p>
              <a:endParaRPr lang="en-IN"/>
            </a:p>
          </p:txBody>
        </p:sp>
        <p:sp>
          <p:nvSpPr>
            <p:cNvPr id="287786" name="Oval 42"/>
            <p:cNvSpPr>
              <a:spLocks noChangeArrowheads="1"/>
            </p:cNvSpPr>
            <p:nvPr/>
          </p:nvSpPr>
          <p:spPr bwMode="auto">
            <a:xfrm>
              <a:off x="1589" y="2788"/>
              <a:ext cx="144" cy="144"/>
            </a:xfrm>
            <a:prstGeom prst="ellipse">
              <a:avLst/>
            </a:prstGeom>
            <a:solidFill>
              <a:srgbClr val="114FFB"/>
            </a:solidFill>
            <a:ln w="12700">
              <a:solidFill>
                <a:schemeClr val="tx1"/>
              </a:solidFill>
              <a:round/>
              <a:headEnd/>
              <a:tailEnd/>
            </a:ln>
            <a:effectLst/>
          </p:spPr>
          <p:txBody>
            <a:bodyPr wrap="none" anchor="ctr"/>
            <a:lstStyle/>
            <a:p>
              <a:endParaRPr lang="en-IN"/>
            </a:p>
          </p:txBody>
        </p:sp>
        <p:sp>
          <p:nvSpPr>
            <p:cNvPr id="287787" name="Oval 43"/>
            <p:cNvSpPr>
              <a:spLocks noChangeArrowheads="1"/>
            </p:cNvSpPr>
            <p:nvPr/>
          </p:nvSpPr>
          <p:spPr bwMode="auto">
            <a:xfrm>
              <a:off x="821" y="2807"/>
              <a:ext cx="144" cy="144"/>
            </a:xfrm>
            <a:prstGeom prst="ellipse">
              <a:avLst/>
            </a:prstGeom>
            <a:solidFill>
              <a:srgbClr val="114FFB"/>
            </a:solidFill>
            <a:ln w="12700">
              <a:solidFill>
                <a:schemeClr val="tx1"/>
              </a:solidFill>
              <a:round/>
              <a:headEnd/>
              <a:tailEnd/>
            </a:ln>
            <a:effectLst/>
          </p:spPr>
          <p:txBody>
            <a:bodyPr wrap="none" anchor="ctr"/>
            <a:lstStyle/>
            <a:p>
              <a:endParaRPr lang="en-IN"/>
            </a:p>
          </p:txBody>
        </p:sp>
        <p:sp>
          <p:nvSpPr>
            <p:cNvPr id="287788" name="Oval 44"/>
            <p:cNvSpPr>
              <a:spLocks noChangeArrowheads="1"/>
            </p:cNvSpPr>
            <p:nvPr/>
          </p:nvSpPr>
          <p:spPr bwMode="auto">
            <a:xfrm>
              <a:off x="288" y="2688"/>
              <a:ext cx="144" cy="144"/>
            </a:xfrm>
            <a:prstGeom prst="ellipse">
              <a:avLst/>
            </a:prstGeom>
            <a:solidFill>
              <a:srgbClr val="114FFB"/>
            </a:solidFill>
            <a:ln w="12700">
              <a:solidFill>
                <a:schemeClr val="tx1"/>
              </a:solidFill>
              <a:round/>
              <a:headEnd/>
              <a:tailEnd/>
            </a:ln>
            <a:effectLst/>
          </p:spPr>
          <p:txBody>
            <a:bodyPr wrap="none" anchor="ctr"/>
            <a:lstStyle/>
            <a:p>
              <a:endParaRPr lang="en-IN"/>
            </a:p>
          </p:txBody>
        </p:sp>
        <p:sp>
          <p:nvSpPr>
            <p:cNvPr id="287789" name="Text Box 45"/>
            <p:cNvSpPr txBox="1">
              <a:spLocks noChangeArrowheads="1"/>
            </p:cNvSpPr>
            <p:nvPr/>
          </p:nvSpPr>
          <p:spPr bwMode="auto">
            <a:xfrm>
              <a:off x="286" y="2792"/>
              <a:ext cx="288" cy="250"/>
            </a:xfrm>
            <a:prstGeom prst="rect">
              <a:avLst/>
            </a:prstGeom>
            <a:noFill/>
            <a:ln w="12700">
              <a:noFill/>
              <a:miter lim="800000"/>
              <a:headEnd/>
              <a:tailEnd/>
            </a:ln>
            <a:effectLst/>
          </p:spPr>
          <p:txBody>
            <a:bodyPr>
              <a:spAutoFit/>
            </a:bodyPr>
            <a:lstStyle/>
            <a:p>
              <a:pPr>
                <a:spcBef>
                  <a:spcPct val="50000"/>
                </a:spcBef>
              </a:pPr>
              <a:r>
                <a:rPr lang="en-US" sz="2000" i="0">
                  <a:ea typeface="Times New Roman (Hebrew)" charset="0"/>
                  <a:cs typeface="Times New Roman (Hebrew)" charset="0"/>
                </a:rPr>
                <a:t>1</a:t>
              </a:r>
              <a:endParaRPr lang="en-US" sz="2400" i="0">
                <a:ea typeface="Times New Roman (Hebrew)" charset="0"/>
                <a:cs typeface="Times New Roman (Hebrew)" charset="0"/>
              </a:endParaRPr>
            </a:p>
          </p:txBody>
        </p:sp>
        <p:sp>
          <p:nvSpPr>
            <p:cNvPr id="287790" name="Text Box 46"/>
            <p:cNvSpPr txBox="1">
              <a:spLocks noChangeArrowheads="1"/>
            </p:cNvSpPr>
            <p:nvPr/>
          </p:nvSpPr>
          <p:spPr bwMode="auto">
            <a:xfrm>
              <a:off x="888" y="2932"/>
              <a:ext cx="288" cy="250"/>
            </a:xfrm>
            <a:prstGeom prst="rect">
              <a:avLst/>
            </a:prstGeom>
            <a:noFill/>
            <a:ln w="12700">
              <a:noFill/>
              <a:miter lim="800000"/>
              <a:headEnd/>
              <a:tailEnd/>
            </a:ln>
            <a:effectLst/>
          </p:spPr>
          <p:txBody>
            <a:bodyPr>
              <a:spAutoFit/>
            </a:bodyPr>
            <a:lstStyle/>
            <a:p>
              <a:pPr>
                <a:spcBef>
                  <a:spcPct val="50000"/>
                </a:spcBef>
              </a:pPr>
              <a:r>
                <a:rPr lang="en-US" sz="2000" i="0">
                  <a:ea typeface="Times New Roman (Hebrew)" charset="0"/>
                  <a:cs typeface="Times New Roman (Hebrew)" charset="0"/>
                </a:rPr>
                <a:t>2</a:t>
              </a:r>
              <a:endParaRPr lang="en-US" sz="2400" i="0">
                <a:ea typeface="Times New Roman (Hebrew)" charset="0"/>
                <a:cs typeface="Times New Roman (Hebrew)" charset="0"/>
              </a:endParaRPr>
            </a:p>
          </p:txBody>
        </p:sp>
        <p:sp>
          <p:nvSpPr>
            <p:cNvPr id="287791" name="Text Box 47"/>
            <p:cNvSpPr txBox="1">
              <a:spLocks noChangeArrowheads="1"/>
            </p:cNvSpPr>
            <p:nvPr/>
          </p:nvSpPr>
          <p:spPr bwMode="auto">
            <a:xfrm>
              <a:off x="1644" y="2888"/>
              <a:ext cx="288" cy="250"/>
            </a:xfrm>
            <a:prstGeom prst="rect">
              <a:avLst/>
            </a:prstGeom>
            <a:noFill/>
            <a:ln w="12700">
              <a:noFill/>
              <a:miter lim="800000"/>
              <a:headEnd/>
              <a:tailEnd/>
            </a:ln>
            <a:effectLst/>
          </p:spPr>
          <p:txBody>
            <a:bodyPr>
              <a:spAutoFit/>
            </a:bodyPr>
            <a:lstStyle/>
            <a:p>
              <a:pPr>
                <a:spcBef>
                  <a:spcPct val="50000"/>
                </a:spcBef>
              </a:pPr>
              <a:r>
                <a:rPr lang="en-US" sz="2000" i="0">
                  <a:ea typeface="Times New Roman (Hebrew)" charset="0"/>
                  <a:cs typeface="Times New Roman (Hebrew)" charset="0"/>
                </a:rPr>
                <a:t>3</a:t>
              </a:r>
              <a:endParaRPr lang="en-US" sz="2400" i="0">
                <a:ea typeface="Times New Roman (Hebrew)" charset="0"/>
                <a:cs typeface="Times New Roman (Hebrew)" charset="0"/>
              </a:endParaRPr>
            </a:p>
          </p:txBody>
        </p:sp>
        <p:sp>
          <p:nvSpPr>
            <p:cNvPr id="287792" name="Text Box 48"/>
            <p:cNvSpPr txBox="1">
              <a:spLocks noChangeArrowheads="1"/>
            </p:cNvSpPr>
            <p:nvPr/>
          </p:nvSpPr>
          <p:spPr bwMode="auto">
            <a:xfrm>
              <a:off x="2454" y="2682"/>
              <a:ext cx="288" cy="250"/>
            </a:xfrm>
            <a:prstGeom prst="rect">
              <a:avLst/>
            </a:prstGeom>
            <a:noFill/>
            <a:ln w="12700">
              <a:noFill/>
              <a:miter lim="800000"/>
              <a:headEnd/>
              <a:tailEnd/>
            </a:ln>
            <a:effectLst/>
          </p:spPr>
          <p:txBody>
            <a:bodyPr>
              <a:spAutoFit/>
            </a:bodyPr>
            <a:lstStyle/>
            <a:p>
              <a:pPr>
                <a:spcBef>
                  <a:spcPct val="50000"/>
                </a:spcBef>
              </a:pPr>
              <a:r>
                <a:rPr lang="en-US" sz="2000" i="0">
                  <a:ea typeface="Times New Roman (Hebrew)" charset="0"/>
                  <a:cs typeface="Times New Roman (Hebrew)" charset="0"/>
                </a:rPr>
                <a:t>4</a:t>
              </a:r>
              <a:endParaRPr lang="en-US" sz="2400" i="0">
                <a:ea typeface="Times New Roman (Hebrew)" charset="0"/>
                <a:cs typeface="Times New Roman (Hebrew)" charset="0"/>
              </a:endParaRPr>
            </a:p>
          </p:txBody>
        </p:sp>
      </p:grpSp>
      <p:sp>
        <p:nvSpPr>
          <p:cNvPr id="287793" name="Text Box 49"/>
          <p:cNvSpPr txBox="1">
            <a:spLocks noChangeArrowheads="1"/>
          </p:cNvSpPr>
          <p:nvPr/>
        </p:nvSpPr>
        <p:spPr bwMode="auto">
          <a:xfrm>
            <a:off x="163513" y="5419725"/>
            <a:ext cx="2274887" cy="895350"/>
          </a:xfrm>
          <a:prstGeom prst="rect">
            <a:avLst/>
          </a:prstGeom>
          <a:noFill/>
          <a:ln w="12700">
            <a:noFill/>
            <a:miter lim="800000"/>
            <a:headEnd/>
            <a:tailEnd/>
          </a:ln>
          <a:effectLst/>
        </p:spPr>
        <p:txBody>
          <a:bodyPr>
            <a:spAutoFit/>
          </a:bodyPr>
          <a:lstStyle/>
          <a:p>
            <a:pPr>
              <a:spcBef>
                <a:spcPct val="20000"/>
              </a:spcBef>
            </a:pPr>
            <a:r>
              <a:rPr lang="en-US" sz="2400" i="0">
                <a:solidFill>
                  <a:srgbClr val="000099"/>
                </a:solidFill>
                <a:ea typeface="Times New Roman (Hebrew)" charset="0"/>
                <a:cs typeface="Times New Roman (Hebrew)" charset="0"/>
              </a:rPr>
              <a:t>Observed</a:t>
            </a:r>
          </a:p>
          <a:p>
            <a:pPr>
              <a:spcBef>
                <a:spcPct val="20000"/>
              </a:spcBef>
            </a:pPr>
            <a:r>
              <a:rPr lang="en-US" sz="2400" i="0">
                <a:solidFill>
                  <a:srgbClr val="000099"/>
                </a:solidFill>
                <a:ea typeface="Times New Roman (Hebrew)" charset="0"/>
                <a:cs typeface="Times New Roman (Hebrew)" charset="0"/>
              </a:rPr>
              <a:t>phenomenon</a:t>
            </a:r>
          </a:p>
        </p:txBody>
      </p:sp>
      <p:sp>
        <p:nvSpPr>
          <p:cNvPr id="287794" name="Text Box 50"/>
          <p:cNvSpPr txBox="1">
            <a:spLocks noChangeArrowheads="1"/>
          </p:cNvSpPr>
          <p:nvPr/>
        </p:nvSpPr>
        <p:spPr bwMode="auto">
          <a:xfrm>
            <a:off x="3448050" y="5089525"/>
            <a:ext cx="5692775" cy="823913"/>
          </a:xfrm>
          <a:prstGeom prst="rect">
            <a:avLst/>
          </a:prstGeom>
          <a:noFill/>
          <a:ln w="12700">
            <a:noFill/>
            <a:miter lim="800000"/>
            <a:headEnd/>
            <a:tailEnd/>
          </a:ln>
          <a:effectLst/>
        </p:spPr>
        <p:txBody>
          <a:bodyPr>
            <a:spAutoFit/>
          </a:bodyPr>
          <a:lstStyle/>
          <a:p>
            <a:pPr>
              <a:lnSpc>
                <a:spcPct val="75000"/>
              </a:lnSpc>
              <a:spcBef>
                <a:spcPct val="50000"/>
              </a:spcBef>
            </a:pPr>
            <a:r>
              <a:rPr lang="en-US" sz="2400" i="0">
                <a:ea typeface="Times New Roman (Hebrew)" charset="0"/>
                <a:cs typeface="Times New Roman (Hebrew)" charset="0"/>
              </a:rPr>
              <a:t>a</a:t>
            </a:r>
            <a:r>
              <a:rPr lang="en-US" sz="2400" b="1" i="0" baseline="-25000">
                <a:ea typeface="Times New Roman (Hebrew)" charset="0"/>
                <a:cs typeface="Times New Roman (Hebrew)" charset="0"/>
              </a:rPr>
              <a:t>ij</a:t>
            </a:r>
            <a:r>
              <a:rPr lang="en-US" sz="2400" i="0">
                <a:ea typeface="Times New Roman (Hebrew)" charset="0"/>
                <a:cs typeface="Times New Roman (Hebrew)" charset="0"/>
              </a:rPr>
              <a:t> are </a:t>
            </a:r>
            <a:r>
              <a:rPr lang="en-US" sz="2400" i="0">
                <a:solidFill>
                  <a:schemeClr val="hlink"/>
                </a:solidFill>
                <a:ea typeface="Times New Roman (Hebrew)" charset="0"/>
                <a:cs typeface="Times New Roman (Hebrew)" charset="0"/>
              </a:rPr>
              <a:t>state transition</a:t>
            </a:r>
            <a:r>
              <a:rPr lang="en-US" sz="2400" i="0">
                <a:ea typeface="Times New Roman (Hebrew)" charset="0"/>
                <a:cs typeface="Times New Roman (Hebrew)" charset="0"/>
              </a:rPr>
              <a:t> probabilities.</a:t>
            </a:r>
          </a:p>
          <a:p>
            <a:pPr>
              <a:lnSpc>
                <a:spcPct val="75000"/>
              </a:lnSpc>
              <a:spcBef>
                <a:spcPct val="50000"/>
              </a:spcBef>
            </a:pPr>
            <a:r>
              <a:rPr lang="en-US" sz="2400" i="0">
                <a:ea typeface="Times New Roman (Hebrew)" charset="0"/>
                <a:cs typeface="Times New Roman (Hebrew)" charset="0"/>
              </a:rPr>
              <a:t>b</a:t>
            </a:r>
            <a:r>
              <a:rPr lang="en-US" sz="2400" b="1" i="0" baseline="-25000">
                <a:ea typeface="Times New Roman (Hebrew)" charset="0"/>
                <a:cs typeface="Times New Roman (Hebrew)" charset="0"/>
              </a:rPr>
              <a:t>ik</a:t>
            </a:r>
            <a:r>
              <a:rPr lang="en-US" sz="2400" i="0">
                <a:ea typeface="Times New Roman (Hebrew)" charset="0"/>
                <a:cs typeface="Times New Roman (Hebrew)" charset="0"/>
              </a:rPr>
              <a:t> are </a:t>
            </a:r>
            <a:r>
              <a:rPr lang="en-US" sz="2400" i="0">
                <a:solidFill>
                  <a:schemeClr val="hlink"/>
                </a:solidFill>
                <a:ea typeface="Times New Roman (Hebrew)" charset="0"/>
                <a:cs typeface="Times New Roman (Hebrew)" charset="0"/>
              </a:rPr>
              <a:t>observation (output) probabilities</a:t>
            </a:r>
            <a:r>
              <a:rPr lang="en-US" sz="2000" i="0">
                <a:solidFill>
                  <a:schemeClr val="hlink"/>
                </a:solidFill>
                <a:ea typeface="Times New Roman (Hebrew)" charset="0"/>
                <a:cs typeface="Times New Roman (Hebrew)" charset="0"/>
              </a:rPr>
              <a:t>.</a:t>
            </a:r>
          </a:p>
        </p:txBody>
      </p:sp>
      <p:sp>
        <p:nvSpPr>
          <p:cNvPr id="287795" name="Text Box 51"/>
          <p:cNvSpPr txBox="1">
            <a:spLocks noChangeArrowheads="1"/>
          </p:cNvSpPr>
          <p:nvPr/>
        </p:nvSpPr>
        <p:spPr bwMode="auto">
          <a:xfrm>
            <a:off x="4956175" y="6029325"/>
            <a:ext cx="3048000" cy="668338"/>
          </a:xfrm>
          <a:prstGeom prst="rect">
            <a:avLst/>
          </a:prstGeom>
          <a:noFill/>
          <a:ln w="12700">
            <a:noFill/>
            <a:miter lim="800000"/>
            <a:headEnd/>
            <a:tailEnd/>
          </a:ln>
          <a:effectLst/>
        </p:spPr>
        <p:txBody>
          <a:bodyPr>
            <a:spAutoFit/>
          </a:bodyPr>
          <a:lstStyle/>
          <a:p>
            <a:pPr>
              <a:spcBef>
                <a:spcPct val="10000"/>
              </a:spcBef>
            </a:pPr>
            <a:r>
              <a:rPr lang="en-US" sz="1800" i="0">
                <a:ea typeface="Times New Roman (Hebrew)" charset="0"/>
                <a:cs typeface="Times New Roman (Hebrew)" charset="0"/>
              </a:rPr>
              <a:t>b</a:t>
            </a:r>
            <a:r>
              <a:rPr lang="en-US" sz="1800" b="1" i="0" baseline="-25000">
                <a:ea typeface="Times New Roman (Hebrew)" charset="0"/>
                <a:cs typeface="Times New Roman (Hebrew)" charset="0"/>
              </a:rPr>
              <a:t>11</a:t>
            </a:r>
            <a:r>
              <a:rPr lang="en-US" sz="1800" i="0">
                <a:ea typeface="Times New Roman (Hebrew)" charset="0"/>
                <a:cs typeface="Times New Roman (Hebrew)" charset="0"/>
              </a:rPr>
              <a:t> + b</a:t>
            </a:r>
            <a:r>
              <a:rPr lang="en-US" sz="1800" b="1" i="0" baseline="-25000">
                <a:ea typeface="Times New Roman (Hebrew)" charset="0"/>
                <a:cs typeface="Times New Roman (Hebrew)" charset="0"/>
              </a:rPr>
              <a:t>12 </a:t>
            </a:r>
            <a:r>
              <a:rPr lang="en-US" sz="1800" i="0">
                <a:ea typeface="Times New Roman (Hebrew)" charset="0"/>
                <a:cs typeface="Times New Roman (Hebrew)" charset="0"/>
              </a:rPr>
              <a:t>+ b</a:t>
            </a:r>
            <a:r>
              <a:rPr lang="en-US" sz="1800" b="1" i="0" baseline="-25000">
                <a:ea typeface="Times New Roman (Hebrew)" charset="0"/>
                <a:cs typeface="Times New Roman (Hebrew)" charset="0"/>
              </a:rPr>
              <a:t>13 </a:t>
            </a:r>
            <a:r>
              <a:rPr lang="en-US" sz="1800" i="0">
                <a:ea typeface="Times New Roman (Hebrew)" charset="0"/>
                <a:cs typeface="Times New Roman (Hebrew)" charset="0"/>
              </a:rPr>
              <a:t>+ b</a:t>
            </a:r>
            <a:r>
              <a:rPr lang="en-US" sz="1800" b="1" i="0" baseline="-25000">
                <a:ea typeface="Times New Roman (Hebrew)" charset="0"/>
                <a:cs typeface="Times New Roman (Hebrew)" charset="0"/>
              </a:rPr>
              <a:t>14 </a:t>
            </a:r>
            <a:r>
              <a:rPr lang="en-US" sz="1800" i="0">
                <a:ea typeface="Times New Roman (Hebrew)" charset="0"/>
                <a:cs typeface="Times New Roman (Hebrew)" charset="0"/>
              </a:rPr>
              <a:t>= 1,</a:t>
            </a:r>
          </a:p>
          <a:p>
            <a:pPr>
              <a:spcBef>
                <a:spcPct val="10000"/>
              </a:spcBef>
            </a:pPr>
            <a:r>
              <a:rPr lang="en-US" sz="1800" i="0">
                <a:ea typeface="Times New Roman (Hebrew)" charset="0"/>
                <a:cs typeface="Times New Roman (Hebrew)" charset="0"/>
              </a:rPr>
              <a:t>b</a:t>
            </a:r>
            <a:r>
              <a:rPr lang="en-US" sz="1800" b="1" i="0" baseline="-25000">
                <a:ea typeface="Times New Roman (Hebrew)" charset="0"/>
                <a:cs typeface="Times New Roman (Hebrew)" charset="0"/>
              </a:rPr>
              <a:t>21</a:t>
            </a:r>
            <a:r>
              <a:rPr lang="en-US" sz="1800" i="0">
                <a:ea typeface="Times New Roman (Hebrew)" charset="0"/>
                <a:cs typeface="Times New Roman (Hebrew)" charset="0"/>
              </a:rPr>
              <a:t> + b</a:t>
            </a:r>
            <a:r>
              <a:rPr lang="en-US" sz="1800" b="1" i="0" baseline="-25000">
                <a:ea typeface="Times New Roman (Hebrew)" charset="0"/>
                <a:cs typeface="Times New Roman (Hebrew)" charset="0"/>
              </a:rPr>
              <a:t>22 </a:t>
            </a:r>
            <a:r>
              <a:rPr lang="en-US" sz="1800" i="0">
                <a:ea typeface="Times New Roman (Hebrew)" charset="0"/>
                <a:cs typeface="Times New Roman (Hebrew)" charset="0"/>
              </a:rPr>
              <a:t>+ b</a:t>
            </a:r>
            <a:r>
              <a:rPr lang="en-US" sz="1800" b="1" i="0" baseline="-25000">
                <a:ea typeface="Times New Roman (Hebrew)" charset="0"/>
                <a:cs typeface="Times New Roman (Hebrew)" charset="0"/>
              </a:rPr>
              <a:t>23 </a:t>
            </a:r>
            <a:r>
              <a:rPr lang="en-US" sz="1800" i="0">
                <a:ea typeface="Times New Roman (Hebrew)" charset="0"/>
                <a:cs typeface="Times New Roman (Hebrew)" charset="0"/>
              </a:rPr>
              <a:t>+ b</a:t>
            </a:r>
            <a:r>
              <a:rPr lang="en-US" sz="1800" b="1" i="0" baseline="-25000">
                <a:ea typeface="Times New Roman (Hebrew)" charset="0"/>
                <a:cs typeface="Times New Roman (Hebrew)" charset="0"/>
              </a:rPr>
              <a:t>24 </a:t>
            </a:r>
            <a:r>
              <a:rPr lang="en-US" sz="1800" i="0">
                <a:ea typeface="Times New Roman (Hebrew)" charset="0"/>
                <a:cs typeface="Times New Roman (Hebrew)" charset="0"/>
              </a:rPr>
              <a:t>= 1, etc.</a:t>
            </a:r>
          </a:p>
        </p:txBody>
      </p:sp>
      <p:sp>
        <p:nvSpPr>
          <p:cNvPr id="54" name="Footer Placeholder 53"/>
          <p:cNvSpPr>
            <a:spLocks noGrp="1"/>
          </p:cNvSpPr>
          <p:nvPr>
            <p:ph type="ftr" sz="quarter" idx="11"/>
          </p:nvPr>
        </p:nvSpPr>
        <p:spPr>
          <a:xfrm>
            <a:off x="2057400" y="6492875"/>
            <a:ext cx="2395534" cy="365125"/>
          </a:xfrm>
        </p:spPr>
        <p:txBody>
          <a:bodyPr/>
          <a:lstStyle/>
          <a:p>
            <a:r>
              <a:rPr kumimoji="0" lang="en-US" smtClean="0"/>
              <a:t>Prof. Vipin Tyagi</a:t>
            </a:r>
            <a:endParaRPr kumimoji="0" lang="en-US" dirty="0"/>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42" name="Rectangle 2"/>
          <p:cNvSpPr>
            <a:spLocks noGrp="1" noChangeArrowheads="1"/>
          </p:cNvSpPr>
          <p:nvPr>
            <p:ph type="title"/>
          </p:nvPr>
        </p:nvSpPr>
        <p:spPr>
          <a:xfrm>
            <a:off x="228600" y="552450"/>
            <a:ext cx="8153400" cy="438150"/>
          </a:xfrm>
        </p:spPr>
        <p:txBody>
          <a:bodyPr>
            <a:normAutofit fontScale="90000"/>
          </a:bodyPr>
          <a:lstStyle/>
          <a:p>
            <a:r>
              <a:rPr lang="en-US"/>
              <a:t>Sample Probabilities</a:t>
            </a:r>
          </a:p>
        </p:txBody>
      </p:sp>
      <p:sp>
        <p:nvSpPr>
          <p:cNvPr id="1239043" name="Rectangle 3"/>
          <p:cNvSpPr>
            <a:spLocks noGrp="1" noChangeArrowheads="1"/>
          </p:cNvSpPr>
          <p:nvPr>
            <p:ph idx="1"/>
          </p:nvPr>
        </p:nvSpPr>
        <p:spPr>
          <a:xfrm>
            <a:off x="228600" y="1371600"/>
            <a:ext cx="8229600" cy="5334000"/>
          </a:xfrm>
        </p:spPr>
        <p:txBody>
          <a:bodyPr>
            <a:normAutofit lnSpcReduction="10000"/>
          </a:bodyPr>
          <a:lstStyle/>
          <a:p>
            <a:pPr>
              <a:lnSpc>
                <a:spcPct val="100000"/>
              </a:lnSpc>
            </a:pPr>
            <a:r>
              <a:rPr lang="en-US" sz="1800" b="1" i="1" dirty="0">
                <a:latin typeface="Times" pitchFamily="18" charset="0"/>
              </a:rPr>
              <a:t>Tag Frequencies </a:t>
            </a:r>
          </a:p>
          <a:p>
            <a:pPr>
              <a:lnSpc>
                <a:spcPct val="100000"/>
              </a:lnSpc>
            </a:pPr>
            <a:r>
              <a:rPr lang="en-US" sz="1800" dirty="0">
                <a:latin typeface="Times" pitchFamily="18" charset="0"/>
              </a:rPr>
              <a:t>Φ     ART  N      V     P   </a:t>
            </a:r>
          </a:p>
          <a:p>
            <a:pPr>
              <a:lnSpc>
                <a:spcPct val="100000"/>
              </a:lnSpc>
            </a:pPr>
            <a:r>
              <a:rPr lang="en-US" sz="1800" dirty="0">
                <a:latin typeface="Times" pitchFamily="18" charset="0"/>
              </a:rPr>
              <a:t>300  633   1102  358  366</a:t>
            </a:r>
          </a:p>
          <a:p>
            <a:pPr>
              <a:lnSpc>
                <a:spcPct val="100000"/>
              </a:lnSpc>
            </a:pPr>
            <a:endParaRPr lang="en-US" sz="1800" i="1" dirty="0">
              <a:latin typeface="Times" pitchFamily="18" charset="0"/>
            </a:endParaRPr>
          </a:p>
          <a:p>
            <a:pPr>
              <a:lnSpc>
                <a:spcPct val="100000"/>
              </a:lnSpc>
            </a:pPr>
            <a:r>
              <a:rPr lang="en-US" sz="1800" b="1" i="1" dirty="0">
                <a:latin typeface="Times" pitchFamily="18" charset="0"/>
              </a:rPr>
              <a:t>Bigram Probabilities</a:t>
            </a:r>
          </a:p>
          <a:p>
            <a:pPr>
              <a:lnSpc>
                <a:spcPct val="100000"/>
              </a:lnSpc>
            </a:pPr>
            <a:r>
              <a:rPr lang="en-US" sz="1800" dirty="0">
                <a:latin typeface="Times" pitchFamily="18" charset="0"/>
              </a:rPr>
              <a:t>Bigram(Ti, </a:t>
            </a:r>
            <a:r>
              <a:rPr lang="en-US" sz="1800" dirty="0" err="1">
                <a:latin typeface="Times" pitchFamily="18" charset="0"/>
              </a:rPr>
              <a:t>Tj</a:t>
            </a:r>
            <a:r>
              <a:rPr lang="en-US" sz="1800" dirty="0">
                <a:latin typeface="Times" pitchFamily="18" charset="0"/>
              </a:rPr>
              <a:t>)      Count(</a:t>
            </a:r>
            <a:r>
              <a:rPr lang="en-US" sz="1800" dirty="0" err="1">
                <a:latin typeface="Times" pitchFamily="18" charset="0"/>
              </a:rPr>
              <a:t>i</a:t>
            </a:r>
            <a:r>
              <a:rPr lang="en-US" sz="1800" dirty="0">
                <a:latin typeface="Times" pitchFamily="18" charset="0"/>
              </a:rPr>
              <a:t>, </a:t>
            </a:r>
            <a:r>
              <a:rPr lang="en-US" sz="1800" dirty="0" err="1">
                <a:latin typeface="Times" pitchFamily="18" charset="0"/>
              </a:rPr>
              <a:t>i</a:t>
            </a:r>
            <a:r>
              <a:rPr lang="en-US" sz="1800" dirty="0">
                <a:latin typeface="Times" pitchFamily="18" charset="0"/>
              </a:rPr>
              <a:t> + 1)    </a:t>
            </a:r>
            <a:r>
              <a:rPr lang="en-US" sz="1800" dirty="0" smtClean="0">
                <a:latin typeface="Times" pitchFamily="18" charset="0"/>
              </a:rPr>
              <a:t> </a:t>
            </a:r>
            <a:r>
              <a:rPr lang="en-US" sz="1800" dirty="0" err="1" smtClean="0">
                <a:latin typeface="Times" pitchFamily="18" charset="0"/>
              </a:rPr>
              <a:t>Prob</a:t>
            </a:r>
            <a:r>
              <a:rPr lang="en-US" sz="1800" dirty="0" smtClean="0">
                <a:latin typeface="Times" pitchFamily="18" charset="0"/>
              </a:rPr>
              <a:t>(</a:t>
            </a:r>
            <a:r>
              <a:rPr lang="en-US" sz="1800" dirty="0" err="1" smtClean="0">
                <a:latin typeface="Times" pitchFamily="18" charset="0"/>
              </a:rPr>
              <a:t>Tj|Ti</a:t>
            </a:r>
            <a:r>
              <a:rPr lang="en-US" sz="1800" dirty="0">
                <a:latin typeface="Times" pitchFamily="18" charset="0"/>
              </a:rPr>
              <a:t>) </a:t>
            </a:r>
          </a:p>
          <a:p>
            <a:pPr lvl="1">
              <a:buNone/>
            </a:pPr>
            <a:r>
              <a:rPr lang="en-US" sz="1400" dirty="0" err="1">
                <a:latin typeface="Times" pitchFamily="18" charset="0"/>
              </a:rPr>
              <a:t>φ,ART</a:t>
            </a:r>
            <a:r>
              <a:rPr lang="en-US" sz="1400" dirty="0">
                <a:latin typeface="Times" pitchFamily="18" charset="0"/>
              </a:rPr>
              <a:t> 		213 		.71 </a:t>
            </a:r>
          </a:p>
          <a:p>
            <a:pPr lvl="1">
              <a:buNone/>
            </a:pPr>
            <a:r>
              <a:rPr lang="en-US" sz="1400" dirty="0" err="1">
                <a:latin typeface="Times" pitchFamily="18" charset="0"/>
              </a:rPr>
              <a:t>φ,N</a:t>
            </a:r>
            <a:r>
              <a:rPr lang="en-US" sz="1400" dirty="0">
                <a:latin typeface="Times" pitchFamily="18" charset="0"/>
              </a:rPr>
              <a:t> 		</a:t>
            </a:r>
            <a:r>
              <a:rPr lang="en-US" sz="1400" dirty="0" smtClean="0">
                <a:latin typeface="Times" pitchFamily="18" charset="0"/>
              </a:rPr>
              <a:t>	87 </a:t>
            </a:r>
            <a:r>
              <a:rPr lang="en-US" sz="1400" dirty="0">
                <a:latin typeface="Times" pitchFamily="18" charset="0"/>
              </a:rPr>
              <a:t>		.29 </a:t>
            </a:r>
          </a:p>
          <a:p>
            <a:pPr lvl="1">
              <a:buNone/>
            </a:pPr>
            <a:r>
              <a:rPr lang="en-US" sz="1400" dirty="0" err="1">
                <a:latin typeface="Times" pitchFamily="18" charset="0"/>
              </a:rPr>
              <a:t>φ,V</a:t>
            </a:r>
            <a:r>
              <a:rPr lang="en-US" sz="1400" dirty="0">
                <a:latin typeface="Times" pitchFamily="18" charset="0"/>
              </a:rPr>
              <a:t> 		</a:t>
            </a:r>
            <a:r>
              <a:rPr lang="en-US" sz="1400" dirty="0" smtClean="0">
                <a:latin typeface="Times" pitchFamily="18" charset="0"/>
              </a:rPr>
              <a:t>	10 </a:t>
            </a:r>
            <a:r>
              <a:rPr lang="en-US" sz="1400" dirty="0">
                <a:latin typeface="Times" pitchFamily="18" charset="0"/>
              </a:rPr>
              <a:t>		.03 </a:t>
            </a:r>
          </a:p>
          <a:p>
            <a:pPr lvl="1">
              <a:buNone/>
            </a:pPr>
            <a:r>
              <a:rPr lang="en-US" sz="1400" dirty="0">
                <a:latin typeface="Times" pitchFamily="18" charset="0"/>
              </a:rPr>
              <a:t>ART,N 		633 		1 </a:t>
            </a:r>
          </a:p>
          <a:p>
            <a:pPr lvl="1">
              <a:buNone/>
            </a:pPr>
            <a:r>
              <a:rPr lang="en-US" sz="1400" dirty="0">
                <a:latin typeface="Times" pitchFamily="18" charset="0"/>
              </a:rPr>
              <a:t>N,V 		</a:t>
            </a:r>
            <a:r>
              <a:rPr lang="en-US" sz="1400" dirty="0" smtClean="0">
                <a:latin typeface="Times" pitchFamily="18" charset="0"/>
              </a:rPr>
              <a:t>	358 </a:t>
            </a:r>
            <a:r>
              <a:rPr lang="en-US" sz="1400" dirty="0">
                <a:latin typeface="Times" pitchFamily="18" charset="0"/>
              </a:rPr>
              <a:t>		.32 </a:t>
            </a:r>
          </a:p>
          <a:p>
            <a:pPr lvl="1">
              <a:buNone/>
            </a:pPr>
            <a:r>
              <a:rPr lang="en-US" sz="1400" dirty="0">
                <a:latin typeface="Times" pitchFamily="18" charset="0"/>
              </a:rPr>
              <a:t>N,N 		</a:t>
            </a:r>
            <a:r>
              <a:rPr lang="en-US" sz="1400" dirty="0" smtClean="0">
                <a:latin typeface="Times" pitchFamily="18" charset="0"/>
              </a:rPr>
              <a:t>	108 </a:t>
            </a:r>
            <a:r>
              <a:rPr lang="en-US" sz="1400" dirty="0">
                <a:latin typeface="Times" pitchFamily="18" charset="0"/>
              </a:rPr>
              <a:t>		.10 </a:t>
            </a:r>
          </a:p>
          <a:p>
            <a:pPr lvl="1">
              <a:buNone/>
            </a:pPr>
            <a:r>
              <a:rPr lang="en-US" sz="1400" dirty="0">
                <a:latin typeface="Times" pitchFamily="18" charset="0"/>
              </a:rPr>
              <a:t>N,P 		</a:t>
            </a:r>
            <a:r>
              <a:rPr lang="en-US" sz="1400" dirty="0" smtClean="0">
                <a:latin typeface="Times" pitchFamily="18" charset="0"/>
              </a:rPr>
              <a:t>	366 </a:t>
            </a:r>
            <a:r>
              <a:rPr lang="en-US" sz="1400" dirty="0">
                <a:latin typeface="Times" pitchFamily="18" charset="0"/>
              </a:rPr>
              <a:t>		.33 </a:t>
            </a:r>
          </a:p>
          <a:p>
            <a:pPr lvl="1">
              <a:buNone/>
            </a:pPr>
            <a:r>
              <a:rPr lang="en-US" sz="1400" dirty="0">
                <a:latin typeface="Times" pitchFamily="18" charset="0"/>
              </a:rPr>
              <a:t>V,N 		</a:t>
            </a:r>
            <a:r>
              <a:rPr lang="en-US" sz="1400" dirty="0" smtClean="0">
                <a:latin typeface="Times" pitchFamily="18" charset="0"/>
              </a:rPr>
              <a:t>	134 </a:t>
            </a:r>
            <a:r>
              <a:rPr lang="en-US" sz="1400" dirty="0">
                <a:latin typeface="Times" pitchFamily="18" charset="0"/>
              </a:rPr>
              <a:t>		.37 </a:t>
            </a:r>
          </a:p>
          <a:p>
            <a:pPr lvl="1">
              <a:buNone/>
            </a:pPr>
            <a:r>
              <a:rPr lang="en-US" sz="1400" dirty="0">
                <a:latin typeface="Times" pitchFamily="18" charset="0"/>
              </a:rPr>
              <a:t>V,P		</a:t>
            </a:r>
            <a:r>
              <a:rPr lang="en-US" sz="1400" dirty="0" smtClean="0">
                <a:latin typeface="Times" pitchFamily="18" charset="0"/>
              </a:rPr>
              <a:t>		150</a:t>
            </a:r>
            <a:r>
              <a:rPr lang="en-US" sz="1400" dirty="0">
                <a:latin typeface="Times" pitchFamily="18" charset="0"/>
              </a:rPr>
              <a:t>		.42</a:t>
            </a:r>
          </a:p>
          <a:p>
            <a:pPr lvl="1">
              <a:buNone/>
            </a:pPr>
            <a:r>
              <a:rPr lang="en-US" sz="1400" dirty="0">
                <a:latin typeface="Times" pitchFamily="18" charset="0"/>
              </a:rPr>
              <a:t>V,ART 		194 		.54 </a:t>
            </a:r>
          </a:p>
          <a:p>
            <a:pPr lvl="1">
              <a:buNone/>
            </a:pPr>
            <a:r>
              <a:rPr lang="en-US" sz="1400" dirty="0">
                <a:latin typeface="Times" pitchFamily="18" charset="0"/>
              </a:rPr>
              <a:t>P,ART 		</a:t>
            </a:r>
            <a:r>
              <a:rPr lang="en-US" sz="1400" dirty="0" smtClean="0">
                <a:latin typeface="Times" pitchFamily="18" charset="0"/>
              </a:rPr>
              <a:t>226 </a:t>
            </a:r>
            <a:r>
              <a:rPr lang="en-US" sz="1400" dirty="0">
                <a:latin typeface="Times" pitchFamily="18" charset="0"/>
              </a:rPr>
              <a:t>		.62 </a:t>
            </a:r>
          </a:p>
          <a:p>
            <a:pPr lvl="1">
              <a:buNone/>
            </a:pPr>
            <a:r>
              <a:rPr lang="en-US" sz="1400" dirty="0">
                <a:latin typeface="Times" pitchFamily="18" charset="0"/>
              </a:rPr>
              <a:t>P,N 		</a:t>
            </a:r>
            <a:r>
              <a:rPr lang="en-US" sz="1400" dirty="0" smtClean="0">
                <a:latin typeface="Times" pitchFamily="18" charset="0"/>
              </a:rPr>
              <a:t>	140 </a:t>
            </a:r>
            <a:r>
              <a:rPr lang="en-US" sz="1400" dirty="0">
                <a:latin typeface="Times" pitchFamily="18" charset="0"/>
              </a:rPr>
              <a:t>		.38</a:t>
            </a:r>
          </a:p>
          <a:p>
            <a:pPr lvl="1">
              <a:buNone/>
            </a:pPr>
            <a:r>
              <a:rPr lang="en-US" sz="1400" dirty="0">
                <a:latin typeface="Times" pitchFamily="18" charset="0"/>
              </a:rPr>
              <a:t>V,V		</a:t>
            </a:r>
            <a:r>
              <a:rPr lang="en-US" sz="1400" dirty="0" smtClean="0">
                <a:latin typeface="Times" pitchFamily="18" charset="0"/>
              </a:rPr>
              <a:t>	30</a:t>
            </a:r>
            <a:r>
              <a:rPr lang="en-US" sz="1400" dirty="0">
                <a:latin typeface="Times" pitchFamily="18" charset="0"/>
              </a:rPr>
              <a:t>		.08</a:t>
            </a:r>
          </a:p>
        </p:txBody>
      </p:sp>
      <p:sp>
        <p:nvSpPr>
          <p:cNvPr id="5" name="Footer Placeholder 4"/>
          <p:cNvSpPr>
            <a:spLocks noGrp="1"/>
          </p:cNvSpPr>
          <p:nvPr>
            <p:ph type="ftr" sz="quarter" idx="11"/>
          </p:nvPr>
        </p:nvSpPr>
        <p:spPr/>
        <p:txBody>
          <a:bodyPr/>
          <a:lstStyle/>
          <a:p>
            <a:r>
              <a:rPr kumimoji="0" lang="en-US" smtClean="0"/>
              <a:t>Prof. Vipin Tyagi</a:t>
            </a:r>
            <a:endParaRPr kumimoji="0" lang="en-US" dirty="0"/>
          </a:p>
        </p:txBody>
      </p:sp>
      <p:sp>
        <p:nvSpPr>
          <p:cNvPr id="4" name="Slide Number Placeholder 3"/>
          <p:cNvSpPr>
            <a:spLocks noGrp="1"/>
          </p:cNvSpPr>
          <p:nvPr>
            <p:ph type="sldNum" sz="quarter" idx="12"/>
          </p:nvPr>
        </p:nvSpPr>
        <p:spPr/>
        <p:txBody>
          <a:bodyPr/>
          <a:lstStyle/>
          <a:p>
            <a:fld id="{2C6B1FF6-39B9-40F5-8B67-33C6354A3D4F}" type="slidenum">
              <a:rPr kumimoji="0" lang="en-US" smtClean="0"/>
              <a:pPr/>
              <a:t>8</a:t>
            </a:fld>
            <a:endParaRPr kumimoji="0"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rooklet">
  <a:themeElements>
    <a:clrScheme name="Brooklet">
      <a:dk1>
        <a:sysClr val="windowText" lastClr="000000"/>
      </a:dk1>
      <a:lt1>
        <a:sysClr val="window" lastClr="FFFFFF"/>
      </a:lt1>
      <a:dk2>
        <a:srgbClr val="4062E3"/>
      </a:dk2>
      <a:lt2>
        <a:srgbClr val="C7E4F8"/>
      </a:lt2>
      <a:accent1>
        <a:srgbClr val="79498D"/>
      </a:accent1>
      <a:accent2>
        <a:srgbClr val="AE236A"/>
      </a:accent2>
      <a:accent3>
        <a:srgbClr val="F88941"/>
      </a:accent3>
      <a:accent4>
        <a:srgbClr val="DEC441"/>
      </a:accent4>
      <a:accent5>
        <a:srgbClr val="9FA500"/>
      </a:accent5>
      <a:accent6>
        <a:srgbClr val="707070"/>
      </a:accent6>
      <a:hlink>
        <a:srgbClr val="0000E1"/>
      </a:hlink>
      <a:folHlink>
        <a:srgbClr val="800080"/>
      </a:folHlink>
    </a:clrScheme>
    <a:fontScheme name="Brooklet">
      <a:majorFont>
        <a:latin typeface="Constantia"/>
        <a:ea typeface=""/>
        <a:cs typeface=""/>
        <a:font script="Jpan" typeface="HG明朝E"/>
        <a:font script="Hang" typeface="궁서"/>
        <a:font script="Hans" typeface="华文中宋"/>
        <a:font script="Hant" typeface="新細明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mbria"/>
        <a:ea typeface=""/>
        <a:cs typeface=""/>
        <a:font script="Jpan" typeface="ＭＳ 明朝"/>
        <a:font script="Hang" typeface="맑은 고딕"/>
        <a:font script="Hans" typeface="华文楷体"/>
        <a:font script="Hant" typeface="標楷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Brooklet">
      <a:fillStyleLst>
        <a:solidFill>
          <a:schemeClr val="phClr">
            <a:tint val="100000"/>
          </a:scheme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6175" cap="flat" cmpd="sng" algn="ctr">
          <a:solidFill>
            <a:schemeClr val="phClr">
              <a:alpha val="100000"/>
            </a:schemeClr>
          </a:solidFill>
          <a:prstDash val="solid"/>
        </a:ln>
        <a:ln w="16350" cap="flat" cmpd="sng" algn="ctr">
          <a:solidFill>
            <a:schemeClr val="phClr">
              <a:alpha val="100000"/>
            </a:schemeClr>
          </a:solidFill>
          <a:prstDash val="solid"/>
        </a:ln>
        <a:ln w="29525" cap="flat" cmpd="sng" algn="ctr">
          <a:solidFill>
            <a:schemeClr val="phClr">
              <a:alpha val="100000"/>
            </a:schemeClr>
          </a:solidFill>
          <a:prstDash val="solid"/>
        </a:ln>
      </a:lnStyleLst>
      <a:effectStyleLst>
        <a:effectStyle>
          <a:effectLst>
            <a:outerShdw blurRad="63000" dist="25400" dir="16000000" rotWithShape="0">
              <a:srgbClr val="000000">
                <a:alpha val="10000"/>
              </a:srgbClr>
            </a:outerShdw>
          </a:effectLst>
          <a:scene3d>
            <a:camera prst="orthographicFront"/>
            <a:lightRig rig="soft" dir="t">
              <a:rot lat="0" lon="0" rev="0"/>
            </a:lightRig>
          </a:scene3d>
        </a:effectStyle>
        <a:effectStyle>
          <a:effectLst>
            <a:outerShdw blurRad="63000" dist="25400" dir="16000000" rotWithShape="0">
              <a:srgbClr val="000000">
                <a:alpha val="10000"/>
              </a:srgbClr>
            </a:outerShdw>
          </a:effectLst>
          <a:scene3d>
            <a:camera prst="perspectiveFront" fov="7200000"/>
            <a:lightRig rig="glow" dir="t">
              <a:rot lat="0" lon="0" rev="21000000"/>
            </a:lightRig>
          </a:scene3d>
          <a:sp3d>
            <a:bevelT w="304800" h="44450"/>
            <a:bevelB w="304800" h="44450"/>
            <a:contourClr>
              <a:schemeClr val="phClr">
                <a:shade val="60000"/>
                <a:satMod val="110000"/>
              </a:schemeClr>
            </a:contourClr>
          </a:sp3d>
        </a:effectStyle>
        <a:effectStyle>
          <a:effectLst>
            <a:outerShdw blurRad="63000" dist="25400" dir="16000000" rotWithShape="0">
              <a:srgbClr val="000000">
                <a:alpha val="10000"/>
              </a:srgbClr>
            </a:outerShdw>
          </a:effectLst>
          <a:scene3d>
            <a:camera prst="perspectiveFront" fov="0"/>
            <a:lightRig rig="glow" dir="t">
              <a:rot lat="0" lon="0" rev="21000000"/>
            </a:lightRig>
          </a:scene3d>
          <a:sp3d>
            <a:bevelT w="342900" h="38100" prst="softRound"/>
            <a:bevelB w="342900" h="38100" prst="softRound"/>
            <a:contourClr>
              <a:schemeClr val="phClr">
                <a:shade val="60000"/>
                <a:satMod val="110000"/>
              </a:schemeClr>
            </a:contourClr>
          </a:sp3d>
        </a:effectStyle>
      </a:effectStyleLst>
      <a:bgFillStyleLst>
        <a:solidFill>
          <a:schemeClr val="phClr"/>
        </a:solidFill>
        <a:gradFill>
          <a:gsLst>
            <a:gs pos="0">
              <a:schemeClr val="phClr">
                <a:tint val="75000"/>
              </a:schemeClr>
            </a:gs>
            <a:gs pos="65000">
              <a:schemeClr val="phClr">
                <a:shade val="75000"/>
              </a:schemeClr>
            </a:gs>
            <a:gs pos="100000">
              <a:schemeClr val="phClr">
                <a:shade val="75000"/>
              </a:schemeClr>
            </a:gs>
          </a:gsLst>
          <a:lin ang="16200000" scaled="1"/>
        </a:gradFill>
        <a:blipFill rotWithShape="0">
          <a:blip xmlns:r="http://schemas.openxmlformats.org/officeDocument/2006/relationships" r:embed="rId1">
            <a:duotone>
              <a:schemeClr val="phClr">
                <a:shade val="50000"/>
              </a:schemeClr>
              <a:schemeClr val="phClr">
                <a:tint val="75000"/>
              </a:schemeClr>
            </a:duotone>
          </a:blip>
          <a:srcRect/>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Brooklet</Template>
  <TotalTime>9793</TotalTime>
  <Words>1725</Words>
  <Application>Microsoft Office PowerPoint</Application>
  <PresentationFormat>Letter Paper (8.5x11 in)</PresentationFormat>
  <Paragraphs>459</Paragraphs>
  <Slides>37</Slides>
  <Notes>0</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37</vt:i4>
      </vt:variant>
    </vt:vector>
  </HeadingPairs>
  <TitlesOfParts>
    <vt:vector size="40" baseType="lpstr">
      <vt:lpstr>Brooklet</vt:lpstr>
      <vt:lpstr>Equation</vt:lpstr>
      <vt:lpstr>Document</vt:lpstr>
      <vt:lpstr>Part of Speech Tagging</vt:lpstr>
      <vt:lpstr>Slide 1</vt:lpstr>
      <vt:lpstr>POS Tagging Techniques</vt:lpstr>
      <vt:lpstr>Part of Speech Tagging</vt:lpstr>
      <vt:lpstr>Markov Models</vt:lpstr>
      <vt:lpstr>Discrete Markov Model: Example</vt:lpstr>
      <vt:lpstr>Markov Property</vt:lpstr>
      <vt:lpstr>        Hidden Markov Models  (probabilistic finite state automata)</vt:lpstr>
      <vt:lpstr>Sample Probabilities</vt:lpstr>
      <vt:lpstr>Sample Lexical Generation Probabilities</vt:lpstr>
      <vt:lpstr>Tag Sequences</vt:lpstr>
      <vt:lpstr>Viterbi Algorithm</vt:lpstr>
      <vt:lpstr>Computing the Probability of a Sentence and Tags</vt:lpstr>
      <vt:lpstr>The Viterbi Algorithm</vt:lpstr>
      <vt:lpstr>Computing Probabilities</vt:lpstr>
      <vt:lpstr>Example</vt:lpstr>
      <vt:lpstr>A Simple POS HMM</vt:lpstr>
      <vt:lpstr>Word Emission Probabilities P ( word | state )</vt:lpstr>
      <vt:lpstr>Viterbi Probabilities</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Assigning Tags Probabilistically</vt:lpstr>
      <vt:lpstr>An Example</vt:lpstr>
      <vt:lpstr>Forward Probability</vt:lpstr>
      <vt:lpstr>Forward Algorithm</vt:lpstr>
      <vt:lpstr>Backward Algorithm</vt:lpstr>
      <vt:lpstr>Forward-Backward Algorithm</vt:lpstr>
    </vt:vector>
  </TitlesOfParts>
  <Company>JUET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Vipin Tyagi</dc:creator>
  <cp:lastModifiedBy>vipin.tyagi</cp:lastModifiedBy>
  <cp:revision>274</cp:revision>
  <cp:lastPrinted>2000-04-17T20:06:35Z</cp:lastPrinted>
  <dcterms:created xsi:type="dcterms:W3CDTF">2002-02-12T23:22:55Z</dcterms:created>
  <dcterms:modified xsi:type="dcterms:W3CDTF">2025-02-01T05:13:48Z</dcterms:modified>
</cp:coreProperties>
</file>