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3" r:id="rId5"/>
    <p:sldId id="258" r:id="rId6"/>
    <p:sldId id="261" r:id="rId7"/>
    <p:sldId id="266" r:id="rId8"/>
    <p:sldId id="259" r:id="rId9"/>
    <p:sldId id="262" r:id="rId10"/>
    <p:sldId id="260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BD12-5435-4957-A7BD-444BC0490DE4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873B-22CF-4B8A-A44C-7AB39CE827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0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BD12-5435-4957-A7BD-444BC0490DE4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873B-22CF-4B8A-A44C-7AB39CE827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79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BD12-5435-4957-A7BD-444BC0490DE4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873B-22CF-4B8A-A44C-7AB39CE827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02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BD12-5435-4957-A7BD-444BC0490DE4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873B-22CF-4B8A-A44C-7AB39CE827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8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BD12-5435-4957-A7BD-444BC0490DE4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873B-22CF-4B8A-A44C-7AB39CE827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6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BD12-5435-4957-A7BD-444BC0490DE4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873B-22CF-4B8A-A44C-7AB39CE827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597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BD12-5435-4957-A7BD-444BC0490DE4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873B-22CF-4B8A-A44C-7AB39CE827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BD12-5435-4957-A7BD-444BC0490DE4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873B-22CF-4B8A-A44C-7AB39CE827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66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BD12-5435-4957-A7BD-444BC0490DE4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873B-22CF-4B8A-A44C-7AB39CE827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07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BD12-5435-4957-A7BD-444BC0490DE4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873B-22CF-4B8A-A44C-7AB39CE827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60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BD12-5435-4957-A7BD-444BC0490DE4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873B-22CF-4B8A-A44C-7AB39CE827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95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ABD12-5435-4957-A7BD-444BC0490DE4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2873B-22CF-4B8A-A44C-7AB39CE827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5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Propuesta de plan de trabajo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26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Documento maestro (Definir importancia)</a:t>
            </a:r>
            <a:br>
              <a:rPr lang="es-MX" dirty="0" smtClean="0"/>
            </a:b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s-MX" dirty="0" smtClean="0"/>
              <a:t>Mayormente códigos</a:t>
            </a:r>
          </a:p>
          <a:p>
            <a:r>
              <a:rPr lang="es-MX" dirty="0" smtClean="0"/>
              <a:t>Caja de texto código</a:t>
            </a:r>
          </a:p>
          <a:p>
            <a:r>
              <a:rPr lang="es-MX" dirty="0" smtClean="0"/>
              <a:t>N Caja de texto descripciones</a:t>
            </a:r>
          </a:p>
          <a:p>
            <a:r>
              <a:rPr lang="es-MX" dirty="0" smtClean="0"/>
              <a:t>Botón (…) para desplegar ventana emergente</a:t>
            </a:r>
          </a:p>
          <a:p>
            <a:r>
              <a:rPr lang="es-MX" dirty="0" smtClean="0"/>
              <a:t>Posterior al llamado de la ventana emergente si seleccionó se pone  las cajas de texto tanto el código y la descripción y se pone foco en siguiente control.</a:t>
            </a:r>
          </a:p>
          <a:p>
            <a:r>
              <a:rPr lang="es-MX" dirty="0" smtClean="0"/>
              <a:t>Definir “distribuciones” 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Tablas</a:t>
            </a:r>
          </a:p>
          <a:p>
            <a:r>
              <a:rPr lang="es-ES" dirty="0"/>
              <a:t>primeras 3 letras del módulo</a:t>
            </a:r>
          </a:p>
          <a:p>
            <a:endParaRPr lang="es-ES" dirty="0"/>
          </a:p>
          <a:p>
            <a:r>
              <a:rPr lang="es-ES" dirty="0"/>
              <a:t>Nombre de la tabla</a:t>
            </a:r>
          </a:p>
          <a:p>
            <a:endParaRPr lang="es-ES" dirty="0"/>
          </a:p>
          <a:p>
            <a:r>
              <a:rPr lang="es-ES" dirty="0"/>
              <a:t>    separadas por un "_"</a:t>
            </a:r>
          </a:p>
          <a:p>
            <a:r>
              <a:rPr lang="es-ES" dirty="0"/>
              <a:t>    </a:t>
            </a:r>
            <a:r>
              <a:rPr lang="es-ES" dirty="0" err="1"/>
              <a:t>Elrestodel</a:t>
            </a:r>
            <a:r>
              <a:rPr lang="es-ES" dirty="0"/>
              <a:t> Nombre es en Pascal sin espacios o guiones y en singular</a:t>
            </a:r>
          </a:p>
          <a:p>
            <a:r>
              <a:rPr lang="es-ES" dirty="0"/>
              <a:t>                 La primera letra del identificador y la primera letra de las siguientes palabras concatenadas están en mayúsculas. El </a:t>
            </a:r>
          </a:p>
          <a:p>
            <a:endParaRPr lang="es-ES" dirty="0"/>
          </a:p>
          <a:p>
            <a:r>
              <a:rPr lang="es-ES" dirty="0"/>
              <a:t>estilo de mayúsculas y minúsculas Pascal se puede utilizar en identificadores de tres o más caracteres. Por ejemplo:</a:t>
            </a:r>
          </a:p>
          <a:p>
            <a:r>
              <a:rPr lang="es-ES" dirty="0"/>
              <a:t>    Si es un catálogo se sigue con el texto </a:t>
            </a:r>
            <a:r>
              <a:rPr lang="es-ES" dirty="0" err="1"/>
              <a:t>Cat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Nombre del campo</a:t>
            </a:r>
          </a:p>
          <a:p>
            <a:r>
              <a:rPr lang="es-ES" dirty="0"/>
              <a:t>   llave primaria</a:t>
            </a:r>
          </a:p>
          <a:p>
            <a:r>
              <a:rPr lang="es-ES" dirty="0"/>
              <a:t>      Prefijo "Id" (</a:t>
            </a:r>
            <a:r>
              <a:rPr lang="es-ES" dirty="0" err="1"/>
              <a:t>Mayuscula</a:t>
            </a:r>
            <a:r>
              <a:rPr lang="es-ES" dirty="0"/>
              <a:t> "I")</a:t>
            </a:r>
          </a:p>
          <a:p>
            <a:r>
              <a:rPr lang="es-ES" dirty="0"/>
              <a:t>      Siguiente texto </a:t>
            </a:r>
            <a:r>
              <a:rPr lang="es-ES" dirty="0" err="1"/>
              <a:t>identico</a:t>
            </a:r>
            <a:r>
              <a:rPr lang="es-ES" dirty="0"/>
              <a:t> al nombre de la tabla sin el sufijo (3caracteres de módulo +"_")</a:t>
            </a:r>
          </a:p>
          <a:p>
            <a:endParaRPr lang="es-ES" dirty="0"/>
          </a:p>
          <a:p>
            <a:r>
              <a:rPr lang="es-ES" dirty="0"/>
              <a:t>     Nombre campo Normal</a:t>
            </a:r>
          </a:p>
          <a:p>
            <a:r>
              <a:rPr lang="es-ES" dirty="0"/>
              <a:t>         </a:t>
            </a:r>
            <a:r>
              <a:rPr lang="es-ES" dirty="0" err="1"/>
              <a:t>Camel</a:t>
            </a:r>
            <a:r>
              <a:rPr lang="es-ES" dirty="0"/>
              <a:t> sin guiones bajos</a:t>
            </a:r>
          </a:p>
          <a:p>
            <a:r>
              <a:rPr lang="es-ES" dirty="0"/>
              <a:t>     Nombre Llave </a:t>
            </a:r>
            <a:r>
              <a:rPr lang="es-ES" dirty="0" err="1"/>
              <a:t>Foranea</a:t>
            </a:r>
            <a:endParaRPr lang="es-ES" dirty="0"/>
          </a:p>
          <a:p>
            <a:r>
              <a:rPr lang="es-ES" dirty="0"/>
              <a:t>         Nombre Igual al campo con el que  será su llave </a:t>
            </a:r>
            <a:r>
              <a:rPr lang="es-ES" dirty="0" err="1"/>
              <a:t>foranea</a:t>
            </a:r>
            <a:r>
              <a:rPr lang="es-ES" dirty="0"/>
              <a:t>.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 err="1"/>
              <a:t>DataTable</a:t>
            </a:r>
            <a:endParaRPr lang="es-ES" dirty="0"/>
          </a:p>
          <a:p>
            <a:r>
              <a:rPr lang="es-ES" dirty="0"/>
              <a:t>Nombre </a:t>
            </a:r>
            <a:r>
              <a:rPr lang="es-ES" dirty="0" err="1"/>
              <a:t>prifijo</a:t>
            </a:r>
            <a:r>
              <a:rPr lang="es-ES" dirty="0"/>
              <a:t> </a:t>
            </a:r>
            <a:r>
              <a:rPr lang="es-ES" dirty="0" err="1"/>
              <a:t>dt</a:t>
            </a:r>
            <a:endParaRPr lang="es-ES" dirty="0"/>
          </a:p>
          <a:p>
            <a:r>
              <a:rPr lang="es-ES" dirty="0"/>
              <a:t>     texto nombre del contenido de este sin espacios pascal</a:t>
            </a:r>
          </a:p>
          <a:p>
            <a:endParaRPr lang="es-ES" dirty="0"/>
          </a:p>
          <a:p>
            <a:r>
              <a:rPr lang="es-ES" dirty="0"/>
              <a:t>       </a:t>
            </a:r>
          </a:p>
          <a:p>
            <a:r>
              <a:rPr lang="es-ES" dirty="0"/>
              <a:t>Nombre Procedimientos Almacenados.</a:t>
            </a:r>
          </a:p>
          <a:p>
            <a:r>
              <a:rPr lang="es-ES" dirty="0"/>
              <a:t>   </a:t>
            </a:r>
          </a:p>
          <a:p>
            <a:endParaRPr lang="es-ES" dirty="0"/>
          </a:p>
          <a:p>
            <a:r>
              <a:rPr lang="es-ES" dirty="0"/>
              <a:t>primeras 3 letras del módulo</a:t>
            </a:r>
          </a:p>
          <a:p>
            <a:r>
              <a:rPr lang="es-ES" dirty="0"/>
              <a:t> separadas por un "_"</a:t>
            </a:r>
          </a:p>
          <a:p>
            <a:r>
              <a:rPr lang="es-ES" dirty="0"/>
              <a:t> </a:t>
            </a:r>
            <a:r>
              <a:rPr lang="es-ES" dirty="0" err="1"/>
              <a:t>Elrestodel</a:t>
            </a:r>
            <a:r>
              <a:rPr lang="es-ES" dirty="0"/>
              <a:t> Nombre es en Pascal sin espacios o guiones y en singular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Nombrado de librerías</a:t>
            </a:r>
          </a:p>
          <a:p>
            <a:r>
              <a:rPr lang="es-ES" dirty="0"/>
              <a:t>   Prefijo "DL"</a:t>
            </a:r>
          </a:p>
          <a:p>
            <a:r>
              <a:rPr lang="es-ES" dirty="0"/>
              <a:t>   Primeras 3 letras del módulo  "GIS"</a:t>
            </a:r>
          </a:p>
          <a:p>
            <a:r>
              <a:rPr lang="es-ES" dirty="0"/>
              <a:t>   junto nombre de pantalla o sección "Gestor" notación pascal sin guiones bajos</a:t>
            </a:r>
          </a:p>
          <a:p>
            <a:r>
              <a:rPr lang="es-ES" dirty="0"/>
              <a:t>   Tarea </a:t>
            </a:r>
            <a:r>
              <a:rPr lang="es-ES" dirty="0" err="1"/>
              <a:t>querealiza</a:t>
            </a:r>
            <a:r>
              <a:rPr lang="es-ES" dirty="0"/>
              <a:t> notación pascal sin guiones bajos (las acciones particulares serán los métodos</a:t>
            </a:r>
          </a:p>
          <a:p>
            <a:endParaRPr lang="es-ES" dirty="0"/>
          </a:p>
          <a:p>
            <a:r>
              <a:rPr lang="es-ES" dirty="0"/>
              <a:t>   !! si es muy </a:t>
            </a:r>
            <a:r>
              <a:rPr lang="es-ES" dirty="0" err="1"/>
              <a:t>generica</a:t>
            </a:r>
            <a:r>
              <a:rPr lang="es-ES" dirty="0"/>
              <a:t> poner GRAL ejemplo </a:t>
            </a:r>
            <a:r>
              <a:rPr lang="es-ES" dirty="0" err="1"/>
              <a:t>DLGRALPaises</a:t>
            </a:r>
            <a:r>
              <a:rPr lang="es-ES" dirty="0"/>
              <a:t> (sin módulo)</a:t>
            </a:r>
          </a:p>
          <a:p>
            <a:endParaRPr lang="es-ES" dirty="0"/>
          </a:p>
          <a:p>
            <a:r>
              <a:rPr lang="es-ES" dirty="0"/>
              <a:t>   Los métodos</a:t>
            </a:r>
          </a:p>
          <a:p>
            <a:r>
              <a:rPr lang="es-ES" dirty="0"/>
              <a:t>      Prefijo "</a:t>
            </a:r>
            <a:r>
              <a:rPr lang="es-ES" dirty="0" err="1"/>
              <a:t>Mtd</a:t>
            </a:r>
            <a:r>
              <a:rPr lang="es-ES" dirty="0"/>
              <a:t>"</a:t>
            </a:r>
          </a:p>
          <a:p>
            <a:r>
              <a:rPr lang="es-ES" dirty="0"/>
              <a:t>    </a:t>
            </a:r>
          </a:p>
          <a:p>
            <a:r>
              <a:rPr lang="es-ES" dirty="0"/>
              <a:t>  Se agregar un elemento del catálogo "catálogo de acciones" pascal, agrega objeto sin "_"  pascal</a:t>
            </a:r>
          </a:p>
          <a:p>
            <a:r>
              <a:rPr lang="es-ES" dirty="0"/>
              <a:t>  </a:t>
            </a:r>
          </a:p>
          <a:p>
            <a:endParaRPr lang="es-E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169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44105"/>
            <a:ext cx="10515600" cy="685909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 smtClean="0"/>
              <a:t>Ejercicio de rumbo del proyecto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152963"/>
            <a:ext cx="10515600" cy="5037630"/>
          </a:xfrm>
        </p:spPr>
        <p:txBody>
          <a:bodyPr/>
          <a:lstStyle/>
          <a:p>
            <a:r>
              <a:rPr lang="es-MX" dirty="0" smtClean="0"/>
              <a:t>Vendemos procesos claramente definidos…</a:t>
            </a:r>
            <a:r>
              <a:rPr lang="es-MX" dirty="0" err="1" smtClean="0"/>
              <a:t>haaa</a:t>
            </a:r>
            <a:r>
              <a:rPr lang="es-MX" dirty="0" smtClean="0"/>
              <a:t> y también vendemos el sistema.</a:t>
            </a:r>
          </a:p>
          <a:p>
            <a:r>
              <a:rPr lang="es-MX" dirty="0" smtClean="0"/>
              <a:t>Concentremos el conocimiento en los sistemas en las personas las  habilidades.</a:t>
            </a:r>
          </a:p>
          <a:p>
            <a:r>
              <a:rPr lang="es-MX" dirty="0" smtClean="0"/>
              <a:t>Los reportes ya no son suficientes</a:t>
            </a:r>
          </a:p>
          <a:p>
            <a:pPr lvl="1"/>
            <a:r>
              <a:rPr lang="es-MX" dirty="0" smtClean="0"/>
              <a:t>Realizar una estructura organizacional y fijar objetivo para cada uno</a:t>
            </a:r>
          </a:p>
          <a:p>
            <a:r>
              <a:rPr lang="es-MX" dirty="0" err="1" smtClean="0"/>
              <a:t>Dashboard</a:t>
            </a:r>
            <a:r>
              <a:rPr lang="es-MX" dirty="0" smtClean="0"/>
              <a:t> para cada gerente</a:t>
            </a:r>
          </a:p>
          <a:p>
            <a:r>
              <a:rPr lang="es-MX" dirty="0" smtClean="0"/>
              <a:t>Nos adecuamos a tu proceso</a:t>
            </a:r>
          </a:p>
          <a:p>
            <a:pPr lvl="1"/>
            <a:r>
              <a:rPr lang="es-MX" dirty="0" smtClean="0"/>
              <a:t>Paquete de 320 horas de desarrollo</a:t>
            </a:r>
          </a:p>
          <a:p>
            <a:r>
              <a:rPr lang="es-MX" dirty="0" smtClean="0"/>
              <a:t>Preparación de entrevista con el </a:t>
            </a:r>
            <a:r>
              <a:rPr lang="es-MX" dirty="0" err="1" smtClean="0"/>
              <a:t>Felix</a:t>
            </a:r>
            <a:endParaRPr lang="es-MX" dirty="0" smtClean="0"/>
          </a:p>
          <a:p>
            <a:pPr lvl="1"/>
            <a:r>
              <a:rPr lang="es-MX" dirty="0" smtClean="0"/>
              <a:t>Carta a </a:t>
            </a:r>
            <a:r>
              <a:rPr lang="es-MX" dirty="0" err="1" smtClean="0"/>
              <a:t>santaclaus</a:t>
            </a:r>
            <a:r>
              <a:rPr lang="es-MX" dirty="0" smtClean="0"/>
              <a:t> de cada uno de los puestos</a:t>
            </a:r>
          </a:p>
          <a:p>
            <a:pPr lvl="1"/>
            <a:endParaRPr lang="es-MX" dirty="0" smtClean="0"/>
          </a:p>
          <a:p>
            <a:pPr lvl="1"/>
            <a:endParaRPr lang="es-MX" dirty="0" smtClean="0"/>
          </a:p>
          <a:p>
            <a:pPr lvl="1"/>
            <a:endParaRPr lang="es-MX" dirty="0" smtClean="0"/>
          </a:p>
          <a:p>
            <a:pPr lvl="1"/>
            <a:endParaRPr lang="es-MX" dirty="0" smtClean="0"/>
          </a:p>
          <a:p>
            <a:endParaRPr lang="es-MX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2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Buenas nuevas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88687"/>
            <a:ext cx="10515600" cy="4351338"/>
          </a:xfrm>
        </p:spPr>
        <p:txBody>
          <a:bodyPr/>
          <a:lstStyle/>
          <a:p>
            <a:r>
              <a:rPr lang="en-US" b="1" dirty="0" err="1" smtClean="0"/>
              <a:t>Greefa</a:t>
            </a:r>
            <a:r>
              <a:rPr lang="en-US" b="1" dirty="0" smtClean="0"/>
              <a:t> dos </a:t>
            </a:r>
            <a:r>
              <a:rPr lang="en-US" b="1" dirty="0" err="1" smtClean="0"/>
              <a:t>esquemas</a:t>
            </a:r>
            <a:r>
              <a:rPr lang="en-US" b="1" dirty="0" smtClean="0"/>
              <a:t> de comercializació0n</a:t>
            </a:r>
          </a:p>
          <a:p>
            <a:pPr lvl="1"/>
            <a:r>
              <a:rPr lang="es-MX" b="1" dirty="0" smtClean="0"/>
              <a:t>Alianza comercial Recomendación</a:t>
            </a:r>
          </a:p>
          <a:p>
            <a:pPr lvl="2"/>
            <a:r>
              <a:rPr lang="es-MX" b="1" dirty="0" smtClean="0"/>
              <a:t>Buscar otra alianza con otras casa de maquinas seleccionadoras</a:t>
            </a:r>
          </a:p>
          <a:p>
            <a:pPr lvl="1"/>
            <a:r>
              <a:rPr lang="es-MX" b="1" dirty="0" smtClean="0"/>
              <a:t>Ellos la comercializan</a:t>
            </a:r>
            <a:endParaRPr lang="en-US" b="1" dirty="0"/>
          </a:p>
          <a:p>
            <a:endParaRPr lang="es-MX" dirty="0" smtClean="0"/>
          </a:p>
          <a:p>
            <a:r>
              <a:rPr lang="es-MX" dirty="0" smtClean="0"/>
              <a:t>Se fijó el precio del sistema en :</a:t>
            </a:r>
          </a:p>
          <a:p>
            <a:r>
              <a:rPr lang="es-MX" dirty="0" smtClean="0"/>
              <a:t>Se acordó el nombre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491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10255" y="241739"/>
            <a:ext cx="6477000" cy="648466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Módulo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69732" y="890205"/>
            <a:ext cx="10515600" cy="5153244"/>
          </a:xfrm>
        </p:spPr>
        <p:txBody>
          <a:bodyPr>
            <a:normAutofit fontScale="70000" lnSpcReduction="20000"/>
          </a:bodyPr>
          <a:lstStyle/>
          <a:p>
            <a:endParaRPr lang="es-MX" dirty="0" smtClean="0"/>
          </a:p>
          <a:p>
            <a:pPr lvl="1"/>
            <a:r>
              <a:rPr lang="es-MX" dirty="0" smtClean="0"/>
              <a:t>Acuerdos</a:t>
            </a:r>
          </a:p>
          <a:p>
            <a:pPr lvl="2"/>
            <a:r>
              <a:rPr lang="es-MX" dirty="0" smtClean="0"/>
              <a:t>Gestor Acuerdos</a:t>
            </a:r>
          </a:p>
          <a:p>
            <a:pPr lvl="2"/>
            <a:r>
              <a:rPr lang="es-MX" dirty="0" smtClean="0"/>
              <a:t>Informar al productor que el pago ha </a:t>
            </a:r>
            <a:r>
              <a:rPr lang="es-MX" smtClean="0"/>
              <a:t>sido procesado</a:t>
            </a:r>
            <a:endParaRPr lang="es-MX" dirty="0" smtClean="0"/>
          </a:p>
          <a:p>
            <a:pPr lvl="2"/>
            <a:endParaRPr lang="es-MX" dirty="0" smtClean="0"/>
          </a:p>
          <a:p>
            <a:pPr lvl="1"/>
            <a:r>
              <a:rPr lang="es-MX" dirty="0" smtClean="0"/>
              <a:t>POA(Si aplica)</a:t>
            </a:r>
          </a:p>
          <a:p>
            <a:pPr lvl="1"/>
            <a:r>
              <a:rPr lang="es-MX" dirty="0" smtClean="0"/>
              <a:t>Orden de corte</a:t>
            </a:r>
          </a:p>
          <a:p>
            <a:pPr lvl="1"/>
            <a:r>
              <a:rPr lang="es-MX" dirty="0" smtClean="0"/>
              <a:t>Inventario de cajas</a:t>
            </a:r>
          </a:p>
          <a:p>
            <a:pPr lvl="1"/>
            <a:r>
              <a:rPr lang="es-MX" dirty="0" smtClean="0"/>
              <a:t>Captura de selección</a:t>
            </a:r>
          </a:p>
          <a:p>
            <a:pPr lvl="2"/>
            <a:r>
              <a:rPr lang="es-MX" dirty="0" smtClean="0"/>
              <a:t>Pre-pallet seleccionado-&gt;bodega (fruta en caja normal  pero ya seleccionada)</a:t>
            </a:r>
          </a:p>
          <a:p>
            <a:pPr lvl="1"/>
            <a:r>
              <a:rPr lang="es-MX" dirty="0" smtClean="0"/>
              <a:t>Orden de Envío (Exportación o nacional) vinculado a la bodega, deberá ser de este tipo.</a:t>
            </a:r>
          </a:p>
          <a:p>
            <a:pPr lvl="1"/>
            <a:r>
              <a:rPr lang="es-MX" dirty="0" smtClean="0"/>
              <a:t>Gestor de Pallets</a:t>
            </a:r>
          </a:p>
          <a:p>
            <a:pPr lvl="1"/>
            <a:r>
              <a:rPr lang="es-MX" dirty="0" smtClean="0"/>
              <a:t>Formación de embarque</a:t>
            </a:r>
          </a:p>
          <a:p>
            <a:pPr lvl="1"/>
            <a:r>
              <a:rPr lang="es-MX" dirty="0" smtClean="0"/>
              <a:t>Inventarios (entradas salidas desecho)</a:t>
            </a:r>
          </a:p>
          <a:p>
            <a:pPr lvl="2"/>
            <a:r>
              <a:rPr lang="es-MX" dirty="0" smtClean="0"/>
              <a:t>Si puede pasar fruta entre exportación y nacional solo de exportación a nacional.</a:t>
            </a:r>
          </a:p>
          <a:p>
            <a:pPr lvl="2"/>
            <a:r>
              <a:rPr lang="es-MX" dirty="0" smtClean="0"/>
              <a:t>Reporte web para visores en EUA</a:t>
            </a:r>
          </a:p>
          <a:p>
            <a:pPr lvl="1"/>
            <a:r>
              <a:rPr lang="es-MX" dirty="0" smtClean="0"/>
              <a:t>Definición de precios</a:t>
            </a:r>
          </a:p>
          <a:p>
            <a:pPr lvl="1"/>
            <a:r>
              <a:rPr lang="es-MX" dirty="0" smtClean="0"/>
              <a:t>Carga de huertos limpios</a:t>
            </a:r>
          </a:p>
          <a:p>
            <a:pPr lvl="1"/>
            <a:r>
              <a:rPr lang="es-MX" dirty="0"/>
              <a:t>Carga de huertos </a:t>
            </a:r>
            <a:r>
              <a:rPr lang="es-MX" dirty="0" smtClean="0"/>
              <a:t>siguiente semana</a:t>
            </a:r>
          </a:p>
          <a:p>
            <a:pPr lvl="1"/>
            <a:r>
              <a:rPr lang="es-MX" dirty="0" smtClean="0"/>
              <a:t>Alertas gerenciales </a:t>
            </a:r>
          </a:p>
          <a:p>
            <a:pPr lvl="2"/>
            <a:r>
              <a:rPr lang="es-MX" dirty="0" smtClean="0"/>
              <a:t>15 indicadores de alertas</a:t>
            </a:r>
          </a:p>
          <a:p>
            <a:pPr lvl="1"/>
            <a:endParaRPr lang="es-MX" dirty="0" smtClean="0"/>
          </a:p>
          <a:p>
            <a:pPr lvl="1"/>
            <a:endParaRPr lang="es-MX" dirty="0"/>
          </a:p>
          <a:p>
            <a:pPr lvl="1"/>
            <a:endParaRPr lang="es-MX" dirty="0" smtClean="0"/>
          </a:p>
          <a:p>
            <a:pPr lvl="1"/>
            <a:endParaRPr lang="es-MX" dirty="0" smtClean="0"/>
          </a:p>
          <a:p>
            <a:pPr marL="457200" lvl="1" indent="0">
              <a:buNone/>
            </a:pPr>
            <a:endParaRPr lang="es-MX" dirty="0" smtClean="0"/>
          </a:p>
          <a:p>
            <a:pPr lvl="1"/>
            <a:endParaRPr lang="es-MX" dirty="0" smtClean="0"/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57661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10255" y="241739"/>
            <a:ext cx="6477000" cy="648466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Módulo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69732" y="890205"/>
            <a:ext cx="10515600" cy="5153244"/>
          </a:xfrm>
        </p:spPr>
        <p:txBody>
          <a:bodyPr>
            <a:normAutofit/>
          </a:bodyPr>
          <a:lstStyle/>
          <a:p>
            <a:endParaRPr lang="es-MX" dirty="0" smtClean="0"/>
          </a:p>
          <a:p>
            <a:pPr lvl="1"/>
            <a:r>
              <a:rPr lang="es-MX" dirty="0" smtClean="0"/>
              <a:t>Factura cliente</a:t>
            </a:r>
          </a:p>
          <a:p>
            <a:pPr lvl="1"/>
            <a:r>
              <a:rPr lang="es-MX" dirty="0"/>
              <a:t>Contabilidad de la orden de compra</a:t>
            </a:r>
          </a:p>
          <a:p>
            <a:pPr lvl="1"/>
            <a:r>
              <a:rPr lang="es-MX" dirty="0"/>
              <a:t>Interfaz con </a:t>
            </a:r>
            <a:r>
              <a:rPr lang="es-MX" dirty="0" smtClean="0"/>
              <a:t>SICFI</a:t>
            </a:r>
          </a:p>
          <a:p>
            <a:pPr lvl="1"/>
            <a:r>
              <a:rPr lang="es-MX" dirty="0" smtClean="0"/>
              <a:t>Agro inteligencia de negocios</a:t>
            </a:r>
            <a:endParaRPr lang="es-MX" dirty="0"/>
          </a:p>
          <a:p>
            <a:pPr lvl="1"/>
            <a:endParaRPr lang="es-MX" dirty="0" smtClean="0"/>
          </a:p>
          <a:p>
            <a:pPr lvl="1"/>
            <a:endParaRPr lang="es-MX" dirty="0"/>
          </a:p>
          <a:p>
            <a:pPr lvl="1"/>
            <a:endParaRPr lang="es-MX" dirty="0" smtClean="0"/>
          </a:p>
          <a:p>
            <a:pPr lvl="1"/>
            <a:endParaRPr lang="es-MX" dirty="0" smtClean="0"/>
          </a:p>
          <a:p>
            <a:pPr marL="457200" lvl="1" indent="0">
              <a:buNone/>
            </a:pPr>
            <a:endParaRPr lang="es-MX" dirty="0" smtClean="0"/>
          </a:p>
          <a:p>
            <a:pPr lvl="1"/>
            <a:endParaRPr lang="es-MX" dirty="0" smtClean="0"/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83718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Catálogo</a:t>
            </a:r>
            <a:br>
              <a:rPr lang="es-MX" dirty="0"/>
            </a:br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977461" y="1142771"/>
            <a:ext cx="807194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2400" dirty="0" smtClean="0"/>
              <a:t>Cuadrilla(</a:t>
            </a:r>
            <a:r>
              <a:rPr lang="es-MX" sz="2400" dirty="0" err="1" smtClean="0"/>
              <a:t>Alvaro</a:t>
            </a:r>
            <a:r>
              <a:rPr lang="es-MX" sz="2400" dirty="0" smtClean="0"/>
              <a:t>)</a:t>
            </a:r>
            <a:endParaRPr lang="es-MX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2400" dirty="0" smtClean="0"/>
              <a:t>Floración (</a:t>
            </a:r>
            <a:r>
              <a:rPr lang="es-MX" sz="2400" dirty="0" err="1" smtClean="0"/>
              <a:t>loca,normal</a:t>
            </a:r>
            <a:r>
              <a:rPr lang="es-MX" sz="2400" dirty="0" smtClean="0"/>
              <a:t>, marceña </a:t>
            </a:r>
            <a:r>
              <a:rPr lang="es-MX" sz="2400" dirty="0" err="1" smtClean="0"/>
              <a:t>etc</a:t>
            </a:r>
            <a:r>
              <a:rPr lang="es-MX" sz="2400" dirty="0" smtClean="0"/>
              <a:t>) (Lluvia)</a:t>
            </a:r>
            <a:endParaRPr lang="es-MX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2400" dirty="0" smtClean="0"/>
              <a:t>Clasificación(</a:t>
            </a:r>
            <a:r>
              <a:rPr lang="es-MX" sz="2400" dirty="0" err="1" smtClean="0"/>
              <a:t>organico,convencional</a:t>
            </a:r>
            <a:r>
              <a:rPr lang="es-MX" sz="2400" dirty="0" smtClean="0"/>
              <a:t>)(Iván)</a:t>
            </a:r>
            <a:endParaRPr lang="es-MX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2400" dirty="0" smtClean="0"/>
              <a:t>Tipo Corte (parejo en banda</a:t>
            </a:r>
            <a:r>
              <a:rPr lang="es-MX" sz="2400" dirty="0" smtClean="0"/>
              <a:t>)(Isaías)</a:t>
            </a:r>
            <a:endParaRPr lang="es-MX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2400" dirty="0" smtClean="0"/>
              <a:t>Productor(</a:t>
            </a:r>
            <a:r>
              <a:rPr lang="es-MX" sz="2400" dirty="0" err="1" smtClean="0"/>
              <a:t>Alvaro</a:t>
            </a:r>
            <a:r>
              <a:rPr lang="es-MX" sz="2400" dirty="0" smtClean="0"/>
              <a:t>)</a:t>
            </a:r>
            <a:endParaRPr lang="es-MX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2400" dirty="0" smtClean="0"/>
              <a:t>Documentos(Lluvia)</a:t>
            </a:r>
            <a:endParaRPr lang="es-MX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2400" dirty="0" smtClean="0"/>
              <a:t>Transporte(Iván)</a:t>
            </a:r>
            <a:endParaRPr lang="es-MX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2400" dirty="0" smtClean="0"/>
              <a:t>Cajas(Isaías)</a:t>
            </a:r>
            <a:endParaRPr lang="es-MX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2400" dirty="0" smtClean="0"/>
              <a:t>Documentación(</a:t>
            </a:r>
            <a:r>
              <a:rPr lang="es-MX" sz="2400" dirty="0" err="1" smtClean="0"/>
              <a:t>Alvaro</a:t>
            </a:r>
            <a:r>
              <a:rPr lang="es-MX" sz="2400" dirty="0" smtClean="0"/>
              <a:t>)</a:t>
            </a:r>
            <a:endParaRPr lang="es-MX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2400" dirty="0" smtClean="0"/>
              <a:t>Cliente </a:t>
            </a:r>
            <a:r>
              <a:rPr lang="es-MX" sz="2400" dirty="0" smtClean="0"/>
              <a:t>EUA(Lluvia)</a:t>
            </a:r>
            <a:endParaRPr lang="es-MX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2400" dirty="0" smtClean="0"/>
              <a:t>Marca </a:t>
            </a:r>
            <a:r>
              <a:rPr lang="es-MX" sz="2400" dirty="0" smtClean="0"/>
              <a:t>Caja(Iván)</a:t>
            </a:r>
            <a:endParaRPr lang="es-MX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2400" dirty="0" smtClean="0"/>
              <a:t>Pallet(Isaías)</a:t>
            </a:r>
            <a:endParaRPr lang="es-MX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2400" dirty="0" smtClean="0"/>
              <a:t>Parámetros (</a:t>
            </a:r>
            <a:r>
              <a:rPr lang="es-MX" sz="2400" dirty="0" err="1" smtClean="0"/>
              <a:t>Alvaro</a:t>
            </a:r>
            <a:r>
              <a:rPr lang="es-MX" sz="2400" dirty="0" smtClean="0"/>
              <a:t>)</a:t>
            </a:r>
            <a:r>
              <a:rPr lang="es-MX" sz="2400" dirty="0" smtClean="0"/>
              <a:t/>
            </a:r>
            <a:br>
              <a:rPr lang="es-MX" sz="2400" dirty="0" smtClean="0"/>
            </a:br>
            <a:endParaRPr lang="es-MX" sz="2400" dirty="0" smtClean="0"/>
          </a:p>
        </p:txBody>
      </p:sp>
    </p:spTree>
    <p:extLst>
      <p:ext uri="{BB962C8B-B14F-4D97-AF65-F5344CB8AC3E}">
        <p14:creationId xmlns:p14="http://schemas.microsoft.com/office/powerpoint/2010/main" val="1374469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977461" y="10279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dirty="0" smtClean="0"/>
              <a:t>Catálogo</a:t>
            </a:r>
            <a:br>
              <a:rPr lang="es-MX" dirty="0" smtClean="0"/>
            </a:br>
            <a:endParaRPr lang="en-US" dirty="0"/>
          </a:p>
        </p:txBody>
      </p:sp>
      <p:sp>
        <p:nvSpPr>
          <p:cNvPr id="5" name="Rectángulo 4"/>
          <p:cNvSpPr/>
          <p:nvPr/>
        </p:nvSpPr>
        <p:spPr>
          <a:xfrm>
            <a:off x="1229709" y="1891804"/>
            <a:ext cx="807194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2400" dirty="0" smtClean="0"/>
              <a:t>Bodegas(Lluvia)</a:t>
            </a:r>
            <a:endParaRPr lang="es-MX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2400" dirty="0" smtClean="0"/>
              <a:t>Responsables de </a:t>
            </a:r>
            <a:r>
              <a:rPr lang="es-MX" sz="2400" dirty="0" smtClean="0"/>
              <a:t>cajas(Iván)</a:t>
            </a:r>
            <a:endParaRPr lang="es-MX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2400" dirty="0" smtClean="0"/>
              <a:t>Cuentas </a:t>
            </a:r>
            <a:r>
              <a:rPr lang="es-MX" sz="2400" dirty="0" smtClean="0"/>
              <a:t>contables(Isaías)</a:t>
            </a:r>
            <a:endParaRPr lang="es-MX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2400" dirty="0" smtClean="0"/>
              <a:t>Empresa de </a:t>
            </a:r>
            <a:r>
              <a:rPr lang="es-MX" sz="2400" dirty="0" smtClean="0"/>
              <a:t>transporte(</a:t>
            </a:r>
            <a:r>
              <a:rPr lang="es-MX" sz="2400" dirty="0" err="1" smtClean="0"/>
              <a:t>Alvaro</a:t>
            </a:r>
            <a:r>
              <a:rPr lang="es-MX" sz="2400" dirty="0" smtClean="0"/>
              <a:t>)</a:t>
            </a:r>
            <a:endParaRPr lang="es-MX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2400" smtClean="0"/>
              <a:t>Contenedor </a:t>
            </a:r>
            <a:r>
              <a:rPr lang="es-MX" sz="2400" smtClean="0"/>
              <a:t>plástico(Lluvia)</a:t>
            </a:r>
            <a:endParaRPr lang="es-MX" sz="2400" dirty="0" smtClean="0"/>
          </a:p>
        </p:txBody>
      </p:sp>
    </p:spTree>
    <p:extLst>
      <p:ext uri="{BB962C8B-B14F-4D97-AF65-F5344CB8AC3E}">
        <p14:creationId xmlns:p14="http://schemas.microsoft.com/office/powerpoint/2010/main" val="16515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Plan de actividades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 smtClean="0"/>
              <a:t>Desarrollo de documento directriz(ya se tiene avance) completarlo</a:t>
            </a:r>
          </a:p>
          <a:p>
            <a:r>
              <a:rPr lang="es-MX" dirty="0" smtClean="0"/>
              <a:t>Distribución de catálogos trabajar en la definición de tablas así como los procedimientos almacenados </a:t>
            </a:r>
            <a:r>
              <a:rPr lang="es-MX" dirty="0" err="1" smtClean="0"/>
              <a:t>alta,baja</a:t>
            </a:r>
            <a:r>
              <a:rPr lang="es-MX" dirty="0" smtClean="0"/>
              <a:t> modificación rigiéndose por los  y clases, métodos.(proyecto de librerías)</a:t>
            </a:r>
          </a:p>
          <a:p>
            <a:r>
              <a:rPr lang="es-MX" dirty="0" smtClean="0"/>
              <a:t>División de los módulos y documentación </a:t>
            </a:r>
            <a:r>
              <a:rPr lang="es-MX" sz="1300" dirty="0" smtClean="0"/>
              <a:t>(</a:t>
            </a:r>
            <a:r>
              <a:rPr lang="es-MX" sz="1300" dirty="0" err="1" smtClean="0"/>
              <a:t>Proximos</a:t>
            </a:r>
            <a:r>
              <a:rPr lang="es-MX" sz="1300" dirty="0" smtClean="0"/>
              <a:t> usuarios)</a:t>
            </a:r>
            <a:endParaRPr lang="es-MX" dirty="0" smtClean="0"/>
          </a:p>
          <a:p>
            <a:pPr lvl="1"/>
            <a:r>
              <a:rPr lang="es-MX" dirty="0" smtClean="0"/>
              <a:t>Creación de bosquejo en aplicación de escritorio</a:t>
            </a:r>
          </a:p>
          <a:p>
            <a:pPr lvl="1"/>
            <a:r>
              <a:rPr lang="es-MX" dirty="0" smtClean="0"/>
              <a:t>Documentación en diagrama de flujo (Escoger: </a:t>
            </a:r>
            <a:r>
              <a:rPr lang="es-MX" dirty="0" err="1" smtClean="0"/>
              <a:t>Visio,power</a:t>
            </a:r>
            <a:r>
              <a:rPr lang="es-MX" dirty="0" smtClean="0"/>
              <a:t> </a:t>
            </a:r>
            <a:r>
              <a:rPr lang="es-MX" dirty="0" err="1" smtClean="0"/>
              <a:t>point,Excel</a:t>
            </a:r>
            <a:r>
              <a:rPr lang="es-MX" dirty="0" smtClean="0"/>
              <a:t>)</a:t>
            </a:r>
          </a:p>
          <a:p>
            <a:r>
              <a:rPr lang="es-MX" dirty="0" smtClean="0"/>
              <a:t>Controlador de versiones</a:t>
            </a:r>
          </a:p>
          <a:p>
            <a:r>
              <a:rPr lang="es-MX" dirty="0" smtClean="0"/>
              <a:t>Posteriormente integración en un script</a:t>
            </a:r>
          </a:p>
          <a:p>
            <a:pPr lvl="1"/>
            <a:r>
              <a:rPr lang="es-MX" dirty="0" smtClean="0"/>
              <a:t>Creación tablas</a:t>
            </a:r>
          </a:p>
          <a:p>
            <a:pPr lvl="1"/>
            <a:r>
              <a:rPr lang="es-MX" dirty="0" smtClean="0"/>
              <a:t>Procedimiento almacenados</a:t>
            </a:r>
          </a:p>
          <a:p>
            <a:pPr lvl="1"/>
            <a:endParaRPr lang="es-MX" dirty="0" smtClean="0"/>
          </a:p>
          <a:p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1264029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Preguntas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Esquema de alta y bajas de precio bajar masivamente o por periodo</a:t>
            </a:r>
          </a:p>
          <a:p>
            <a:pPr lvl="1"/>
            <a:r>
              <a:rPr lang="es-MX" dirty="0" smtClean="0"/>
              <a:t>Que se clone todos los precios</a:t>
            </a:r>
          </a:p>
          <a:p>
            <a:r>
              <a:rPr lang="es-MX" dirty="0" smtClean="0"/>
              <a:t>Cuando no pasa materia seca como se modifican los precios del acuerdo?</a:t>
            </a:r>
          </a:p>
          <a:p>
            <a:r>
              <a:rPr lang="es-MX" dirty="0" smtClean="0"/>
              <a:t>Si hay un accidente de que manera ingres la fruta</a:t>
            </a:r>
          </a:p>
          <a:p>
            <a:endParaRPr lang="es-MX" dirty="0" smtClean="0"/>
          </a:p>
          <a:p>
            <a:pPr lvl="1"/>
            <a:endParaRPr lang="es-MX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560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Flujos a probar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Traspaso de inventarios entre bodegas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3658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757</Words>
  <Application>Microsoft Office PowerPoint</Application>
  <PresentationFormat>Panorámica</PresentationFormat>
  <Paragraphs>161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Propuesta de plan de trabajo</vt:lpstr>
      <vt:lpstr>Buenas nuevas</vt:lpstr>
      <vt:lpstr>Módulo</vt:lpstr>
      <vt:lpstr>Módulo</vt:lpstr>
      <vt:lpstr>Catálogo </vt:lpstr>
      <vt:lpstr>Presentación de PowerPoint</vt:lpstr>
      <vt:lpstr>Plan de actividades</vt:lpstr>
      <vt:lpstr>Preguntas</vt:lpstr>
      <vt:lpstr>Flujos a probar</vt:lpstr>
      <vt:lpstr>Documento maestro (Definir importancia) </vt:lpstr>
      <vt:lpstr>Ejercicio de rumbo del proyecto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Propuesta de plan de trabajo</dc:title>
  <dc:creator>PRO-YTEC-001</dc:creator>
  <cp:lastModifiedBy>PRO-YTEC-001</cp:lastModifiedBy>
  <cp:revision>37</cp:revision>
  <dcterms:created xsi:type="dcterms:W3CDTF">2015-10-20T21:47:59Z</dcterms:created>
  <dcterms:modified xsi:type="dcterms:W3CDTF">2015-10-21T14:41:06Z</dcterms:modified>
</cp:coreProperties>
</file>