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>
        <p:scale>
          <a:sx n="77" d="100"/>
          <a:sy n="77" d="100"/>
        </p:scale>
        <p:origin x="6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06/12/2015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40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06/12/2015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193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06/12/2015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924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06/12/2015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098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06/12/2015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530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06/12/2015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329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06/12/2015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370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06/12/2015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548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06/12/2015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515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06/12/2015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8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9916-72BF-4659-880F-A604C55AD0D8}" type="datetimeFigureOut">
              <a:rPr lang="es-MX" smtClean="0"/>
              <a:t>06/12/2015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529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9916-72BF-4659-880F-A604C55AD0D8}" type="datetimeFigureOut">
              <a:rPr lang="es-MX" smtClean="0"/>
              <a:t>06/12/2015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70E7-7E5B-4EE0-85F7-E07F42C0A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789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gif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gi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0" Type="http://schemas.openxmlformats.org/officeDocument/2006/relationships/image" Target="../media/image21.gif"/><Relationship Id="rId4" Type="http://schemas.openxmlformats.org/officeDocument/2006/relationships/image" Target="../media/image15.jpeg"/><Relationship Id="rId9" Type="http://schemas.openxmlformats.org/officeDocument/2006/relationships/image" Target="../media/image20.png"/><Relationship Id="rId14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04315" y="526094"/>
            <a:ext cx="8671775" cy="5173248"/>
          </a:xfrm>
        </p:spPr>
        <p:txBody>
          <a:bodyPr>
            <a:normAutofit/>
          </a:bodyPr>
          <a:lstStyle/>
          <a:p>
            <a:pPr algn="l"/>
            <a:r>
              <a:rPr lang="es-MX" sz="4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DESARROLLO TECNOLÓGICO DE CADENA DE VINCULACIÓN LABORATORIO </a:t>
            </a:r>
            <a:r>
              <a:rPr lang="es-MX" sz="4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NORMEX-APEAM</a:t>
            </a:r>
            <a:br>
              <a:rPr lang="es-MX" sz="4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r>
              <a:rPr lang="es-MX" sz="4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/>
            </a:r>
            <a:br>
              <a:rPr lang="es-MX" sz="4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endParaRPr lang="es-MX" sz="48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http://www2.globalgap.org/logos/1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71" y="1900833"/>
            <a:ext cx="2072470" cy="221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2833352" y="1120461"/>
            <a:ext cx="64394" cy="4012238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0" y="1365160"/>
            <a:ext cx="283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</a:t>
            </a:r>
          </a:p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CREADA PARA:</a:t>
            </a:r>
            <a:endParaRPr lang="es-MX" sz="1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61762" y="1577563"/>
            <a:ext cx="8671775" cy="1153128"/>
          </a:xfrm>
        </p:spPr>
        <p:txBody>
          <a:bodyPr>
            <a:normAutofit/>
          </a:bodyPr>
          <a:lstStyle/>
          <a:p>
            <a:pPr algn="l"/>
            <a:r>
              <a:rPr lang="es-MX" sz="2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PROPUESTA </a:t>
            </a:r>
            <a:r>
              <a:rPr lang="es-MX" sz="2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DISTRIBUCIÓN DE COMPONENTES</a:t>
            </a:r>
            <a:endParaRPr lang="es-MX" sz="28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http://www2.globalgap.org/logos/1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6" y="1900833"/>
            <a:ext cx="2072470" cy="221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2833352" y="1120461"/>
            <a:ext cx="64394" cy="4012238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0" y="1365160"/>
            <a:ext cx="283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</a:t>
            </a:r>
          </a:p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CREADA PARA:</a:t>
            </a:r>
            <a:endParaRPr lang="es-MX" sz="1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161762" y="2733352"/>
            <a:ext cx="8223163" cy="9332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MX" sz="2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 especifica el lugar ya sea virtual o físico donde actuará cada actor de software/hardware en el </a:t>
            </a:r>
            <a:r>
              <a:rPr lang="es-MX" sz="2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proyecto</a:t>
            </a:r>
            <a:endParaRPr lang="es-MX" sz="28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746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ángulo 44"/>
          <p:cNvSpPr/>
          <p:nvPr/>
        </p:nvSpPr>
        <p:spPr>
          <a:xfrm>
            <a:off x="3665512" y="3290371"/>
            <a:ext cx="4458160" cy="299237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026" name="Picture 2" descr="http://www2.globalgap.org/logos/1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6" y="1900833"/>
            <a:ext cx="2072470" cy="221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2833352" y="1120461"/>
            <a:ext cx="64394" cy="4012238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3355216" y="536628"/>
            <a:ext cx="8281116" cy="596730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3910884" y="558327"/>
            <a:ext cx="762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DISTRIBUCIÓN </a:t>
            </a:r>
            <a:r>
              <a:rPr lang="es-MX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COMPONENTES</a:t>
            </a:r>
            <a:endParaRPr lang="es-MX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0" y="1365160"/>
            <a:ext cx="283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</a:t>
            </a:r>
          </a:p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CREADA PARA:</a:t>
            </a:r>
            <a:endParaRPr lang="es-MX" sz="1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790855" y="996163"/>
            <a:ext cx="4332817" cy="20164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5" name="Picture 2" descr="http://static1.shop.indiatimes.com/images/products/additional/original/B1864934_View_2/computers/notebook/samsung-np350v5c-s09in-laptop-core-i5-4gb-1tb-2gb-graphics-15-6-inch-win-8-blue-with-laptop-ba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653" y="5485293"/>
            <a:ext cx="1030739" cy="68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4.bp.blogspot.com/-hg6xG-RAkmU/ThH3q1FnQEI/AAAAAAAAAJA/rSNY55OXG68/s1600/2-wire-con-vulnerabilidade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84" y="3881395"/>
            <a:ext cx="814093" cy="81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uploadify.com/wp-content/themes/uploadify/img/splas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516" y="4875284"/>
            <a:ext cx="630661" cy="48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4113259" y="4234386"/>
            <a:ext cx="1220960" cy="489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4113259" y="3783626"/>
            <a:ext cx="238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Tipo de </a:t>
            </a:r>
            <a:r>
              <a:rPr lang="es-MX" dirty="0" smtClean="0"/>
              <a:t>aplicación</a:t>
            </a:r>
            <a:endParaRPr lang="es-MX" dirty="0"/>
          </a:p>
        </p:txBody>
      </p:sp>
      <p:sp>
        <p:nvSpPr>
          <p:cNvPr id="14" name="Rectángulo 13"/>
          <p:cNvSpPr/>
          <p:nvPr/>
        </p:nvSpPr>
        <p:spPr>
          <a:xfrm>
            <a:off x="4113259" y="3783626"/>
            <a:ext cx="2380057" cy="442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/>
          <p:nvPr/>
        </p:nvSpPr>
        <p:spPr>
          <a:xfrm>
            <a:off x="5334219" y="4235888"/>
            <a:ext cx="1159097" cy="489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/>
          <p:cNvSpPr txBox="1"/>
          <p:nvPr/>
        </p:nvSpPr>
        <p:spPr>
          <a:xfrm>
            <a:off x="4072037" y="4302193"/>
            <a:ext cx="12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Desktop</a:t>
            </a:r>
            <a:endParaRPr lang="es-MX" dirty="0"/>
          </a:p>
        </p:txBody>
      </p:sp>
      <p:sp>
        <p:nvSpPr>
          <p:cNvPr id="17" name="CuadroTexto 16"/>
          <p:cNvSpPr txBox="1"/>
          <p:nvPr/>
        </p:nvSpPr>
        <p:spPr>
          <a:xfrm>
            <a:off x="5179648" y="4288442"/>
            <a:ext cx="12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Web</a:t>
            </a:r>
            <a:endParaRPr lang="es-MX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110820" y="5517771"/>
            <a:ext cx="11491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 smtClean="0"/>
              <a:t>Configuración general</a:t>
            </a:r>
            <a:endParaRPr lang="es-MX" sz="1100" dirty="0"/>
          </a:p>
        </p:txBody>
      </p:sp>
      <p:pic>
        <p:nvPicPr>
          <p:cNvPr id="11" name="Picture 2" descr="http://contadoresalatorremena.com.mx/wp-content/registros-contable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334" y="5450503"/>
            <a:ext cx="685981" cy="45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19"/>
          <p:cNvSpPr/>
          <p:nvPr/>
        </p:nvSpPr>
        <p:spPr>
          <a:xfrm>
            <a:off x="4132536" y="4714208"/>
            <a:ext cx="1158410" cy="1338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/>
          <p:cNvSpPr/>
          <p:nvPr/>
        </p:nvSpPr>
        <p:spPr>
          <a:xfrm>
            <a:off x="5303287" y="4724791"/>
            <a:ext cx="1177687" cy="1338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/>
          <p:cNvSpPr txBox="1"/>
          <p:nvPr/>
        </p:nvSpPr>
        <p:spPr>
          <a:xfrm>
            <a:off x="6698891" y="3613340"/>
            <a:ext cx="12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Internet</a:t>
            </a:r>
            <a:endParaRPr lang="es-MX" dirty="0"/>
          </a:p>
        </p:txBody>
      </p:sp>
      <p:sp>
        <p:nvSpPr>
          <p:cNvPr id="24" name="CuadroTexto 23"/>
          <p:cNvSpPr txBox="1"/>
          <p:nvPr/>
        </p:nvSpPr>
        <p:spPr>
          <a:xfrm>
            <a:off x="6823931" y="4875284"/>
            <a:ext cx="1262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Estación de trabajo</a:t>
            </a:r>
            <a:endParaRPr lang="es-MX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546227" y="3126580"/>
            <a:ext cx="23800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 algn="ctr"/>
          </a:lstStyle>
          <a:p>
            <a:r>
              <a:rPr lang="es-MX" dirty="0"/>
              <a:t>Laboratorio </a:t>
            </a:r>
            <a:r>
              <a:rPr lang="es-MX" dirty="0" err="1"/>
              <a:t>Normex</a:t>
            </a:r>
            <a:endParaRPr lang="es-MX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077222" y="3449545"/>
            <a:ext cx="238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CONSUMO</a:t>
            </a:r>
            <a:endParaRPr lang="es-MX" dirty="0"/>
          </a:p>
        </p:txBody>
      </p:sp>
      <p:pic>
        <p:nvPicPr>
          <p:cNvPr id="12" name="Picture 4" descr="http://www.redesyseguridad.es/wp-content/uploads/2010/03/escritorioRemot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434" y="4908561"/>
            <a:ext cx="983511" cy="59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sliceoflinux.files.wordpress.com/2009/04/preferences-system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304" y="4748758"/>
            <a:ext cx="392332" cy="39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ttp://www.uploadify.com/wp-content/themes/uploadify/img/splash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448" y="2238366"/>
            <a:ext cx="428000" cy="32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ángulo 28"/>
          <p:cNvSpPr/>
          <p:nvPr/>
        </p:nvSpPr>
        <p:spPr>
          <a:xfrm>
            <a:off x="3843478" y="1682223"/>
            <a:ext cx="1220960" cy="489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/>
          <p:cNvSpPr txBox="1"/>
          <p:nvPr/>
        </p:nvSpPr>
        <p:spPr>
          <a:xfrm>
            <a:off x="3843478" y="1350849"/>
            <a:ext cx="238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Tipo de </a:t>
            </a:r>
            <a:r>
              <a:rPr lang="es-MX" dirty="0" smtClean="0"/>
              <a:t>aplicación</a:t>
            </a:r>
            <a:endParaRPr lang="es-MX" dirty="0"/>
          </a:p>
        </p:txBody>
      </p:sp>
      <p:sp>
        <p:nvSpPr>
          <p:cNvPr id="31" name="Rectángulo 30"/>
          <p:cNvSpPr/>
          <p:nvPr/>
        </p:nvSpPr>
        <p:spPr>
          <a:xfrm>
            <a:off x="5064438" y="1683725"/>
            <a:ext cx="1159097" cy="489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/>
          <p:cNvSpPr txBox="1"/>
          <p:nvPr/>
        </p:nvSpPr>
        <p:spPr>
          <a:xfrm>
            <a:off x="3802256" y="1750030"/>
            <a:ext cx="12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Desktop</a:t>
            </a:r>
            <a:endParaRPr lang="es-MX" dirty="0"/>
          </a:p>
        </p:txBody>
      </p:sp>
      <p:sp>
        <p:nvSpPr>
          <p:cNvPr id="34" name="CuadroTexto 33"/>
          <p:cNvSpPr txBox="1"/>
          <p:nvPr/>
        </p:nvSpPr>
        <p:spPr>
          <a:xfrm>
            <a:off x="4909867" y="1736279"/>
            <a:ext cx="12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Web</a:t>
            </a:r>
            <a:endParaRPr lang="es-MX" dirty="0"/>
          </a:p>
        </p:txBody>
      </p:sp>
      <p:pic>
        <p:nvPicPr>
          <p:cNvPr id="36" name="Picture 2" descr="http://contadoresalatorremena.com.mx/wp-content/registros-contables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068" y="2233349"/>
            <a:ext cx="477056" cy="31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ángulo 36"/>
          <p:cNvSpPr/>
          <p:nvPr/>
        </p:nvSpPr>
        <p:spPr>
          <a:xfrm>
            <a:off x="3862755" y="2162045"/>
            <a:ext cx="1158410" cy="676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37"/>
          <p:cNvSpPr/>
          <p:nvPr/>
        </p:nvSpPr>
        <p:spPr>
          <a:xfrm>
            <a:off x="5033506" y="2172628"/>
            <a:ext cx="1177687" cy="67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uadroTexto 38"/>
          <p:cNvSpPr txBox="1"/>
          <p:nvPr/>
        </p:nvSpPr>
        <p:spPr>
          <a:xfrm>
            <a:off x="3827624" y="1174232"/>
            <a:ext cx="238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Hospedando</a:t>
            </a:r>
            <a:endParaRPr lang="es-MX" dirty="0"/>
          </a:p>
        </p:txBody>
      </p:sp>
      <p:pic>
        <p:nvPicPr>
          <p:cNvPr id="40" name="Picture 2" descr="https://sliceoflinux.files.wordpress.com/2009/04/preferences-system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470" y="2286559"/>
            <a:ext cx="392332" cy="39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adroTexto 34"/>
          <p:cNvSpPr txBox="1"/>
          <p:nvPr/>
        </p:nvSpPr>
        <p:spPr>
          <a:xfrm>
            <a:off x="3852779" y="2269182"/>
            <a:ext cx="11491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 smtClean="0"/>
              <a:t>Configuración general</a:t>
            </a:r>
            <a:endParaRPr lang="es-MX" sz="11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386124" y="4780270"/>
            <a:ext cx="1149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 smtClean="0"/>
              <a:t>Carga(</a:t>
            </a:r>
            <a:r>
              <a:rPr lang="es-MX" sz="1100" dirty="0" err="1" smtClean="0"/>
              <a:t>xls,pdf</a:t>
            </a:r>
            <a:r>
              <a:rPr lang="es-MX" sz="1100" dirty="0" smtClean="0"/>
              <a:t>)</a:t>
            </a:r>
            <a:endParaRPr lang="es-MX" sz="11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357859" y="5478781"/>
            <a:ext cx="11491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 smtClean="0"/>
              <a:t>Registro Estudios</a:t>
            </a:r>
            <a:endParaRPr lang="es-MX" sz="1100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659379" y="2449710"/>
            <a:ext cx="683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 smtClean="0"/>
              <a:t>Carga</a:t>
            </a:r>
          </a:p>
          <a:p>
            <a:pPr algn="ctr"/>
            <a:r>
              <a:rPr lang="es-MX" sz="1100" dirty="0" smtClean="0"/>
              <a:t>(</a:t>
            </a:r>
            <a:r>
              <a:rPr lang="es-MX" sz="1100" dirty="0" err="1" smtClean="0"/>
              <a:t>xls,pdf</a:t>
            </a:r>
            <a:r>
              <a:rPr lang="es-MX" sz="1100" dirty="0" smtClean="0"/>
              <a:t>)</a:t>
            </a:r>
            <a:endParaRPr lang="es-MX" sz="11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4844032" y="2353029"/>
            <a:ext cx="11491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 smtClean="0"/>
              <a:t>Registro Estudios</a:t>
            </a:r>
            <a:endParaRPr lang="es-MX" sz="1100" dirty="0"/>
          </a:p>
        </p:txBody>
      </p:sp>
      <p:pic>
        <p:nvPicPr>
          <p:cNvPr id="1030" name="Picture 6" descr="http://www.3chillies.co.uk/~/media/images/services/azure/azure_migrate-to-azure_migrate-to-azure.png?la=e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579" y="3019599"/>
            <a:ext cx="1667096" cy="9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itucation.dk/wp-content/uploads/2013/05/Microsoft-Server-2008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196" y="1031550"/>
            <a:ext cx="1024028" cy="102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hostingpro.cl/images/sql-server-2008-express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179" y="2147795"/>
            <a:ext cx="955721" cy="59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tecadmin.net/wp-content/uploads/2014/02/microsoft-iis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236" y="1448364"/>
            <a:ext cx="639172" cy="60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4441960" y="835396"/>
            <a:ext cx="23800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Servidor </a:t>
            </a:r>
            <a:r>
              <a:rPr lang="es-MX" dirty="0" err="1"/>
              <a:t>Azure</a:t>
            </a:r>
            <a:r>
              <a:rPr lang="es-MX" dirty="0"/>
              <a:t> (Nube)</a:t>
            </a:r>
            <a:endParaRPr lang="es-MX" dirty="0"/>
          </a:p>
        </p:txBody>
      </p:sp>
      <p:cxnSp>
        <p:nvCxnSpPr>
          <p:cNvPr id="19" name="Conector angular 18"/>
          <p:cNvCxnSpPr>
            <a:stCxn id="3" idx="3"/>
            <a:endCxn id="1030" idx="0"/>
          </p:cNvCxnSpPr>
          <p:nvPr/>
        </p:nvCxnSpPr>
        <p:spPr>
          <a:xfrm>
            <a:off x="8123672" y="2004404"/>
            <a:ext cx="2234455" cy="1015195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r 51"/>
          <p:cNvCxnSpPr>
            <a:stCxn id="45" idx="3"/>
            <a:endCxn id="1030" idx="2"/>
          </p:cNvCxnSpPr>
          <p:nvPr/>
        </p:nvCxnSpPr>
        <p:spPr>
          <a:xfrm flipV="1">
            <a:off x="8123672" y="3972225"/>
            <a:ext cx="2234455" cy="814333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8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2.globalgap.org/logos/1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6" y="1900833"/>
            <a:ext cx="2072470" cy="221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2833352" y="1120461"/>
            <a:ext cx="64394" cy="4012238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3335628" y="311052"/>
            <a:ext cx="8281116" cy="170001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523490" y="868671"/>
            <a:ext cx="532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lang="es-MX" sz="3200" dirty="0" smtClean="0">
                <a:solidFill>
                  <a:schemeClr val="accent5">
                    <a:lumMod val="50000"/>
                  </a:schemeClr>
                </a:solidFill>
              </a:rPr>
              <a:t>V</a:t>
            </a:r>
            <a:endParaRPr lang="es-MX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311132" y="436784"/>
            <a:ext cx="828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ETAPAS</a:t>
            </a:r>
            <a:endParaRPr lang="es-MX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071849" y="1598307"/>
            <a:ext cx="1365161" cy="37024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ANÁLISIS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862080" y="1621169"/>
            <a:ext cx="1735675" cy="30860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ARQUITECTURA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944286" y="1553790"/>
            <a:ext cx="1518284" cy="37441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DESARROLLO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3374266" y="2981490"/>
            <a:ext cx="8242477" cy="170001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523490" y="3219704"/>
            <a:ext cx="809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MX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3661953" y="3312515"/>
            <a:ext cx="527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chemeClr val="accent5">
                    <a:lumMod val="50000"/>
                  </a:schemeClr>
                </a:solidFill>
              </a:rPr>
              <a:t>V</a:t>
            </a:r>
            <a:endParaRPr lang="es-MX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Abrir llave 1"/>
          <p:cNvSpPr/>
          <p:nvPr/>
        </p:nvSpPr>
        <p:spPr>
          <a:xfrm rot="16200000" flipV="1">
            <a:off x="7491421" y="-1744926"/>
            <a:ext cx="157391" cy="8093252"/>
          </a:xfrm>
          <a:prstGeom prst="leftBrac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/>
          <p:cNvSpPr txBox="1"/>
          <p:nvPr/>
        </p:nvSpPr>
        <p:spPr>
          <a:xfrm>
            <a:off x="3429558" y="2436067"/>
            <a:ext cx="828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 AGIL SCRUM</a:t>
            </a:r>
            <a:endParaRPr lang="es-MX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9621137" y="1563807"/>
            <a:ext cx="1718082" cy="34898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accent5">
                    <a:lumMod val="50000"/>
                  </a:schemeClr>
                </a:solidFill>
              </a:rPr>
              <a:t>PRUEBAS QA</a:t>
            </a:r>
            <a:endParaRPr lang="es-MX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4328410" y="4317981"/>
            <a:ext cx="1365161" cy="39199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accent5">
                    <a:lumMod val="50000"/>
                  </a:schemeClr>
                </a:solidFill>
              </a:rPr>
              <a:t>APPS DESKTOP</a:t>
            </a:r>
            <a:endParaRPr lang="es-MX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6212987" y="4407539"/>
            <a:ext cx="1365161" cy="30474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SITIO WEB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7758049" y="4317981"/>
            <a:ext cx="1365161" cy="34530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BASE DE </a:t>
            </a:r>
            <a:r>
              <a:rPr lang="es-MX" sz="1200" dirty="0" smtClean="0">
                <a:solidFill>
                  <a:schemeClr val="accent5">
                    <a:lumMod val="50000"/>
                  </a:schemeClr>
                </a:solidFill>
              </a:rPr>
              <a:t>DATOS</a:t>
            </a:r>
            <a:endParaRPr lang="es-MX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9303111" y="4407539"/>
            <a:ext cx="1365161" cy="26750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WEB SERVICES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3380894" y="4910224"/>
            <a:ext cx="8242477" cy="170001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311132" y="5094890"/>
            <a:ext cx="831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SOPORTE</a:t>
            </a:r>
            <a:endParaRPr lang="es-MX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3669160" y="5187701"/>
            <a:ext cx="527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chemeClr val="accent5">
                    <a:lumMod val="50000"/>
                  </a:schemeClr>
                </a:solidFill>
              </a:rPr>
              <a:t>VI</a:t>
            </a:r>
            <a:endParaRPr lang="es-MX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4189264" y="6188590"/>
            <a:ext cx="1588684" cy="33753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DESARROLLO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5714991" y="6173048"/>
            <a:ext cx="1365161" cy="33983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GARANTÍA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7383473" y="6145485"/>
            <a:ext cx="1766393" cy="3443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CAPACITACIÓN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9621137" y="6201565"/>
            <a:ext cx="1766393" cy="25127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5">
                    <a:lumMod val="50000"/>
                  </a:schemeClr>
                </a:solidFill>
              </a:rPr>
              <a:t>PUNTO CONTACTO</a:t>
            </a:r>
          </a:p>
        </p:txBody>
      </p:sp>
      <p:pic>
        <p:nvPicPr>
          <p:cNvPr id="5122" name="Picture 2" descr="http://revistaitnow.com/wp-content/uploads/2012/07/an%C3%A1lisis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955" y="621450"/>
            <a:ext cx="1066797" cy="958933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diarioti.com/wp-content/uploads/2015/02/shutterstock_253372720_Moon-Light-PhotoStudio_software_sdn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6" r="26155"/>
          <a:stretch/>
        </p:blipFill>
        <p:spPr bwMode="auto">
          <a:xfrm>
            <a:off x="6190880" y="667369"/>
            <a:ext cx="1023575" cy="904275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nelsongil.webs.com/Software-Development-Software-Test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153" y="670715"/>
            <a:ext cx="950453" cy="950453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pmqlinkedin.files.wordpress.com/2011/06/testing-de-softwar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990" y="691916"/>
            <a:ext cx="938685" cy="911063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ángulo 48"/>
          <p:cNvSpPr/>
          <p:nvPr/>
        </p:nvSpPr>
        <p:spPr>
          <a:xfrm>
            <a:off x="3485753" y="387950"/>
            <a:ext cx="8155487" cy="165179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130" name="Picture 10" descr="http://static.flickr.com/106/303898169_dd490bdc81.jpg?v=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467" y="3502486"/>
            <a:ext cx="1029728" cy="850913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www.rcscreacionweb.com/wp-content/uploads/diseno-web-profesional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046" y="3589111"/>
            <a:ext cx="813409" cy="719530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://www.dbsys.cl/images/20131211.dbmonitore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561" y="3528897"/>
            <a:ext cx="670135" cy="743431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https://www.triedata.com/Images/restful-web-services-rest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423" y="3502486"/>
            <a:ext cx="882909" cy="781128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http://cdn.nubelo.com/blog/wp-content/uploads/2015/04/Desarrollodesoftware1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973" y="5399325"/>
            <a:ext cx="977779" cy="836804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http://www.vista-laser.com/wp-content/uploads/2011/10/operacion_lasik_segur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212" y="5399325"/>
            <a:ext cx="919815" cy="819225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http://pro-business.mx/wp-content/uploads/2015/10/programascorporativos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049" y="5317716"/>
            <a:ext cx="1130457" cy="859779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http://noticias.infocif.es/sites/default/files/styles/n1000x540/public/i/a/touchpoints-puntos-contacto-clientes-infocif.jpg?itok=nnt9dNCA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234" y="5058577"/>
            <a:ext cx="1261838" cy="1137158"/>
          </a:xfrm>
          <a:prstGeom prst="ellipse">
            <a:avLst/>
          </a:prstGeom>
          <a:ln w="1905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/>
          <p:cNvSpPr txBox="1"/>
          <p:nvPr/>
        </p:nvSpPr>
        <p:spPr>
          <a:xfrm>
            <a:off x="0" y="1365160"/>
            <a:ext cx="283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</a:t>
            </a:r>
          </a:p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CREADA PARA:</a:t>
            </a:r>
            <a:endParaRPr lang="es-MX" sz="1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251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61762" y="1229840"/>
            <a:ext cx="8671775" cy="1153128"/>
          </a:xfrm>
        </p:spPr>
        <p:txBody>
          <a:bodyPr>
            <a:normAutofit/>
          </a:bodyPr>
          <a:lstStyle/>
          <a:p>
            <a:pPr algn="l"/>
            <a:r>
              <a:rPr lang="es-MX" sz="2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ANÁLISIS DE FACTIVILIDAD DE MÓDULOS VISUALIZADOS (Primer acercamiento)</a:t>
            </a:r>
            <a:endParaRPr lang="es-MX" sz="28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http://www2.globalgap.org/logos/1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6" y="1900833"/>
            <a:ext cx="2072470" cy="221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2833352" y="1120461"/>
            <a:ext cx="64394" cy="4012238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1"/>
          <p:cNvSpPr txBox="1">
            <a:spLocks/>
          </p:cNvSpPr>
          <p:nvPr/>
        </p:nvSpPr>
        <p:spPr>
          <a:xfrm>
            <a:off x="3161761" y="2112972"/>
            <a:ext cx="8223163" cy="1866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MX" sz="28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Objetivo: </a:t>
            </a:r>
            <a:r>
              <a:rPr lang="es-MX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Dar a conocer al cliente los módulos identificados por el consultor, </a:t>
            </a:r>
            <a:r>
              <a:rPr lang="es-MX" sz="2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mostrar </a:t>
            </a:r>
            <a:r>
              <a:rPr lang="es-MX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alcances máximos y </a:t>
            </a:r>
            <a:r>
              <a:rPr lang="es-MX" sz="2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limitar junto </a:t>
            </a:r>
            <a:r>
              <a:rPr lang="es-MX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 el </a:t>
            </a:r>
            <a:r>
              <a:rPr lang="es-MX" sz="28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cliente dichos alcances.</a:t>
            </a:r>
            <a:endParaRPr lang="es-MX" sz="28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0" y="1365160"/>
            <a:ext cx="283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</a:t>
            </a:r>
          </a:p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CREADA PARA:</a:t>
            </a:r>
            <a:endParaRPr lang="es-MX" sz="1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1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2.globalgap.org/logos/1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6" y="1900833"/>
            <a:ext cx="2072470" cy="221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2833352" y="1120461"/>
            <a:ext cx="64394" cy="4012238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4394447" y="912910"/>
            <a:ext cx="2744741" cy="1219745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</a:rPr>
              <a:t>RECEPCION DE FRUTA EN CENTROS DE ACOPIO</a:t>
            </a:r>
            <a:endParaRPr lang="es-MX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095219" y="2319633"/>
            <a:ext cx="2799824" cy="211069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VIGENCIA APOYO APEAM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8915365" y="919020"/>
            <a:ext cx="2920319" cy="1228995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CONSULTA LOG DE CARGA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388180" y="2332327"/>
            <a:ext cx="2794715" cy="209729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</a:rPr>
              <a:t>HOMOGENIZARANALITOS LABORATORIO-APEAM</a:t>
            </a:r>
            <a:endParaRPr lang="es-MX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504161" y="700638"/>
            <a:ext cx="1750419" cy="121974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074" name="Picture 2" descr="http://solosenales.com/site/Admin/MostrarFoto.ashx?ID=55&amp;height=400&amp;width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113" y="1016715"/>
            <a:ext cx="890286" cy="890286"/>
          </a:xfrm>
          <a:prstGeom prst="roundRect">
            <a:avLst>
              <a:gd name="adj" fmla="val 8594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7152067" y="681087"/>
            <a:ext cx="1750419" cy="121974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080" y="1097189"/>
            <a:ext cx="1593259" cy="890286"/>
          </a:xfrm>
          <a:prstGeom prst="roundRect">
            <a:avLst>
              <a:gd name="adj" fmla="val 8594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043" y="2936985"/>
            <a:ext cx="1413648" cy="9400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1916" y="2704563"/>
            <a:ext cx="1687300" cy="12935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Rectángulo 19"/>
          <p:cNvSpPr/>
          <p:nvPr/>
        </p:nvSpPr>
        <p:spPr>
          <a:xfrm>
            <a:off x="4203696" y="5165224"/>
            <a:ext cx="4476665" cy="1219745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ENVIO DE RESULTADOS A APEAM/PRODUCTOR/JLSV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5445199" y="4681391"/>
            <a:ext cx="3235163" cy="47794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</a:rPr>
              <a:t>MAIL CONFIGURABLES</a:t>
            </a:r>
            <a:endParaRPr lang="es-MX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203697" y="4669387"/>
            <a:ext cx="1214639" cy="47707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accent5">
                    <a:lumMod val="50000"/>
                  </a:schemeClr>
                </a:solidFill>
              </a:rPr>
              <a:t>USUARIOS</a:t>
            </a:r>
            <a:endParaRPr lang="es-MX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078" name="Picture 6" descr="http://icons.iconarchive.com/icons/hopstarter/adobe-cs4/96/File-Adobe-Dreamweaver-XML-01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576" y="5017047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9805187" y="4590160"/>
            <a:ext cx="2175422" cy="1768177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ENVIO DE RESULTADOS EMPAQUE</a:t>
            </a:r>
          </a:p>
        </p:txBody>
      </p:sp>
      <p:pic>
        <p:nvPicPr>
          <p:cNvPr id="26" name="Picture 6" descr="http://icons.iconarchive.com/icons/hopstarter/adobe-cs4/96/File-Adobe-Dreamweaver-XML-01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137" y="5028878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ítulo 1"/>
          <p:cNvSpPr>
            <a:spLocks noGrp="1"/>
          </p:cNvSpPr>
          <p:nvPr>
            <p:ph type="ctrTitle"/>
          </p:nvPr>
        </p:nvSpPr>
        <p:spPr>
          <a:xfrm>
            <a:off x="2717443" y="137727"/>
            <a:ext cx="9263166" cy="611731"/>
          </a:xfrm>
        </p:spPr>
        <p:txBody>
          <a:bodyPr>
            <a:normAutofit/>
          </a:bodyPr>
          <a:lstStyle/>
          <a:p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MODULOS MÍNIMOS INDISPENSABLES</a:t>
            </a:r>
            <a:endParaRPr lang="es-MX" sz="24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0" y="1365160"/>
            <a:ext cx="283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</a:t>
            </a:r>
          </a:p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CREADA PARA:</a:t>
            </a:r>
            <a:endParaRPr lang="es-MX" sz="1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26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2.globalgap.org/logos/1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6" y="1900833"/>
            <a:ext cx="2072470" cy="221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2833352" y="1120461"/>
            <a:ext cx="64394" cy="4012238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5779696" y="2413343"/>
            <a:ext cx="5914321" cy="145031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MÓDULO DE RE-ENVÍO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755902" y="4111198"/>
            <a:ext cx="4938115" cy="209085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SITIO WEB DE CONSULTA DE ESTUDIO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504161" y="700638"/>
            <a:ext cx="1750419" cy="121974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Título 1"/>
          <p:cNvSpPr>
            <a:spLocks noGrp="1"/>
          </p:cNvSpPr>
          <p:nvPr>
            <p:ph type="ctrTitle"/>
          </p:nvPr>
        </p:nvSpPr>
        <p:spPr>
          <a:xfrm>
            <a:off x="2717443" y="137727"/>
            <a:ext cx="9263166" cy="611731"/>
          </a:xfrm>
        </p:spPr>
        <p:txBody>
          <a:bodyPr>
            <a:normAutofit/>
          </a:bodyPr>
          <a:lstStyle/>
          <a:p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MODULOS MÍNIMOS INDISPENSABLES</a:t>
            </a:r>
            <a:endParaRPr lang="es-MX" sz="24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8194" name="Picture 2" descr="https://upload.wikimedia.org/wikipedia/commons/thumb/5/56/Store_and_forward-v1.gif/280px-Store_and_forward-v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160" y="2413342"/>
            <a:ext cx="2275535" cy="160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rikaus.mx/wp-content/uploads/2015/04/C%C3%B3mo-diferenciar-un-sitio-web-de-un-blo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730" y="4063346"/>
            <a:ext cx="3360172" cy="21387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8" name="Rectángulo 27"/>
          <p:cNvSpPr/>
          <p:nvPr/>
        </p:nvSpPr>
        <p:spPr>
          <a:xfrm>
            <a:off x="3161762" y="975213"/>
            <a:ext cx="5299658" cy="117556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LISTADO DE ANÁLISIS EN EL MAIL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856" y="915695"/>
            <a:ext cx="2358712" cy="13826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CuadroTexto 12"/>
          <p:cNvSpPr txBox="1"/>
          <p:nvPr/>
        </p:nvSpPr>
        <p:spPr>
          <a:xfrm>
            <a:off x="0" y="1365160"/>
            <a:ext cx="283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</a:t>
            </a:r>
          </a:p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CREADA PARA:</a:t>
            </a:r>
            <a:endParaRPr lang="es-MX" sz="1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03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2.globalgap.org/logos/1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6" y="1900833"/>
            <a:ext cx="2072470" cy="221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2833352" y="1120461"/>
            <a:ext cx="64394" cy="4012238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3504162" y="681088"/>
            <a:ext cx="1750418" cy="1219745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CREACIÓN DE ESTUDIO EN PDF</a:t>
            </a:r>
          </a:p>
        </p:txBody>
      </p:sp>
      <p:pic>
        <p:nvPicPr>
          <p:cNvPr id="2050" name="Picture 2" descr="http://infodiamex.com.mx:9091/web2labportal/images/consultaresultados/estud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725" y="0"/>
            <a:ext cx="528637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290" y="1940949"/>
            <a:ext cx="4086225" cy="2809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ectángulo 9"/>
          <p:cNvSpPr/>
          <p:nvPr/>
        </p:nvSpPr>
        <p:spPr>
          <a:xfrm>
            <a:off x="3768522" y="2169549"/>
            <a:ext cx="3695129" cy="2890108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5">
                    <a:lumMod val="50000"/>
                  </a:schemeClr>
                </a:solidFill>
              </a:rPr>
              <a:t>CONTROL FACTURACIÓN PAGO LABORATORIO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0" y="1365160"/>
            <a:ext cx="283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</a:t>
            </a:r>
          </a:p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CREADA PARA:</a:t>
            </a:r>
            <a:endParaRPr lang="es-MX" sz="1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2717443" y="137727"/>
            <a:ext cx="9263166" cy="611731"/>
          </a:xfrm>
        </p:spPr>
        <p:txBody>
          <a:bodyPr>
            <a:normAutofit/>
          </a:bodyPr>
          <a:lstStyle/>
          <a:p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MODULOS MEJORA DE OPERATIVIDDAD</a:t>
            </a:r>
            <a:endParaRPr lang="es-MX" sz="24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2.globalgap.org/logos/1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6" y="1900833"/>
            <a:ext cx="2072470" cy="221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2833352" y="1120461"/>
            <a:ext cx="64394" cy="4012238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ítulo 1"/>
          <p:cNvSpPr>
            <a:spLocks noGrp="1"/>
          </p:cNvSpPr>
          <p:nvPr>
            <p:ph type="ctrTitle"/>
          </p:nvPr>
        </p:nvSpPr>
        <p:spPr>
          <a:xfrm>
            <a:off x="3161763" y="1365160"/>
            <a:ext cx="8914328" cy="3252385"/>
          </a:xfrm>
        </p:spPr>
        <p:txBody>
          <a:bodyPr>
            <a:normAutofit/>
          </a:bodyPr>
          <a:lstStyle/>
          <a:p>
            <a:pPr algn="l"/>
            <a:r>
              <a:rPr lang="es-MX" sz="40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….GRACIAS POR SU ATENCIÓN</a:t>
            </a:r>
            <a:endParaRPr lang="es-MX" sz="40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1365160"/>
            <a:ext cx="283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</a:t>
            </a:r>
          </a:p>
          <a:p>
            <a:pPr algn="ctr"/>
            <a:r>
              <a:rPr lang="es-MX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CREADA PARA:</a:t>
            </a:r>
            <a:endParaRPr lang="es-MX" sz="1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68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237</Words>
  <Application>Microsoft Office PowerPoint</Application>
  <PresentationFormat>Panorámica</PresentationFormat>
  <Paragraphs>79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Berlin Sans FB Demi</vt:lpstr>
      <vt:lpstr>Calibri</vt:lpstr>
      <vt:lpstr>Calibri Light</vt:lpstr>
      <vt:lpstr>Tema de Office</vt:lpstr>
      <vt:lpstr>DESARROLLO TECNOLÓGICO DE CADENA DE VINCULACIÓN LABORATORIO NORMEX-APEAM  </vt:lpstr>
      <vt:lpstr>PROPUESTA DISTRIBUCIÓN DE COMPONENTES</vt:lpstr>
      <vt:lpstr>Presentación de PowerPoint</vt:lpstr>
      <vt:lpstr>Presentación de PowerPoint</vt:lpstr>
      <vt:lpstr>ANÁLISIS DE FACTIVILIDAD DE MÓDULOS VISUALIZADOS (Primer acercamiento)</vt:lpstr>
      <vt:lpstr>MODULOS MÍNIMOS INDISPENSABLES</vt:lpstr>
      <vt:lpstr>MODULOS MÍNIMOS INDISPENSABLES</vt:lpstr>
      <vt:lpstr>MODULOS MEJORA DE OPERATIVIDDAD</vt:lpstr>
      <vt:lpstr>….GRACIAS POR SU ATENCIÓN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TECNOLÓGICO DE CADENA DE VINCULACIÓN LABORATORIO NORMEX-APEAM</dc:title>
  <dc:creator>User1</dc:creator>
  <cp:lastModifiedBy>User1</cp:lastModifiedBy>
  <cp:revision>53</cp:revision>
  <dcterms:created xsi:type="dcterms:W3CDTF">2015-11-26T04:23:41Z</dcterms:created>
  <dcterms:modified xsi:type="dcterms:W3CDTF">2015-12-06T20:20:21Z</dcterms:modified>
</cp:coreProperties>
</file>