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9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40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9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2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9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3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7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4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1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2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9916-72BF-4659-880F-A604C55AD0D8}" type="datetimeFigureOut">
              <a:rPr lang="es-MX" smtClean="0"/>
              <a:t>26/11/2015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8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gif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4315" y="1365160"/>
            <a:ext cx="8671775" cy="3252385"/>
          </a:xfrm>
        </p:spPr>
        <p:txBody>
          <a:bodyPr>
            <a:normAutofit/>
          </a:bodyPr>
          <a:lstStyle/>
          <a:p>
            <a:pPr algn="l"/>
            <a:r>
              <a:rPr lang="es-MX" sz="4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DESARROLLO TECNOLÓGICO DE CADENA DE VINCULACIÓN LABORATORIO NORMEX-APEAM</a:t>
            </a:r>
            <a:endParaRPr lang="es-MX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1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1762" y="663165"/>
            <a:ext cx="8671775" cy="1153128"/>
          </a:xfrm>
        </p:spPr>
        <p:txBody>
          <a:bodyPr>
            <a:normAutofit/>
          </a:bodyPr>
          <a:lstStyle/>
          <a:p>
            <a:pPr algn="l"/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ESQUEMA ESTANDAR DE TRABAJO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 txBox="1">
            <a:spLocks/>
          </p:cNvSpPr>
          <p:nvPr/>
        </p:nvSpPr>
        <p:spPr>
          <a:xfrm>
            <a:off x="3161761" y="2112972"/>
            <a:ext cx="8223163" cy="1866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Objetivo: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Dar a conocer al cliente las fases mínimas por las que pasará su desarrollo de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software con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 finalidad de establecer puntos de control, verificación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 auditoria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dentro de este proceso, así como tener claras las participaciones de cada parte.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4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374266" y="523650"/>
            <a:ext cx="8281116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721994" y="1120461"/>
            <a:ext cx="25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5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335628" y="648097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DIAGNÓSTICO INICIAL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81949" y="1823341"/>
            <a:ext cx="1507070" cy="3684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INFRAESTRUCTURA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048162" y="1950650"/>
            <a:ext cx="1365161" cy="2562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PROCESO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285619" y="1730574"/>
            <a:ext cx="1365161" cy="55721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SOFTWARE EXISTENTE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335628" y="2468174"/>
            <a:ext cx="8281116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3721994" y="3001518"/>
            <a:ext cx="41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II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29492" y="2624395"/>
            <a:ext cx="828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373511" y="3449052"/>
            <a:ext cx="977074" cy="878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ECONÓMICA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182401" y="3517103"/>
            <a:ext cx="1365161" cy="87874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PLAN DE TRABAJO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921616" y="3552408"/>
            <a:ext cx="1387209" cy="85165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CRONOGRAMA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621608" y="3552407"/>
            <a:ext cx="1514341" cy="85165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TECNOLOGÍA UTILIZAR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74266" y="4373506"/>
            <a:ext cx="4275785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4607683" y="5570199"/>
            <a:ext cx="16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ACEPTACIÓN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774045" y="4638737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III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762745" y="4390539"/>
            <a:ext cx="3854000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8879451" y="5570199"/>
            <a:ext cx="16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ARRANQUE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162523" y="4655770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IV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35" y="815466"/>
            <a:ext cx="1017433" cy="97807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97" y="963610"/>
            <a:ext cx="1130820" cy="100304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46" name="Picture 2" descr="http://2.bp.blogspot.com/-8cKvfFcSR6c/VRsNRkFZW0I/AAAAAAAAAIc/boUOhM4OXCA/s1600/open-source-softw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052" y="707416"/>
            <a:ext cx="1087990" cy="103220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ucm.es/data/cont/media/portada/noticias/298-2015-04-23-economia_mundi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79" y="3003189"/>
            <a:ext cx="858873" cy="724407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iusacellenlace.com.mx/blog/images/stories/plan%20de%20trabaj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30" y="2993727"/>
            <a:ext cx="886420" cy="79777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portalacademico.cch.unam.mx/materiales/al/cont/tall/tlriid/tlriid4/proyectoInvestigacion/img/xtl4u2p10e3.jpg.pagespeed.ic.hBzM0gYXR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90" y="3076680"/>
            <a:ext cx="936047" cy="767679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vincentclaunfford.com/wp-content/uploads/2015/07/Tecnologia-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442" y="2964028"/>
            <a:ext cx="954350" cy="69879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academiadeventa.com/blog/wp-content/uploads/2015/10/cerrar-una-vent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48" y="4555933"/>
            <a:ext cx="1279955" cy="959966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blogs.upn.edu.pe/rectorado/wp-content/uploads/sites/8/2013/07/emprendedoR-300x2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436" y="4520075"/>
            <a:ext cx="1349936" cy="107207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335628" y="311052"/>
            <a:ext cx="8281116" cy="170001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23490" y="868671"/>
            <a:ext cx="53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11132" y="436784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071849" y="1598307"/>
            <a:ext cx="1365161" cy="3702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ANÁLISIS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862080" y="1621169"/>
            <a:ext cx="1735675" cy="30860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ARQUITECTURA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944286" y="1553790"/>
            <a:ext cx="1518284" cy="3744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DESARROLLO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74266" y="2981490"/>
            <a:ext cx="8242477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523490" y="3219704"/>
            <a:ext cx="809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661953" y="3312515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Abrir llave 1"/>
          <p:cNvSpPr/>
          <p:nvPr/>
        </p:nvSpPr>
        <p:spPr>
          <a:xfrm rot="16200000" flipV="1">
            <a:off x="7491421" y="-1744926"/>
            <a:ext cx="157391" cy="8093252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429558" y="2436067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AGIL SCRUM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621137" y="1563807"/>
            <a:ext cx="1718082" cy="3489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PRUEBAS QA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328410" y="4317981"/>
            <a:ext cx="1365161" cy="39199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APPS DESKTOP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212987" y="4407539"/>
            <a:ext cx="1365161" cy="304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SITIO WEB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758049" y="4317981"/>
            <a:ext cx="1365161" cy="3453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BASE DE </a:t>
            </a:r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DATOS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9303111" y="4407539"/>
            <a:ext cx="1365161" cy="2675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WEB SERVICES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3380894" y="4910224"/>
            <a:ext cx="8242477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311132" y="5094890"/>
            <a:ext cx="831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669160" y="5187701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VI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189264" y="6188590"/>
            <a:ext cx="1588684" cy="33753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DESARROLLO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714991" y="6173048"/>
            <a:ext cx="1365161" cy="3398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GARANTÍA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7383473" y="6145485"/>
            <a:ext cx="1766393" cy="3443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CAPACITACIÓN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9621137" y="6201565"/>
            <a:ext cx="1766393" cy="2512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PUNTO CONTACTO</a:t>
            </a:r>
          </a:p>
        </p:txBody>
      </p:sp>
      <p:pic>
        <p:nvPicPr>
          <p:cNvPr id="5122" name="Picture 2" descr="http://revistaitnow.com/wp-content/uploads/2012/07/an%C3%A1lisi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55" y="621450"/>
            <a:ext cx="1066797" cy="95893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diarioti.com/wp-content/uploads/2015/02/shutterstock_253372720_Moon-Light-PhotoStudio_software_sd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26155"/>
          <a:stretch/>
        </p:blipFill>
        <p:spPr bwMode="auto">
          <a:xfrm>
            <a:off x="6190880" y="667369"/>
            <a:ext cx="1023575" cy="90427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nelsongil.webs.com/Software-Development-Software-Tes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53" y="670715"/>
            <a:ext cx="950453" cy="95045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pmqlinkedin.files.wordpress.com/2011/06/testing-de-softwa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90" y="691916"/>
            <a:ext cx="938685" cy="91106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ángulo 48"/>
          <p:cNvSpPr/>
          <p:nvPr/>
        </p:nvSpPr>
        <p:spPr>
          <a:xfrm>
            <a:off x="3485753" y="387950"/>
            <a:ext cx="8155487" cy="16517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30" name="Picture 10" descr="http://static.flickr.com/106/303898169_dd490bdc81.jpg?v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67" y="3502486"/>
            <a:ext cx="1029728" cy="85091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rcscreacionweb.com/wp-content/uploads/diseno-web-profesiona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46" y="3589111"/>
            <a:ext cx="813409" cy="719530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www.dbsys.cl/images/20131211.dbmonitore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61" y="3528897"/>
            <a:ext cx="670135" cy="743431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www.triedata.com/Images/restful-web-services-rest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423" y="3502486"/>
            <a:ext cx="882909" cy="78112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cdn.nubelo.com/blog/wp-content/uploads/2015/04/Desarrollodesoftware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73" y="5399325"/>
            <a:ext cx="977779" cy="836804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://www.vista-laser.com/wp-content/uploads/2011/10/operacion_lasik_segur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12" y="5399325"/>
            <a:ext cx="919815" cy="81922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ttp://pro-business.mx/wp-content/uploads/2015/10/programascorporativo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49" y="5317716"/>
            <a:ext cx="1130457" cy="859779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://noticias.infocif.es/sites/default/files/styles/n1000x540/public/i/a/touchpoints-puntos-contacto-clientes-infocif.jpg?itok=nnt9dNC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34" y="5058577"/>
            <a:ext cx="1261838" cy="113715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5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1762" y="1229840"/>
            <a:ext cx="8671775" cy="1153128"/>
          </a:xfrm>
        </p:spPr>
        <p:txBody>
          <a:bodyPr>
            <a:normAutofit/>
          </a:bodyPr>
          <a:lstStyle/>
          <a:p>
            <a:pPr algn="l"/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ANÁLISIS DE FACTIVILIDAD DE MÓDULOS VISUALIZADOS (Primer acercamiento)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 txBox="1">
            <a:spLocks/>
          </p:cNvSpPr>
          <p:nvPr/>
        </p:nvSpPr>
        <p:spPr>
          <a:xfrm>
            <a:off x="3161761" y="2112972"/>
            <a:ext cx="8223163" cy="1866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Objetivo: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Dar a conocer al cliente los módulos identificados por el consultor,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mostrar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alcances máximos y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limitar junto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 el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cliente dichos alcances.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94447" y="912910"/>
            <a:ext cx="2744741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RECEPCION DE FRUTA EN CENTROS DE ACOPIO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95219" y="2319633"/>
            <a:ext cx="2799824" cy="211069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VIGENCIA APOYO APEAM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915365" y="919020"/>
            <a:ext cx="2920319" cy="122899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CONSULTA LOG DE CARGA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388180" y="2332327"/>
            <a:ext cx="2794715" cy="209729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HOMOGENIZARANALITOS LABORATORIO-APEAM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04161" y="700638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 descr="http://solosenales.com/site/Admin/MostrarFoto.ashx?ID=55&amp;height=400&amp;width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13" y="1016715"/>
            <a:ext cx="890286" cy="890286"/>
          </a:xfrm>
          <a:prstGeom prst="roundRect">
            <a:avLst>
              <a:gd name="adj" fmla="val 859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152067" y="681087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80" y="1097189"/>
            <a:ext cx="1593259" cy="890286"/>
          </a:xfrm>
          <a:prstGeom prst="roundRect">
            <a:avLst>
              <a:gd name="adj" fmla="val 859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043" y="2936985"/>
            <a:ext cx="1413648" cy="940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916" y="2704563"/>
            <a:ext cx="1687300" cy="1293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ángulo 19"/>
          <p:cNvSpPr/>
          <p:nvPr/>
        </p:nvSpPr>
        <p:spPr>
          <a:xfrm>
            <a:off x="4203696" y="5165224"/>
            <a:ext cx="4476665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ENVIO DE RESULTADOS A APEAM/PRODUCTOR/JLSV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445199" y="4681391"/>
            <a:ext cx="3235163" cy="47794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MAIL CONFIGURABLES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03697" y="4669387"/>
            <a:ext cx="1214639" cy="47707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USUARIOS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8" name="Picture 6" descr="http://icons.iconarchive.com/icons/hopstarter/adobe-cs4/96/File-Adobe-Dreamweaver-XML-01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76" y="501704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9805187" y="4590160"/>
            <a:ext cx="2175422" cy="176817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ENVIO DE RESULTADOS EMPAQUE</a:t>
            </a:r>
          </a:p>
        </p:txBody>
      </p:sp>
      <p:pic>
        <p:nvPicPr>
          <p:cNvPr id="26" name="Picture 6" descr="http://icons.iconarchive.com/icons/hopstarter/adobe-cs4/96/File-Adobe-Dreamweaver-XML-01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37" y="5028878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MODULOS MÍNIMOS INDISPENSABLES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6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779696" y="2413343"/>
            <a:ext cx="5914321" cy="145031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MÓDULO DE RE-ENVÍO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755902" y="4111198"/>
            <a:ext cx="4938115" cy="20908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SITIO WEB DE CONSULTA DE ESTUDIO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04161" y="700638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MODULOS MÍNIMOS INDISPENSABLES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8194" name="Picture 2" descr="https://upload.wikimedia.org/wikipedia/commons/thumb/5/56/Store_and_forward-v1.gif/280px-Store_and_forward-v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60" y="2413342"/>
            <a:ext cx="2275535" cy="16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rikaus.mx/wp-content/uploads/2015/04/C%C3%B3mo-diferenciar-un-sitio-web-de-un-bl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30" y="4063346"/>
            <a:ext cx="3360172" cy="2138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8" name="Rectángulo 27"/>
          <p:cNvSpPr/>
          <p:nvPr/>
        </p:nvSpPr>
        <p:spPr>
          <a:xfrm>
            <a:off x="3161762" y="975213"/>
            <a:ext cx="5299658" cy="117556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LISTADO DE ANÁLISIS EN EL MAIL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856" y="915695"/>
            <a:ext cx="2358712" cy="138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3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504162" y="681088"/>
            <a:ext cx="1750418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CREACIÓN DE ESTUDIO EN PDF</a:t>
            </a:r>
          </a:p>
        </p:txBody>
      </p:sp>
      <p:pic>
        <p:nvPicPr>
          <p:cNvPr id="2050" name="Picture 2" descr="http://infodiamex.com.mx:9091/web2labportal/images/consultaresultados/e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25" y="0"/>
            <a:ext cx="52863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90" y="1940949"/>
            <a:ext cx="4086225" cy="280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ángulo 9"/>
          <p:cNvSpPr/>
          <p:nvPr/>
        </p:nvSpPr>
        <p:spPr>
          <a:xfrm>
            <a:off x="3768522" y="2169549"/>
            <a:ext cx="3695129" cy="289010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CONTROL FACTURACIÓN PAGO LABORATORIO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MODULOS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MEJORA DE OPERATIVIDDAD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3161763" y="1365160"/>
            <a:ext cx="8914328" cy="3252385"/>
          </a:xfrm>
        </p:spPr>
        <p:txBody>
          <a:bodyPr>
            <a:normAutofit/>
          </a:bodyPr>
          <a:lstStyle/>
          <a:p>
            <a:pPr algn="l"/>
            <a:r>
              <a:rPr lang="es-MX" sz="4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….GRACIAS POR SU ATENCIÓN</a:t>
            </a:r>
            <a:endParaRPr lang="es-MX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8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244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Tema de Office</vt:lpstr>
      <vt:lpstr>DESARROLLO TECNOLÓGICO DE CADENA DE VINCULACIÓN LABORATORIO NORMEX-APEAM</vt:lpstr>
      <vt:lpstr>ESQUEMA ESTANDAR DE TRABAJO</vt:lpstr>
      <vt:lpstr>Presentación de PowerPoint</vt:lpstr>
      <vt:lpstr>Presentación de PowerPoint</vt:lpstr>
      <vt:lpstr>ANÁLISIS DE FACTIVILIDAD DE MÓDULOS VISUALIZADOS (Primer acercamiento)</vt:lpstr>
      <vt:lpstr>MODULOS MÍNIMOS INDISPENSABLES</vt:lpstr>
      <vt:lpstr>MODULOS MÍNIMOS INDISPENSABLES</vt:lpstr>
      <vt:lpstr>MODULOS MEJORA DE OPERATIVIDDAD</vt:lpstr>
      <vt:lpstr>….GRACIAS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TECNOLÓGICO DE CADENA DE VINCULACIÓN LABORATORIO NORMEX-APEAM</dc:title>
  <dc:creator>User1</dc:creator>
  <cp:lastModifiedBy>User1</cp:lastModifiedBy>
  <cp:revision>44</cp:revision>
  <dcterms:created xsi:type="dcterms:W3CDTF">2015-11-26T04:23:41Z</dcterms:created>
  <dcterms:modified xsi:type="dcterms:W3CDTF">2015-11-26T19:57:11Z</dcterms:modified>
</cp:coreProperties>
</file>