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8000">
                <a:solidFill>
                  <a:srgbClr val="262626"/>
                </a:solidFill>
                <a:latin typeface="Calibri Light"/>
                <a:ea typeface="DejaVu Sans"/>
              </a:rPr>
              <a:t>Wait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533520"/>
            <a:ext cx="1005768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wait() and waitpid()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44840" y="1854360"/>
            <a:ext cx="9482400" cy="17362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sys/types.h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sys/wait.h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*statusPtr);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pid,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*statusPtr,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options);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90880" y="4133160"/>
            <a:ext cx="10846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The wait() function causes a parent caller to suspend execution until a child’s status becomes available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The waitpid() suspends the calling process until a specified process terminates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533520"/>
            <a:ext cx="1005768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wait() and waitpid()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44840" y="1854360"/>
            <a:ext cx="9482400" cy="17362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sys/types.h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sys/wait.h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*statusPtr);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pid,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*statusPtr,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options);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474120" y="4055400"/>
            <a:ext cx="10989720" cy="201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If pid is greater than 0, the calling process waits for the process whose process identification number (PID) is equal to the value specified by pid.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If pid is equal to 0, the calling process waits for the process whose process group ID is equal to the PID of the calling process.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If pid is equal to -1, the calling process waits for any child process to terminate.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If pid is less than -1, the calling process waits for the process  whose process group ID is equal to the absolute value of pid.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533520"/>
            <a:ext cx="1005768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wait() and waitpid()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744840" y="1854360"/>
            <a:ext cx="9482400" cy="17362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sys/types.h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sys/wait.h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*statusPtr);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pid,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*statusPtr,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options);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389520" y="3809880"/>
            <a:ext cx="11412720" cy="22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Options specifies optional actions for the waitpid function. Either of the following option flags may be specified, or they can be combined with a bitwise inclusive OR operator: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WNOHANG causes the call to waitpid to return status information immediately, without waiting for the specified process to terminate. Normally, a call to waitpid causes the calling process to be blocked until status information from the specified process is available; the WNOHANG option prevents the calling process from being blocked. If status information is not available, waitpid returns a 0.</a:t>
            </a: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WUNTRACED causes the call to waitpid to return status information for a specified process that has either stopped or terminated. Normally, status information is returned only for terminated processes.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533520"/>
            <a:ext cx="1005768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wait() and waitpid()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44840" y="1854360"/>
            <a:ext cx="9482400" cy="173628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sys/types.h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#include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lang="en-IN">
                <a:solidFill>
                  <a:srgbClr val="c0504d"/>
                </a:solidFill>
                <a:latin typeface="Arial"/>
                <a:ea typeface="DejaVu Sans"/>
              </a:rPr>
              <a:t>sys/wait.h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*statusPtr);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wait(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pid_t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pid,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*statusPtr, </a:t>
            </a:r>
            <a:r>
              <a:rPr lang="en-IN">
                <a:solidFill>
                  <a:srgbClr val="1f497d"/>
                </a:solidFill>
                <a:latin typeface="Arial"/>
                <a:ea typeface="DejaVu Sans"/>
              </a:rPr>
              <a:t>int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options);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389520" y="3809880"/>
            <a:ext cx="114127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statusPtr is a pointer to the location where status information for the terminating process is to be stored. There is one situation when status information is not available after a call to waitpid: if waitpid is called with NULL as the statusPtr value, no status information is returned. 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533520"/>
            <a:ext cx="1005768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IN" sz="4800">
                <a:solidFill>
                  <a:srgbClr val="404040"/>
                </a:solidFill>
                <a:latin typeface="Calibri Light"/>
                <a:ea typeface="DejaVu Sans"/>
              </a:rPr>
              <a:t>wait() and waitpid()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228600" y="2057400"/>
            <a:ext cx="1141272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After the call to waitpid, status information stored at the location pointed to by statusPtr can be evaluated with the following macros: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WIFEXITED(*statusPtr): evaluates to a nonzero (true) value if the specified process terminated normally.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WIFSIGNALED(*statusPtr): evaluates to a nonzero (true) value if the specified process terminated because of an unhandled or unknown  signal. 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WIFSTIPPED(*statusPtr): evaluates to a nonzero (true) value if the specified process is currently stopped but not terminated by known signal.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