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18600" cy="7607300"/>
  <p:notesSz cx="6858000" cy="9144000"/>
  <p:embeddedFontLst>
    <p:embeddedFont>
      <p:font typeface="Calibri (MS)" charset="1" panose="020F050202020403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Relationship Id="rId3" Target="../media/image68.svg" Type="http://schemas.openxmlformats.org/officeDocument/2006/relationships/image"/><Relationship Id="rId4" Target="../media/image69.png" Type="http://schemas.openxmlformats.org/officeDocument/2006/relationships/image"/><Relationship Id="rId5" Target="../media/image70.svg" Type="http://schemas.openxmlformats.org/officeDocument/2006/relationships/image"/><Relationship Id="rId6" Target="../media/image7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jpe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jpe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8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Relationship Id="rId6" Target="../media/image6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8271" y="4349220"/>
            <a:ext cx="2359066" cy="580796"/>
          </a:xfrm>
          <a:custGeom>
            <a:avLst/>
            <a:gdLst/>
            <a:ahLst/>
            <a:cxnLst/>
            <a:rect r="r" b="b" t="t" l="l"/>
            <a:pathLst>
              <a:path h="580796" w="2359066">
                <a:moveTo>
                  <a:pt x="0" y="0"/>
                </a:moveTo>
                <a:lnTo>
                  <a:pt x="2359066" y="0"/>
                </a:lnTo>
                <a:lnTo>
                  <a:pt x="2359066" y="580796"/>
                </a:lnTo>
                <a:lnTo>
                  <a:pt x="0" y="580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1104" y="2838564"/>
            <a:ext cx="5254152" cy="1429522"/>
          </a:xfrm>
          <a:custGeom>
            <a:avLst/>
            <a:gdLst/>
            <a:ahLst/>
            <a:cxnLst/>
            <a:rect r="r" b="b" t="t" l="l"/>
            <a:pathLst>
              <a:path h="1429522" w="5254152">
                <a:moveTo>
                  <a:pt x="0" y="0"/>
                </a:moveTo>
                <a:lnTo>
                  <a:pt x="5254152" y="0"/>
                </a:lnTo>
                <a:lnTo>
                  <a:pt x="5254152" y="1429522"/>
                </a:lnTo>
                <a:lnTo>
                  <a:pt x="0" y="142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9028" y="-57"/>
            <a:ext cx="7620000" cy="7620000"/>
          </a:xfrm>
          <a:custGeom>
            <a:avLst/>
            <a:gdLst/>
            <a:ahLst/>
            <a:cxnLst/>
            <a:rect r="r" b="b" t="t" l="l"/>
            <a:pathLst>
              <a:path h="7620000" w="7620000">
                <a:moveTo>
                  <a:pt x="0" y="0"/>
                </a:moveTo>
                <a:lnTo>
                  <a:pt x="7620000" y="0"/>
                </a:lnTo>
                <a:lnTo>
                  <a:pt x="76200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91004" y="2992612"/>
            <a:ext cx="4264333" cy="59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3"/>
              </a:lnSpc>
            </a:pPr>
            <a:r>
              <a:rPr lang="en-US" sz="4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DägHta0 PortfoDüo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8249" y="3504724"/>
            <a:ext cx="150952" cy="73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9"/>
              </a:lnSpc>
            </a:pPr>
            <a:r>
              <a:rPr lang="en-US" sz="515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4598" y="3714274"/>
            <a:ext cx="5229768" cy="119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8"/>
              </a:lnSpc>
            </a:pPr>
            <a:r>
              <a:rPr lang="en-US" sz="515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</a:t>
            </a:r>
            <a:r>
              <a:rPr lang="en-US" sz="515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15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Dashboard</a:t>
            </a:r>
          </a:p>
          <a:p>
            <a:pPr algn="l">
              <a:lnSpc>
                <a:spcPts val="4250"/>
              </a:lnSpc>
            </a:pPr>
            <a:r>
              <a:rPr lang="en-US" sz="1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By: HARISH.B</a:t>
            </a:r>
          </a:p>
          <a:p>
            <a:pPr algn="l">
              <a:lnSpc>
                <a:spcPts val="732"/>
              </a:lnSpc>
            </a:pPr>
            <a:r>
              <a:rPr lang="en-US" sz="14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B.Sc Computer Science with 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942" y="536438"/>
            <a:ext cx="2736599" cy="753428"/>
          </a:xfrm>
          <a:custGeom>
            <a:avLst/>
            <a:gdLst/>
            <a:ahLst/>
            <a:cxnLst/>
            <a:rect r="r" b="b" t="t" l="l"/>
            <a:pathLst>
              <a:path h="753428" w="2736599">
                <a:moveTo>
                  <a:pt x="0" y="0"/>
                </a:moveTo>
                <a:lnTo>
                  <a:pt x="2736599" y="0"/>
                </a:lnTo>
                <a:lnTo>
                  <a:pt x="2736599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5346" y="1980362"/>
            <a:ext cx="7049519" cy="1452877"/>
          </a:xfrm>
          <a:custGeom>
            <a:avLst/>
            <a:gdLst/>
            <a:ahLst/>
            <a:cxnLst/>
            <a:rect r="r" b="b" t="t" l="l"/>
            <a:pathLst>
              <a:path h="1452877" w="7049519">
                <a:moveTo>
                  <a:pt x="0" y="0"/>
                </a:moveTo>
                <a:lnTo>
                  <a:pt x="7049519" y="0"/>
                </a:lnTo>
                <a:lnTo>
                  <a:pt x="7049519" y="1452877"/>
                </a:lnTo>
                <a:lnTo>
                  <a:pt x="0" y="1452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10942" y="425872"/>
            <a:ext cx="2792397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8849" y="2057552"/>
            <a:ext cx="7056815" cy="133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6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Student Dashboard serves as a modern digital portfolio for students. It highlights academic and technical skills while maintaining a vibrant and engaging design.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92" y="536438"/>
            <a:ext cx="1935480" cy="753428"/>
          </a:xfrm>
          <a:custGeom>
            <a:avLst/>
            <a:gdLst/>
            <a:ahLst/>
            <a:cxnLst/>
            <a:rect r="r" b="b" t="t" l="l"/>
            <a:pathLst>
              <a:path h="753428" w="1935480">
                <a:moveTo>
                  <a:pt x="0" y="0"/>
                </a:moveTo>
                <a:lnTo>
                  <a:pt x="1935480" y="0"/>
                </a:lnTo>
                <a:lnTo>
                  <a:pt x="1935480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2429" y="536438"/>
            <a:ext cx="1087117" cy="753428"/>
          </a:xfrm>
          <a:custGeom>
            <a:avLst/>
            <a:gdLst/>
            <a:ahLst/>
            <a:cxnLst/>
            <a:rect r="r" b="b" t="t" l="l"/>
            <a:pathLst>
              <a:path h="753428" w="1087117">
                <a:moveTo>
                  <a:pt x="0" y="0"/>
                </a:moveTo>
                <a:lnTo>
                  <a:pt x="1087117" y="0"/>
                </a:lnTo>
                <a:lnTo>
                  <a:pt x="1087117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53029" y="536438"/>
            <a:ext cx="2793749" cy="753428"/>
          </a:xfrm>
          <a:custGeom>
            <a:avLst/>
            <a:gdLst/>
            <a:ahLst/>
            <a:cxnLst/>
            <a:rect r="r" b="b" t="t" l="l"/>
            <a:pathLst>
              <a:path h="753428" w="2793749">
                <a:moveTo>
                  <a:pt x="0" y="0"/>
                </a:moveTo>
                <a:lnTo>
                  <a:pt x="2793749" y="0"/>
                </a:lnTo>
                <a:lnTo>
                  <a:pt x="2793749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5346" y="1980362"/>
            <a:ext cx="5924293" cy="1796034"/>
          </a:xfrm>
          <a:custGeom>
            <a:avLst/>
            <a:gdLst/>
            <a:ahLst/>
            <a:cxnLst/>
            <a:rect r="r" b="b" t="t" l="l"/>
            <a:pathLst>
              <a:path h="1796034" w="5924293">
                <a:moveTo>
                  <a:pt x="0" y="0"/>
                </a:moveTo>
                <a:lnTo>
                  <a:pt x="5924293" y="0"/>
                </a:lnTo>
                <a:lnTo>
                  <a:pt x="5924293" y="1796034"/>
                </a:lnTo>
                <a:lnTo>
                  <a:pt x="0" y="17960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29992" y="425872"/>
            <a:ext cx="6338916" cy="202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Results and Screenshot</a:t>
            </a:r>
          </a:p>
          <a:p>
            <a:pPr algn="ctr">
              <a:lnSpc>
                <a:spcPts val="2630"/>
              </a:lnSpc>
            </a:pPr>
            <a:r>
              <a:rPr lang="en-US" sz="2402" spc="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Student Dashboard successfully presents: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2197" y="2381660"/>
            <a:ext cx="68142" cy="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8374" y="2381660"/>
            <a:ext cx="2875788" cy="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1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Aprofessional-looking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81579" y="2381660"/>
            <a:ext cx="1053760" cy="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1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8374" y="2705757"/>
            <a:ext cx="3298117" cy="6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1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Easy navigation for users • Modern design elements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088" y="3348285"/>
            <a:ext cx="72533" cy="38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3"/>
              </a:lnSpc>
            </a:pP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8374" y="3272085"/>
            <a:ext cx="4345334" cy="45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spc="2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•DemonstratesHTML</a:t>
            </a:r>
            <a:r>
              <a:rPr lang="en-US" sz="2477" spc="2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77" spc="2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&amp;CSS</a:t>
            </a:r>
            <a:r>
              <a:rPr lang="en-US" sz="2477" spc="2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77" spc="2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367" y="536438"/>
            <a:ext cx="1478023" cy="753428"/>
          </a:xfrm>
          <a:custGeom>
            <a:avLst/>
            <a:gdLst/>
            <a:ahLst/>
            <a:cxnLst/>
            <a:rect r="r" b="b" t="t" l="l"/>
            <a:pathLst>
              <a:path h="753428" w="1478023">
                <a:moveTo>
                  <a:pt x="0" y="0"/>
                </a:moveTo>
                <a:lnTo>
                  <a:pt x="1478023" y="0"/>
                </a:lnTo>
                <a:lnTo>
                  <a:pt x="1478023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68346" y="472935"/>
            <a:ext cx="4618101" cy="880424"/>
          </a:xfrm>
          <a:custGeom>
            <a:avLst/>
            <a:gdLst/>
            <a:ahLst/>
            <a:cxnLst/>
            <a:rect r="r" b="b" t="t" l="l"/>
            <a:pathLst>
              <a:path h="880424" w="4618101">
                <a:moveTo>
                  <a:pt x="0" y="0"/>
                </a:moveTo>
                <a:lnTo>
                  <a:pt x="4618101" y="0"/>
                </a:lnTo>
                <a:lnTo>
                  <a:pt x="4618101" y="880425"/>
                </a:lnTo>
                <a:lnTo>
                  <a:pt x="0" y="880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4871" y="1980362"/>
            <a:ext cx="6305617" cy="1462402"/>
          </a:xfrm>
          <a:custGeom>
            <a:avLst/>
            <a:gdLst/>
            <a:ahLst/>
            <a:cxnLst/>
            <a:rect r="r" b="b" t="t" l="l"/>
            <a:pathLst>
              <a:path h="1462402" w="6305617">
                <a:moveTo>
                  <a:pt x="0" y="0"/>
                </a:moveTo>
                <a:lnTo>
                  <a:pt x="6305616" y="0"/>
                </a:lnTo>
                <a:lnTo>
                  <a:pt x="6305616" y="1462402"/>
                </a:lnTo>
                <a:lnTo>
                  <a:pt x="0" y="1462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2367" y="425872"/>
            <a:ext cx="6266879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Tools and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8374" y="2078269"/>
            <a:ext cx="1071944" cy="35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HTML5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088" y="2384993"/>
            <a:ext cx="72533" cy="37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8374" y="2726474"/>
            <a:ext cx="5505707" cy="66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Fonts: Orbitron,R oboto • Development Environment:A ny text editor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8374" y="2299268"/>
            <a:ext cx="6301778" cy="45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•CSS3</a:t>
            </a: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(Gradient,Animations,ResponsiveDesign)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92" y="536438"/>
            <a:ext cx="2345693" cy="753428"/>
          </a:xfrm>
          <a:custGeom>
            <a:avLst/>
            <a:gdLst/>
            <a:ahLst/>
            <a:cxnLst/>
            <a:rect r="r" b="b" t="t" l="l"/>
            <a:pathLst>
              <a:path h="753428" w="2345693">
                <a:moveTo>
                  <a:pt x="0" y="0"/>
                </a:moveTo>
                <a:lnTo>
                  <a:pt x="2345693" y="0"/>
                </a:lnTo>
                <a:lnTo>
                  <a:pt x="2345693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2766" y="536438"/>
            <a:ext cx="1830705" cy="753428"/>
          </a:xfrm>
          <a:custGeom>
            <a:avLst/>
            <a:gdLst/>
            <a:ahLst/>
            <a:cxnLst/>
            <a:rect r="r" b="b" t="t" l="l"/>
            <a:pathLst>
              <a:path h="753428" w="1830705">
                <a:moveTo>
                  <a:pt x="0" y="0"/>
                </a:moveTo>
                <a:lnTo>
                  <a:pt x="1830705" y="0"/>
                </a:lnTo>
                <a:lnTo>
                  <a:pt x="1830705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67400" y="472935"/>
            <a:ext cx="1986277" cy="880424"/>
          </a:xfrm>
          <a:custGeom>
            <a:avLst/>
            <a:gdLst/>
            <a:ahLst/>
            <a:cxnLst/>
            <a:rect r="r" b="b" t="t" l="l"/>
            <a:pathLst>
              <a:path h="880424" w="1986277">
                <a:moveTo>
                  <a:pt x="0" y="0"/>
                </a:moveTo>
                <a:lnTo>
                  <a:pt x="1986277" y="0"/>
                </a:lnTo>
                <a:lnTo>
                  <a:pt x="1986277" y="880425"/>
                </a:lnTo>
                <a:lnTo>
                  <a:pt x="0" y="880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4871" y="1980362"/>
            <a:ext cx="6734870" cy="1452877"/>
          </a:xfrm>
          <a:custGeom>
            <a:avLst/>
            <a:gdLst/>
            <a:ahLst/>
            <a:cxnLst/>
            <a:rect r="r" b="b" t="t" l="l"/>
            <a:pathLst>
              <a:path h="1452877" w="6734870">
                <a:moveTo>
                  <a:pt x="0" y="0"/>
                </a:moveTo>
                <a:lnTo>
                  <a:pt x="6734870" y="0"/>
                </a:lnTo>
                <a:lnTo>
                  <a:pt x="6734870" y="1452877"/>
                </a:lnTo>
                <a:lnTo>
                  <a:pt x="0" y="14528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23806" y="536438"/>
            <a:ext cx="209864" cy="753428"/>
          </a:xfrm>
          <a:custGeom>
            <a:avLst/>
            <a:gdLst/>
            <a:ahLst/>
            <a:cxnLst/>
            <a:rect r="r" b="b" t="t" l="l"/>
            <a:pathLst>
              <a:path h="753428" w="209864">
                <a:moveTo>
                  <a:pt x="0" y="0"/>
                </a:moveTo>
                <a:lnTo>
                  <a:pt x="209864" y="0"/>
                </a:lnTo>
                <a:lnTo>
                  <a:pt x="209864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9992" y="425872"/>
            <a:ext cx="6688769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 Design &amp; Layo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23806" y="425872"/>
            <a:ext cx="211884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8374" y="2059219"/>
            <a:ext cx="3520059" cy="36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0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Futuristic Premium Theme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26956" y="2381660"/>
            <a:ext cx="68142" cy="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8374" y="2381660"/>
            <a:ext cx="6743681" cy="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4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NavigationBar:Home, Certificates, Resume, 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8374" y="2705757"/>
            <a:ext cx="5602957" cy="6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4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Gradient dark background with glow effects • Smooth animations &amp; hover effects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92" y="536438"/>
            <a:ext cx="2326643" cy="753428"/>
          </a:xfrm>
          <a:custGeom>
            <a:avLst/>
            <a:gdLst/>
            <a:ahLst/>
            <a:cxnLst/>
            <a:rect r="r" b="b" t="t" l="l"/>
            <a:pathLst>
              <a:path h="753428" w="2326643">
                <a:moveTo>
                  <a:pt x="0" y="0"/>
                </a:moveTo>
                <a:lnTo>
                  <a:pt x="2326643" y="0"/>
                </a:lnTo>
                <a:lnTo>
                  <a:pt x="2326643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3716" y="536438"/>
            <a:ext cx="1087117" cy="753428"/>
          </a:xfrm>
          <a:custGeom>
            <a:avLst/>
            <a:gdLst/>
            <a:ahLst/>
            <a:cxnLst/>
            <a:rect r="r" b="b" t="t" l="l"/>
            <a:pathLst>
              <a:path h="753428" w="1087117">
                <a:moveTo>
                  <a:pt x="0" y="0"/>
                </a:moveTo>
                <a:lnTo>
                  <a:pt x="1087117" y="0"/>
                </a:lnTo>
                <a:lnTo>
                  <a:pt x="1087117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72758" y="536438"/>
            <a:ext cx="2193036" cy="753428"/>
          </a:xfrm>
          <a:custGeom>
            <a:avLst/>
            <a:gdLst/>
            <a:ahLst/>
            <a:cxnLst/>
            <a:rect r="r" b="b" t="t" l="l"/>
            <a:pathLst>
              <a:path h="753428" w="2193036">
                <a:moveTo>
                  <a:pt x="0" y="0"/>
                </a:moveTo>
                <a:lnTo>
                  <a:pt x="2193036" y="0"/>
                </a:lnTo>
                <a:lnTo>
                  <a:pt x="2193036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4871" y="1980362"/>
            <a:ext cx="5876801" cy="1786509"/>
          </a:xfrm>
          <a:custGeom>
            <a:avLst/>
            <a:gdLst/>
            <a:ahLst/>
            <a:cxnLst/>
            <a:rect r="r" b="b" t="t" l="l"/>
            <a:pathLst>
              <a:path h="1786509" w="5876801">
                <a:moveTo>
                  <a:pt x="0" y="0"/>
                </a:moveTo>
                <a:lnTo>
                  <a:pt x="5876801" y="0"/>
                </a:lnTo>
                <a:lnTo>
                  <a:pt x="5876801" y="1786509"/>
                </a:lnTo>
                <a:lnTo>
                  <a:pt x="0" y="17865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66656" y="536438"/>
            <a:ext cx="352739" cy="753428"/>
          </a:xfrm>
          <a:custGeom>
            <a:avLst/>
            <a:gdLst/>
            <a:ahLst/>
            <a:cxnLst/>
            <a:rect r="r" b="b" t="t" l="l"/>
            <a:pathLst>
              <a:path h="753428" w="352739">
                <a:moveTo>
                  <a:pt x="0" y="0"/>
                </a:moveTo>
                <a:lnTo>
                  <a:pt x="352739" y="0"/>
                </a:lnTo>
                <a:lnTo>
                  <a:pt x="352739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9992" y="425872"/>
            <a:ext cx="6157198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 and Function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66656" y="425872"/>
            <a:ext cx="357940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8374" y="2068744"/>
            <a:ext cx="5857827" cy="68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7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Home Page: Personal introduction • Certificates: Academic and skill certifications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69791" y="2715282"/>
            <a:ext cx="68142" cy="35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8374" y="3032036"/>
            <a:ext cx="4869437" cy="36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7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Contact Page: Email, Phone, Location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16612" y="3306851"/>
            <a:ext cx="68142" cy="41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8374" y="2458107"/>
            <a:ext cx="4477379" cy="61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Resume:Education,Skills,Contact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374" y="3106826"/>
            <a:ext cx="3862473" cy="61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InteractiveUIwithanimations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92" y="536438"/>
            <a:ext cx="1935480" cy="753428"/>
          </a:xfrm>
          <a:custGeom>
            <a:avLst/>
            <a:gdLst/>
            <a:ahLst/>
            <a:cxnLst/>
            <a:rect r="r" b="b" t="t" l="l"/>
            <a:pathLst>
              <a:path h="753428" w="1935480">
                <a:moveTo>
                  <a:pt x="0" y="0"/>
                </a:moveTo>
                <a:lnTo>
                  <a:pt x="1935480" y="0"/>
                </a:lnTo>
                <a:lnTo>
                  <a:pt x="1935480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4329" y="536438"/>
            <a:ext cx="2374268" cy="753428"/>
          </a:xfrm>
          <a:custGeom>
            <a:avLst/>
            <a:gdLst/>
            <a:ahLst/>
            <a:cxnLst/>
            <a:rect r="r" b="b" t="t" l="l"/>
            <a:pathLst>
              <a:path h="753428" w="2374268">
                <a:moveTo>
                  <a:pt x="0" y="0"/>
                </a:moveTo>
                <a:lnTo>
                  <a:pt x="2374268" y="0"/>
                </a:lnTo>
                <a:lnTo>
                  <a:pt x="2374268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5346" y="1980362"/>
            <a:ext cx="7126100" cy="1452877"/>
          </a:xfrm>
          <a:custGeom>
            <a:avLst/>
            <a:gdLst/>
            <a:ahLst/>
            <a:cxnLst/>
            <a:rect r="r" b="b" t="t" l="l"/>
            <a:pathLst>
              <a:path h="1452877" w="7126100">
                <a:moveTo>
                  <a:pt x="0" y="0"/>
                </a:moveTo>
                <a:lnTo>
                  <a:pt x="7126100" y="0"/>
                </a:lnTo>
                <a:lnTo>
                  <a:pt x="7126100" y="1452877"/>
                </a:lnTo>
                <a:lnTo>
                  <a:pt x="0" y="1452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9992" y="425872"/>
            <a:ext cx="4633808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849" y="2067077"/>
            <a:ext cx="7139654" cy="132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Student Dashboard is a web-based portfolio created</a:t>
            </a:r>
          </a:p>
          <a:p>
            <a:pPr algn="l">
              <a:lnSpc>
                <a:spcPts val="2596"/>
              </a:lnSpc>
            </a:pP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using HTML and CSS. It consists of sections for Home,</a:t>
            </a:r>
          </a:p>
          <a:p>
            <a:pPr algn="l">
              <a:lnSpc>
                <a:spcPts val="2439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Certificates, Resume, and Contact, styled with a futuristic theme for better presentation.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517" y="536438"/>
            <a:ext cx="1096642" cy="753428"/>
          </a:xfrm>
          <a:custGeom>
            <a:avLst/>
            <a:gdLst/>
            <a:ahLst/>
            <a:cxnLst/>
            <a:rect r="r" b="b" t="t" l="l"/>
            <a:pathLst>
              <a:path h="753428" w="1096642">
                <a:moveTo>
                  <a:pt x="0" y="0"/>
                </a:moveTo>
                <a:lnTo>
                  <a:pt x="1096642" y="0"/>
                </a:lnTo>
                <a:lnTo>
                  <a:pt x="1096642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88568" y="536438"/>
            <a:ext cx="1401823" cy="753428"/>
          </a:xfrm>
          <a:custGeom>
            <a:avLst/>
            <a:gdLst/>
            <a:ahLst/>
            <a:cxnLst/>
            <a:rect r="r" b="b" t="t" l="l"/>
            <a:pathLst>
              <a:path h="753428" w="1401823">
                <a:moveTo>
                  <a:pt x="0" y="0"/>
                </a:moveTo>
                <a:lnTo>
                  <a:pt x="1401823" y="0"/>
                </a:lnTo>
                <a:lnTo>
                  <a:pt x="1401823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4871" y="1980362"/>
            <a:ext cx="6172267" cy="1786509"/>
          </a:xfrm>
          <a:custGeom>
            <a:avLst/>
            <a:gdLst/>
            <a:ahLst/>
            <a:cxnLst/>
            <a:rect r="r" b="b" t="t" l="l"/>
            <a:pathLst>
              <a:path h="1786509" w="6172267">
                <a:moveTo>
                  <a:pt x="0" y="0"/>
                </a:moveTo>
                <a:lnTo>
                  <a:pt x="6172266" y="0"/>
                </a:lnTo>
                <a:lnTo>
                  <a:pt x="6172266" y="1786509"/>
                </a:lnTo>
                <a:lnTo>
                  <a:pt x="0" y="1786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9517" y="425872"/>
            <a:ext cx="2707224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End Users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8374" y="2067077"/>
            <a:ext cx="6167447" cy="165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Students who want to present their academic &amp;</a:t>
            </a:r>
          </a:p>
          <a:p>
            <a:pPr algn="l">
              <a:lnSpc>
                <a:spcPts val="2558"/>
              </a:lnSpc>
            </a:pPr>
            <a:r>
              <a:rPr lang="en-US" sz="2402" spc="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 details</a:t>
            </a:r>
          </a:p>
          <a:p>
            <a:pPr algn="l">
              <a:lnSpc>
                <a:spcPts val="247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Recruiters and Employers • Academic Institutions</a:t>
            </a:r>
          </a:p>
          <a:p>
            <a:pPr algn="l">
              <a:lnSpc>
                <a:spcPts val="291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Project Reviewers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92" y="536438"/>
            <a:ext cx="2279018" cy="753428"/>
          </a:xfrm>
          <a:custGeom>
            <a:avLst/>
            <a:gdLst/>
            <a:ahLst/>
            <a:cxnLst/>
            <a:rect r="r" b="b" t="t" l="l"/>
            <a:pathLst>
              <a:path h="753428" w="2279018">
                <a:moveTo>
                  <a:pt x="0" y="0"/>
                </a:moveTo>
                <a:lnTo>
                  <a:pt x="2279018" y="0"/>
                </a:lnTo>
                <a:lnTo>
                  <a:pt x="2279018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7041" y="536438"/>
            <a:ext cx="2641349" cy="753428"/>
          </a:xfrm>
          <a:custGeom>
            <a:avLst/>
            <a:gdLst/>
            <a:ahLst/>
            <a:cxnLst/>
            <a:rect r="r" b="b" t="t" l="l"/>
            <a:pathLst>
              <a:path h="753428" w="2641349">
                <a:moveTo>
                  <a:pt x="0" y="0"/>
                </a:moveTo>
                <a:lnTo>
                  <a:pt x="2641349" y="0"/>
                </a:lnTo>
                <a:lnTo>
                  <a:pt x="2641349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4871" y="1980362"/>
            <a:ext cx="6954269" cy="1137923"/>
          </a:xfrm>
          <a:custGeom>
            <a:avLst/>
            <a:gdLst/>
            <a:ahLst/>
            <a:cxnLst/>
            <a:rect r="r" b="b" t="t" l="l"/>
            <a:pathLst>
              <a:path h="1137923" w="6954269">
                <a:moveTo>
                  <a:pt x="0" y="0"/>
                </a:moveTo>
                <a:lnTo>
                  <a:pt x="6954269" y="0"/>
                </a:lnTo>
                <a:lnTo>
                  <a:pt x="6954269" y="1137923"/>
                </a:lnTo>
                <a:lnTo>
                  <a:pt x="0" y="1137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9992" y="425872"/>
            <a:ext cx="5270687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8374" y="2057552"/>
            <a:ext cx="6962204" cy="10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need a centralized portfolio to showcase their</a:t>
            </a:r>
          </a:p>
          <a:p>
            <a:pPr algn="l">
              <a:lnSpc>
                <a:spcPts val="2606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skills, certificates, resume, and contact details in a</a:t>
            </a:r>
          </a:p>
          <a:p>
            <a:pPr algn="l">
              <a:lnSpc>
                <a:spcPts val="2525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 digital format.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367" y="536438"/>
            <a:ext cx="1906905" cy="753428"/>
          </a:xfrm>
          <a:custGeom>
            <a:avLst/>
            <a:gdLst/>
            <a:ahLst/>
            <a:cxnLst/>
            <a:rect r="r" b="b" t="t" l="l"/>
            <a:pathLst>
              <a:path h="753428" w="1906905">
                <a:moveTo>
                  <a:pt x="0" y="0"/>
                </a:moveTo>
                <a:lnTo>
                  <a:pt x="1906905" y="0"/>
                </a:lnTo>
                <a:lnTo>
                  <a:pt x="1906905" y="753428"/>
                </a:lnTo>
                <a:lnTo>
                  <a:pt x="0" y="75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5346" y="1980362"/>
            <a:ext cx="3740782" cy="2768984"/>
          </a:xfrm>
          <a:custGeom>
            <a:avLst/>
            <a:gdLst/>
            <a:ahLst/>
            <a:cxnLst/>
            <a:rect r="r" b="b" t="t" l="l"/>
            <a:pathLst>
              <a:path h="2768984" w="3740782">
                <a:moveTo>
                  <a:pt x="0" y="0"/>
                </a:moveTo>
                <a:lnTo>
                  <a:pt x="3740782" y="0"/>
                </a:lnTo>
                <a:lnTo>
                  <a:pt x="3740782" y="2768984"/>
                </a:lnTo>
                <a:lnTo>
                  <a:pt x="0" y="276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74447"/>
            <a:ext cx="9144000" cy="6867525"/>
          </a:xfrm>
          <a:custGeom>
            <a:avLst/>
            <a:gdLst/>
            <a:ahLst/>
            <a:cxnLst/>
            <a:rect r="r" b="b" t="t" l="l"/>
            <a:pathLst>
              <a:path h="6867525" w="9144000">
                <a:moveTo>
                  <a:pt x="0" y="0"/>
                </a:moveTo>
                <a:lnTo>
                  <a:pt x="9144000" y="0"/>
                </a:lnTo>
                <a:lnTo>
                  <a:pt x="9144000" y="6867525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2367" y="425872"/>
            <a:ext cx="1945510" cy="9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7899" y="2067077"/>
            <a:ext cx="2697385" cy="35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327" spc="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8467" y="2392851"/>
            <a:ext cx="70333" cy="36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8374" y="2392851"/>
            <a:ext cx="2468690" cy="36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4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ProjectOverview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8849" y="2716949"/>
            <a:ext cx="3689252" cy="198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402" spc="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End Users 4. Tools and Technologies</a:t>
            </a:r>
          </a:p>
          <a:p>
            <a:pPr algn="l">
              <a:lnSpc>
                <a:spcPts val="2918"/>
              </a:lnSpc>
            </a:pPr>
            <a:r>
              <a:rPr lang="en-US" sz="23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Portfolio Design &amp; Layout</a:t>
            </a:r>
          </a:p>
          <a:p>
            <a:pPr algn="l">
              <a:lnSpc>
                <a:spcPts val="2116"/>
              </a:lnSpc>
            </a:pPr>
            <a:r>
              <a:rPr lang="en-US" sz="2402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 Features and Functionality</a:t>
            </a:r>
          </a:p>
          <a:p>
            <a:pPr algn="l">
              <a:lnSpc>
                <a:spcPts val="2913"/>
              </a:lnSpc>
            </a:pPr>
            <a:r>
              <a:rPr lang="en-US" sz="24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 Results and Screenshots</a:t>
            </a:r>
          </a:p>
          <a:p>
            <a:pPr algn="l">
              <a:lnSpc>
                <a:spcPts val="2267"/>
              </a:lnSpc>
            </a:pPr>
            <a:r>
              <a:rPr lang="en-US" sz="2402" spc="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8.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DAG20TBxO2o</dc:identifier>
  <dcterms:modified xsi:type="dcterms:W3CDTF">2011-08-01T06:04:30Z</dcterms:modified>
  <cp:revision>1</cp:revision>
  <dc:title>Harish ppt.pdf</dc:title>
</cp:coreProperties>
</file>