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10" r:id="rId2"/>
    <p:sldId id="31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15" autoAdjust="0"/>
  </p:normalViewPr>
  <p:slideViewPr>
    <p:cSldViewPr snapToGrid="0">
      <p:cViewPr varScale="1">
        <p:scale>
          <a:sx n="72" d="100"/>
          <a:sy n="72" d="100"/>
        </p:scale>
        <p:origin x="90" y="3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notesMaster" Target="notesMasters/notesMaster1.xml"/><Relationship Id="rId9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950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332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8176-C6C4-46C0-94D2-F2C26088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A1C55-C53F-43B2-AB9B-C43F3532E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3EDA7-FA60-40B8-ADDE-1F6F7832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26F4B-AA52-4B34-9A07-697FB67B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4EED3-DD51-43E7-A964-6117ACEE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0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024BE-2783-4A30-A50C-62B0F634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DF1DC-F51C-4F7F-A037-DBE3F8D68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F06B8-5414-4748-8B0A-E5AD6148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B4BB2-0FAA-48B2-8CDF-63735465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AEC42-36CB-4DA6-BDF1-87CD683B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5B97A-0228-46C8-87F4-687E3922C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6764E-3E71-444F-9676-DA7632703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0E713-8068-42BE-B30A-4DCC826A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F32E5-BECE-4A68-B7EA-11369D8A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47783-93DA-4B4D-A95F-B56C51CD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6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5CD8-28AC-4354-8167-53F3DEBA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F8514-86FD-4CFD-B6DC-1470314D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E7C50-8353-4022-A321-E145D152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28668-BCC7-4966-9352-608FEC11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CB5BD-85EE-411A-B9F9-0BA9BD16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2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9E48-CC8E-4543-8C85-08405AD1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43303-B18C-42DC-ABDB-BE8BE5E0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22CE0-48F4-49E8-995A-65BD5EE4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497CB-89D1-4767-A15F-A619716A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11A-4118-455D-8833-907E9BF8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3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1376-6D29-4162-8C8B-D9E80B14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98D77-23DF-4656-A12E-760E2CB70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49C56-0DBE-4A83-9185-110C0D54C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E59C0-09D1-4F0B-9C32-31B30050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86EE2-DB13-4D11-B215-14BA4EF4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D5933-FD67-4711-AB13-DF9D52E7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0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CF35-22D1-4984-9E8F-E9B4F1C9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2A48D-1C4B-4117-B5B6-268D2A430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3AB57-1EA3-45AA-8A07-9356DB49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7C29A-49EB-4DBF-949F-B275E7BA9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DE468-B004-43A1-85EC-7FE8EB9D3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883B35-AD67-42D7-B112-A3033C99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7BBD8A-3401-44B9-81F9-64F4C229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B4B40-9D61-425A-9FAB-98737956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3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83A9-7F52-4B5E-B079-E1411397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8EAB26-DEE9-4A9B-AFAA-28123A52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5D946-EA04-47E0-B363-0EE96905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8B128-83DA-4A60-B6D7-81E0162C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5DF7A-236D-495A-ABBF-B7C9684C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EB263-0C1A-4DF6-AE1D-316E4D0C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28810-2F57-4260-A422-AFC7E31B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9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543B-FEA1-48D0-988B-9D74FFCB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399D0-0783-4145-8455-92392F71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34A1F-0BCE-4523-8913-D6D617C2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30515-46E2-4A82-AD10-FBC67CF3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49419-B337-42DE-BD18-691EA764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E94DB-A493-4698-8193-ADD9188A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1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6934-B4CC-44BE-B146-3CB3C711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5388D9-D88F-42FE-AA75-A6CA25634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7AACC-55C1-4114-BA00-ED3D2CF9A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9083A-AFC1-43C2-9494-07A68A64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4B623-9A7B-4789-90CB-F4EEC637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6DE6E-798B-41ED-8C6E-DAF82C87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B7F82-D5F1-4AFA-BB11-192C794E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EED24-1E78-4E9B-93A5-3D3AA109C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844B0-AE51-45E7-ABB1-86778FC41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E435F-59CB-4071-B34D-A5E01093E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DBEB0-F6C5-46FE-8C90-63A5E5B80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0" y="303774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Simple if and if-else statements</a:t>
            </a:r>
            <a:endParaRPr lang="en-US" sz="16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13340" y="6171430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itchFamily="18" charset="0"/>
              </a:rPr>
              <a:t>Learn How to Automate Repetitive Tasks with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Bash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 Shell </a:t>
            </a:r>
            <a:r>
              <a:rPr lang="en-US" sz="2800" b="1" dirty="0">
                <a:solidFill>
                  <a:schemeClr val="tx1"/>
                </a:solidFill>
                <a:latin typeface="Bell MT" pitchFamily="18" charset="0"/>
              </a:rPr>
              <a:t>Scripting</a:t>
            </a:r>
            <a:endParaRPr lang="en-IN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176610"/>
            <a:ext cx="121786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if and if-else statements are another form of command chaining operators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sz="2000" b="1" dirty="0">
              <a:solidFill>
                <a:schemeClr val="dk1"/>
              </a:solidFill>
              <a:latin typeface="Bell MT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b="1" dirty="0">
                <a:solidFill>
                  <a:schemeClr val="dk1"/>
                </a:solidFill>
                <a:latin typeface="Bell MT" pitchFamily="18" charset="0"/>
              </a:rPr>
              <a:t>Syntax;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-IN" sz="2000" b="1" dirty="0">
                <a:solidFill>
                  <a:schemeClr val="dk1"/>
                </a:solidFill>
                <a:latin typeface="Bell MT" pitchFamily="18" charset="0"/>
              </a:rPr>
              <a:t>Command1 &amp;&amp; Command2   </a:t>
            </a:r>
          </a:p>
          <a:p>
            <a:pPr marL="1257300" lvl="2" indent="-342900">
              <a:buFont typeface="Wingdings" pitchFamily="2" charset="2"/>
              <a:buChar char="Ø"/>
            </a:pPr>
            <a:endParaRPr lang="en-IN" sz="2000" b="1" dirty="0">
              <a:solidFill>
                <a:schemeClr val="dk1"/>
              </a:solidFill>
              <a:latin typeface="Bell MT" pitchFamily="18" charset="0"/>
            </a:endParaRPr>
          </a:p>
          <a:p>
            <a:pPr marL="1257300" lvl="2" indent="-342900">
              <a:buFont typeface="Wingdings" pitchFamily="2" charset="2"/>
              <a:buChar char="Ø"/>
            </a:pPr>
            <a:endParaRPr lang="en-IN" sz="2000" b="1" dirty="0">
              <a:solidFill>
                <a:schemeClr val="dk1"/>
              </a:solidFill>
              <a:latin typeface="Bell MT" pitchFamily="18" charset="0"/>
            </a:endParaRPr>
          </a:p>
          <a:p>
            <a:pPr marL="1257300" lvl="2" indent="-342900">
              <a:buFont typeface="Wingdings" pitchFamily="2" charset="2"/>
              <a:buChar char="Ø"/>
            </a:pPr>
            <a:endParaRPr lang="en-IN" sz="2000" b="1" dirty="0">
              <a:solidFill>
                <a:schemeClr val="dk1"/>
              </a:solidFill>
              <a:latin typeface="Bell MT" pitchFamily="18" charset="0"/>
            </a:endParaRPr>
          </a:p>
          <a:p>
            <a:pPr lvl="2"/>
            <a:endParaRPr lang="en-IN" sz="2000" b="1" dirty="0">
              <a:solidFill>
                <a:schemeClr val="dk1"/>
              </a:solidFill>
              <a:latin typeface="Bell MT" pitchFamily="18" charset="0"/>
            </a:endParaRPr>
          </a:p>
          <a:p>
            <a:pPr marL="1257300" lvl="2" indent="-342900">
              <a:buFont typeface="Wingdings" pitchFamily="2" charset="2"/>
              <a:buChar char="Ø"/>
            </a:pPr>
            <a:r>
              <a:rPr lang="en-IN" sz="2000" b="1" dirty="0">
                <a:solidFill>
                  <a:schemeClr val="dk1"/>
                </a:solidFill>
                <a:latin typeface="Bell MT" pitchFamily="18" charset="0"/>
              </a:rPr>
              <a:t>Command1 &amp;&amp; { Command2 ; Command3 ; }</a:t>
            </a:r>
          </a:p>
          <a:p>
            <a:pPr marL="1257300" lvl="2" indent="-342900">
              <a:buFont typeface="Wingdings" pitchFamily="2" charset="2"/>
              <a:buChar char="Ø"/>
            </a:pPr>
            <a:endParaRPr lang="en-IN" sz="2000" b="1" dirty="0">
              <a:solidFill>
                <a:schemeClr val="dk1"/>
              </a:solidFill>
              <a:latin typeface="Bell MT" pitchFamily="18" charset="0"/>
            </a:endParaRPr>
          </a:p>
          <a:p>
            <a:pPr marL="1257300" lvl="2" indent="-342900">
              <a:buFont typeface="Wingdings" pitchFamily="2" charset="2"/>
              <a:buChar char="Ø"/>
            </a:pPr>
            <a:endParaRPr lang="en-IN" sz="2000" b="1" dirty="0">
              <a:solidFill>
                <a:schemeClr val="dk1"/>
              </a:solidFill>
              <a:latin typeface="Bell MT" pitchFamily="18" charset="0"/>
            </a:endParaRPr>
          </a:p>
          <a:p>
            <a:pPr marL="1257300" lvl="2" indent="-342900">
              <a:buFont typeface="Wingdings" pitchFamily="2" charset="2"/>
              <a:buChar char="Ø"/>
            </a:pPr>
            <a:endParaRPr lang="en-IN" sz="2000" b="1" dirty="0">
              <a:solidFill>
                <a:schemeClr val="dk1"/>
              </a:solidFill>
              <a:latin typeface="Bell MT" pitchFamily="18" charset="0"/>
            </a:endParaRPr>
          </a:p>
          <a:p>
            <a:pPr marL="1257300" lvl="2" indent="-342900">
              <a:buFont typeface="Wingdings" pitchFamily="2" charset="2"/>
              <a:buChar char="Ø"/>
            </a:pPr>
            <a:endParaRPr lang="en-IN" sz="2000" b="1" dirty="0">
              <a:solidFill>
                <a:schemeClr val="dk1"/>
              </a:solidFill>
              <a:latin typeface="Bell MT" pitchFamily="18" charset="0"/>
            </a:endParaRPr>
          </a:p>
          <a:p>
            <a:pPr marL="1257300" lvl="2" indent="-342900">
              <a:buFont typeface="Wingdings" pitchFamily="2" charset="2"/>
              <a:buChar char="Ø"/>
            </a:pPr>
            <a:endParaRPr lang="en-IN" sz="2000" b="1" dirty="0">
              <a:solidFill>
                <a:schemeClr val="dk1"/>
              </a:solidFill>
              <a:latin typeface="Bell MT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IN" sz="2000" b="1" dirty="0">
              <a:solidFill>
                <a:schemeClr val="dk1"/>
              </a:solidFill>
              <a:latin typeface="Bell MT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b="1" dirty="0">
                <a:solidFill>
                  <a:schemeClr val="dk1"/>
                </a:solidFill>
                <a:latin typeface="Bell MT" pitchFamily="18" charset="0"/>
              </a:rPr>
              <a:t>This is Called simple</a:t>
            </a:r>
            <a:r>
              <a:rPr lang="en-IN" sz="2000" b="1" dirty="0">
                <a:solidFill>
                  <a:srgbClr val="002060"/>
                </a:solidFill>
                <a:latin typeface="Bell MT" pitchFamily="18" charset="0"/>
              </a:rPr>
              <a:t> if</a:t>
            </a:r>
            <a:r>
              <a:rPr lang="en-IN" sz="2000" b="1" dirty="0">
                <a:solidFill>
                  <a:schemeClr val="dk1"/>
                </a:solidFill>
                <a:latin typeface="Bell MT" pitchFamily="18" charset="0"/>
              </a:rPr>
              <a:t> Statement             </a:t>
            </a:r>
            <a:endParaRPr lang="en-US" sz="2000" b="1" dirty="0">
              <a:solidFill>
                <a:schemeClr val="dk1"/>
              </a:solidFill>
              <a:latin typeface="Bell MT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12EB19-5FD0-2F4A-5554-758C77CF8091}"/>
              </a:ext>
            </a:extLst>
          </p:cNvPr>
          <p:cNvSpPr txBox="1"/>
          <p:nvPr/>
        </p:nvSpPr>
        <p:spPr>
          <a:xfrm>
            <a:off x="5114936" y="2157348"/>
            <a:ext cx="26169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  <a:latin typeface="Bell MT" pitchFamily="18" charset="0"/>
              </a:rPr>
              <a:t>if  command1 </a:t>
            </a:r>
          </a:p>
          <a:p>
            <a:r>
              <a:rPr lang="en-US" sz="2000" b="1" dirty="0">
                <a:solidFill>
                  <a:srgbClr val="002060"/>
                </a:solidFill>
                <a:latin typeface="Bell MT" pitchFamily="18" charset="0"/>
              </a:rPr>
              <a:t>     then </a:t>
            </a:r>
          </a:p>
          <a:p>
            <a:r>
              <a:rPr lang="en-US" sz="2000" b="1" dirty="0">
                <a:solidFill>
                  <a:srgbClr val="002060"/>
                </a:solidFill>
                <a:latin typeface="Bell MT" pitchFamily="18" charset="0"/>
              </a:rPr>
              <a:t>         Command2</a:t>
            </a:r>
          </a:p>
          <a:p>
            <a:r>
              <a:rPr lang="en-US" sz="2000" b="1" dirty="0">
                <a:solidFill>
                  <a:srgbClr val="002060"/>
                </a:solidFill>
                <a:latin typeface="Bell MT" pitchFamily="18" charset="0"/>
              </a:rPr>
              <a:t>     fi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83621B-CBF5-CB3C-5E00-373D2D7BC16E}"/>
              </a:ext>
            </a:extLst>
          </p:cNvPr>
          <p:cNvSpPr txBox="1"/>
          <p:nvPr/>
        </p:nvSpPr>
        <p:spPr>
          <a:xfrm>
            <a:off x="8040091" y="2161494"/>
            <a:ext cx="38303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b="1" dirty="0">
                <a:solidFill>
                  <a:srgbClr val="C00000"/>
                </a:solidFill>
                <a:latin typeface="Bell MT" pitchFamily="18" charset="0"/>
              </a:rPr>
              <a:t>if  command1 ;  then </a:t>
            </a:r>
          </a:p>
          <a:p>
            <a:r>
              <a:rPr lang="en-US" sz="2000" b="1" dirty="0">
                <a:solidFill>
                  <a:srgbClr val="C00000"/>
                </a:solidFill>
                <a:latin typeface="Bell MT" pitchFamily="18" charset="0"/>
              </a:rPr>
              <a:t>         Command2</a:t>
            </a:r>
          </a:p>
          <a:p>
            <a:r>
              <a:rPr lang="en-US" sz="2000" b="1" dirty="0">
                <a:solidFill>
                  <a:srgbClr val="C00000"/>
                </a:solidFill>
                <a:latin typeface="Bell MT" pitchFamily="18" charset="0"/>
              </a:rPr>
              <a:t>     fi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BE946E-18CB-BD4C-541C-2E9D4799113C}"/>
              </a:ext>
            </a:extLst>
          </p:cNvPr>
          <p:cNvSpPr txBox="1"/>
          <p:nvPr/>
        </p:nvSpPr>
        <p:spPr>
          <a:xfrm>
            <a:off x="5114937" y="4038932"/>
            <a:ext cx="26169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Bell MT" pitchFamily="18" charset="0"/>
              </a:rPr>
              <a:t>if  command1 </a:t>
            </a:r>
          </a:p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Bell MT" pitchFamily="18" charset="0"/>
              </a:rPr>
              <a:t>     then </a:t>
            </a:r>
          </a:p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Bell MT" pitchFamily="18" charset="0"/>
              </a:rPr>
              <a:t>         Command2</a:t>
            </a:r>
          </a:p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Bell MT" pitchFamily="18" charset="0"/>
              </a:rPr>
              <a:t>         Command3</a:t>
            </a:r>
          </a:p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Bell MT" pitchFamily="18" charset="0"/>
              </a:rPr>
              <a:t>     fi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E87F75-148C-1341-037F-5BBBD04FF763}"/>
              </a:ext>
            </a:extLst>
          </p:cNvPr>
          <p:cNvSpPr txBox="1"/>
          <p:nvPr/>
        </p:nvSpPr>
        <p:spPr>
          <a:xfrm>
            <a:off x="8040091" y="4103796"/>
            <a:ext cx="31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b="1" dirty="0">
                <a:solidFill>
                  <a:srgbClr val="C00000"/>
                </a:solidFill>
                <a:latin typeface="Bell MT" pitchFamily="18" charset="0"/>
              </a:rPr>
              <a:t>if  command1 ;   then </a:t>
            </a:r>
          </a:p>
          <a:p>
            <a:r>
              <a:rPr lang="en-US" sz="2000" b="1" dirty="0">
                <a:solidFill>
                  <a:srgbClr val="C00000"/>
                </a:solidFill>
                <a:latin typeface="Bell MT" pitchFamily="18" charset="0"/>
              </a:rPr>
              <a:t>         Command2</a:t>
            </a:r>
          </a:p>
          <a:p>
            <a:r>
              <a:rPr lang="en-US" sz="2000" b="1" dirty="0">
                <a:solidFill>
                  <a:srgbClr val="C00000"/>
                </a:solidFill>
                <a:latin typeface="Bell MT" pitchFamily="18" charset="0"/>
              </a:rPr>
              <a:t>         Command3</a:t>
            </a:r>
          </a:p>
          <a:p>
            <a:r>
              <a:rPr lang="en-US" sz="2000" b="1" dirty="0">
                <a:solidFill>
                  <a:srgbClr val="C00000"/>
                </a:solidFill>
                <a:latin typeface="Bell MT" pitchFamily="18" charset="0"/>
              </a:rPr>
              <a:t>     fi</a:t>
            </a:r>
          </a:p>
        </p:txBody>
      </p:sp>
    </p:spTree>
    <p:extLst>
      <p:ext uri="{BB962C8B-B14F-4D97-AF65-F5344CB8AC3E}">
        <p14:creationId xmlns:p14="http://schemas.microsoft.com/office/powerpoint/2010/main" val="6059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0" y="303774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Simple if and if-else statements …</a:t>
            </a:r>
            <a:endParaRPr lang="en-US" sz="16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13340" y="6171430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itchFamily="18" charset="0"/>
              </a:rPr>
              <a:t>Learn How to Automate Repetitive Tasks with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Bash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 Shell </a:t>
            </a:r>
            <a:r>
              <a:rPr lang="en-US" sz="2800" b="1" dirty="0">
                <a:solidFill>
                  <a:schemeClr val="tx1"/>
                </a:solidFill>
                <a:latin typeface="Bell MT" pitchFamily="18" charset="0"/>
              </a:rPr>
              <a:t>Scripting</a:t>
            </a:r>
            <a:endParaRPr lang="en-IN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176610"/>
            <a:ext cx="121786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b="1" dirty="0">
                <a:solidFill>
                  <a:schemeClr val="dk1"/>
                </a:solidFill>
                <a:latin typeface="Bell MT" pitchFamily="18" charset="0"/>
              </a:rPr>
              <a:t>Syntax;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-IN" b="1" dirty="0">
                <a:solidFill>
                  <a:schemeClr val="dk1"/>
                </a:solidFill>
                <a:latin typeface="Bell MT" pitchFamily="18" charset="0"/>
              </a:rPr>
              <a:t>Command1 &amp;&amp; Command2 || command3   </a:t>
            </a:r>
            <a:r>
              <a:rPr lang="en-IN" b="1" dirty="0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 if else statement</a:t>
            </a:r>
            <a:endParaRPr lang="en-IN" b="1" dirty="0">
              <a:solidFill>
                <a:schemeClr val="dk1"/>
              </a:solidFill>
              <a:latin typeface="Bell MT" pitchFamily="18" charset="0"/>
            </a:endParaRPr>
          </a:p>
          <a:p>
            <a:pPr marL="1257300" lvl="2" indent="-342900">
              <a:buFont typeface="Wingdings" pitchFamily="2" charset="2"/>
              <a:buChar char="Ø"/>
            </a:pPr>
            <a:endParaRPr lang="en-IN" b="1" dirty="0">
              <a:solidFill>
                <a:schemeClr val="dk1"/>
              </a:solidFill>
              <a:latin typeface="Bell MT" pitchFamily="18" charset="0"/>
            </a:endParaRPr>
          </a:p>
          <a:p>
            <a:pPr marL="1257300" lvl="2" indent="-342900">
              <a:buFont typeface="Wingdings" pitchFamily="2" charset="2"/>
              <a:buChar char="Ø"/>
            </a:pPr>
            <a:endParaRPr lang="en-IN" b="1" dirty="0">
              <a:solidFill>
                <a:schemeClr val="dk1"/>
              </a:solidFill>
              <a:latin typeface="Bell MT" pitchFamily="18" charset="0"/>
            </a:endParaRPr>
          </a:p>
          <a:p>
            <a:pPr marL="1257300" lvl="2" indent="-342900">
              <a:buFont typeface="Wingdings" pitchFamily="2" charset="2"/>
              <a:buChar char="Ø"/>
            </a:pPr>
            <a:endParaRPr lang="en-IN" b="1" dirty="0">
              <a:solidFill>
                <a:schemeClr val="dk1"/>
              </a:solidFill>
              <a:latin typeface="Bell MT" pitchFamily="18" charset="0"/>
            </a:endParaRPr>
          </a:p>
          <a:p>
            <a:pPr marL="1257300" lvl="2" indent="-342900">
              <a:buFont typeface="Wingdings" pitchFamily="2" charset="2"/>
              <a:buChar char="Ø"/>
            </a:pPr>
            <a:endParaRPr lang="en-IN" b="1" dirty="0">
              <a:solidFill>
                <a:schemeClr val="dk1"/>
              </a:solidFill>
              <a:latin typeface="Bell MT" pitchFamily="18" charset="0"/>
            </a:endParaRPr>
          </a:p>
          <a:p>
            <a:pPr marL="1257300" lvl="2" indent="-342900">
              <a:buFont typeface="Wingdings" pitchFamily="2" charset="2"/>
              <a:buChar char="Ø"/>
            </a:pPr>
            <a:endParaRPr lang="en-IN" b="1" dirty="0">
              <a:solidFill>
                <a:schemeClr val="dk1"/>
              </a:solidFill>
              <a:latin typeface="Bell MT" pitchFamily="18" charset="0"/>
            </a:endParaRPr>
          </a:p>
          <a:p>
            <a:pPr marL="1257300" lvl="2" indent="-342900">
              <a:buFont typeface="Wingdings" pitchFamily="2" charset="2"/>
              <a:buChar char="Ø"/>
            </a:pPr>
            <a:endParaRPr lang="en-IN" b="1" dirty="0">
              <a:solidFill>
                <a:schemeClr val="dk1"/>
              </a:solidFill>
              <a:latin typeface="Bell MT" pitchFamily="18" charset="0"/>
            </a:endParaRPr>
          </a:p>
          <a:p>
            <a:pPr marL="1257300" lvl="2" indent="-342900">
              <a:buFont typeface="Wingdings" pitchFamily="2" charset="2"/>
              <a:buChar char="Ø"/>
            </a:pPr>
            <a:r>
              <a:rPr lang="en-IN" b="1" dirty="0">
                <a:solidFill>
                  <a:schemeClr val="dk1"/>
                </a:solidFill>
                <a:latin typeface="Bell MT" pitchFamily="18" charset="0"/>
              </a:rPr>
              <a:t>Command1 &amp;&amp; { Command2 ; Command3 ; } || { command4; Command5 ; } </a:t>
            </a:r>
          </a:p>
          <a:p>
            <a:pPr marL="1257300" lvl="2" indent="-342900">
              <a:buFont typeface="Wingdings" pitchFamily="2" charset="2"/>
              <a:buChar char="Ø"/>
            </a:pPr>
            <a:endParaRPr lang="en-IN" b="1" dirty="0">
              <a:solidFill>
                <a:schemeClr val="dk1"/>
              </a:solidFill>
              <a:latin typeface="Bell MT" pitchFamily="18" charset="0"/>
            </a:endParaRPr>
          </a:p>
          <a:p>
            <a:pPr marL="1257300" lvl="2" indent="-342900">
              <a:buFont typeface="Wingdings" pitchFamily="2" charset="2"/>
              <a:buChar char="Ø"/>
            </a:pPr>
            <a:endParaRPr lang="en-IN" b="1" dirty="0">
              <a:solidFill>
                <a:schemeClr val="dk1"/>
              </a:solidFill>
              <a:latin typeface="Bell MT" pitchFamily="18" charset="0"/>
            </a:endParaRPr>
          </a:p>
          <a:p>
            <a:pPr marL="1257300" lvl="2" indent="-342900">
              <a:buFont typeface="Wingdings" pitchFamily="2" charset="2"/>
              <a:buChar char="Ø"/>
            </a:pPr>
            <a:endParaRPr lang="en-IN" b="1" dirty="0">
              <a:solidFill>
                <a:schemeClr val="dk1"/>
              </a:solidFill>
              <a:latin typeface="Bell MT" pitchFamily="18" charset="0"/>
            </a:endParaRPr>
          </a:p>
          <a:p>
            <a:pPr marL="1257300" lvl="2" indent="-342900">
              <a:buFont typeface="Wingdings" pitchFamily="2" charset="2"/>
              <a:buChar char="Ø"/>
            </a:pPr>
            <a:endParaRPr lang="en-IN" b="1" dirty="0">
              <a:solidFill>
                <a:schemeClr val="dk1"/>
              </a:solidFill>
              <a:latin typeface="Bell MT" pitchFamily="18" charset="0"/>
            </a:endParaRPr>
          </a:p>
          <a:p>
            <a:pPr marL="1257300" lvl="2" indent="-342900">
              <a:buFont typeface="Wingdings" pitchFamily="2" charset="2"/>
              <a:buChar char="Ø"/>
            </a:pPr>
            <a:endParaRPr lang="en-IN" b="1" dirty="0">
              <a:solidFill>
                <a:schemeClr val="dk1"/>
              </a:solidFill>
              <a:latin typeface="Bell MT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12EB19-5FD0-2F4A-5554-758C77CF8091}"/>
              </a:ext>
            </a:extLst>
          </p:cNvPr>
          <p:cNvSpPr txBox="1"/>
          <p:nvPr/>
        </p:nvSpPr>
        <p:spPr>
          <a:xfrm>
            <a:off x="5114938" y="1842749"/>
            <a:ext cx="26169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b="1" dirty="0">
                <a:solidFill>
                  <a:srgbClr val="002060"/>
                </a:solidFill>
                <a:latin typeface="Bell MT" pitchFamily="18" charset="0"/>
              </a:rPr>
              <a:t>if  command1 </a:t>
            </a:r>
          </a:p>
          <a:p>
            <a:r>
              <a:rPr lang="en-US" b="1" dirty="0">
                <a:solidFill>
                  <a:srgbClr val="002060"/>
                </a:solidFill>
                <a:latin typeface="Bell MT" pitchFamily="18" charset="0"/>
              </a:rPr>
              <a:t>     then </a:t>
            </a:r>
          </a:p>
          <a:p>
            <a:r>
              <a:rPr lang="en-US" b="1" dirty="0">
                <a:solidFill>
                  <a:srgbClr val="002060"/>
                </a:solidFill>
                <a:latin typeface="Bell MT" pitchFamily="18" charset="0"/>
              </a:rPr>
              <a:t>         Command2</a:t>
            </a:r>
          </a:p>
          <a:p>
            <a:r>
              <a:rPr lang="en-US" b="1" dirty="0">
                <a:solidFill>
                  <a:srgbClr val="002060"/>
                </a:solidFill>
                <a:latin typeface="Bell MT" pitchFamily="18" charset="0"/>
              </a:rPr>
              <a:t>     else</a:t>
            </a:r>
          </a:p>
          <a:p>
            <a:r>
              <a:rPr lang="en-US" b="1" dirty="0">
                <a:solidFill>
                  <a:srgbClr val="002060"/>
                </a:solidFill>
                <a:latin typeface="Bell MT" pitchFamily="18" charset="0"/>
              </a:rPr>
              <a:t>         Command3</a:t>
            </a:r>
          </a:p>
          <a:p>
            <a:r>
              <a:rPr lang="en-US" b="1" dirty="0">
                <a:solidFill>
                  <a:srgbClr val="002060"/>
                </a:solidFill>
                <a:latin typeface="Bell MT" pitchFamily="18" charset="0"/>
              </a:rPr>
              <a:t>     fi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83621B-CBF5-CB3C-5E00-373D2D7BC16E}"/>
              </a:ext>
            </a:extLst>
          </p:cNvPr>
          <p:cNvSpPr txBox="1"/>
          <p:nvPr/>
        </p:nvSpPr>
        <p:spPr>
          <a:xfrm>
            <a:off x="8056836" y="1842749"/>
            <a:ext cx="38303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b="1" dirty="0">
                <a:solidFill>
                  <a:srgbClr val="C00000"/>
                </a:solidFill>
                <a:latin typeface="Bell MT" pitchFamily="18" charset="0"/>
              </a:rPr>
              <a:t>if  command1 ;  then </a:t>
            </a:r>
          </a:p>
          <a:p>
            <a:r>
              <a:rPr lang="en-US" b="1" dirty="0">
                <a:solidFill>
                  <a:srgbClr val="C00000"/>
                </a:solidFill>
                <a:latin typeface="Bell MT" pitchFamily="18" charset="0"/>
              </a:rPr>
              <a:t>         Command2</a:t>
            </a:r>
          </a:p>
          <a:p>
            <a:r>
              <a:rPr lang="en-US" b="1" dirty="0">
                <a:solidFill>
                  <a:srgbClr val="C00000"/>
                </a:solidFill>
                <a:latin typeface="Bell MT" pitchFamily="18" charset="0"/>
              </a:rPr>
              <a:t>     else</a:t>
            </a:r>
          </a:p>
          <a:p>
            <a:r>
              <a:rPr lang="en-US" b="1" dirty="0">
                <a:solidFill>
                  <a:srgbClr val="C00000"/>
                </a:solidFill>
                <a:latin typeface="Bell MT" pitchFamily="18" charset="0"/>
              </a:rPr>
              <a:t>          Command3</a:t>
            </a:r>
          </a:p>
          <a:p>
            <a:r>
              <a:rPr lang="en-US" b="1" dirty="0">
                <a:solidFill>
                  <a:srgbClr val="C00000"/>
                </a:solidFill>
                <a:latin typeface="Bell MT" pitchFamily="18" charset="0"/>
              </a:rPr>
              <a:t>     fi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BE946E-18CB-BD4C-541C-2E9D4799113C}"/>
              </a:ext>
            </a:extLst>
          </p:cNvPr>
          <p:cNvSpPr txBox="1"/>
          <p:nvPr/>
        </p:nvSpPr>
        <p:spPr>
          <a:xfrm>
            <a:off x="5114938" y="3863106"/>
            <a:ext cx="26169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Bell MT" pitchFamily="18" charset="0"/>
              </a:rPr>
              <a:t>if  command1 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Bell MT" pitchFamily="18" charset="0"/>
              </a:rPr>
              <a:t>     then 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Bell MT" pitchFamily="18" charset="0"/>
              </a:rPr>
              <a:t>         Command2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Bell MT" pitchFamily="18" charset="0"/>
              </a:rPr>
              <a:t>         Command3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Bell MT" pitchFamily="18" charset="0"/>
              </a:rPr>
              <a:t>      else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Bell MT" pitchFamily="18" charset="0"/>
              </a:rPr>
              <a:t>         Command4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Bell MT" pitchFamily="18" charset="0"/>
              </a:rPr>
              <a:t>         Command5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Bell MT" pitchFamily="18" charset="0"/>
              </a:rPr>
              <a:t>     fi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120DCA-AF6E-B75F-E8B4-E21D142A2918}"/>
              </a:ext>
            </a:extLst>
          </p:cNvPr>
          <p:cNvSpPr txBox="1"/>
          <p:nvPr/>
        </p:nvSpPr>
        <p:spPr>
          <a:xfrm>
            <a:off x="8056836" y="3863106"/>
            <a:ext cx="26169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b="1" dirty="0">
                <a:solidFill>
                  <a:srgbClr val="C00000"/>
                </a:solidFill>
                <a:latin typeface="Bell MT" pitchFamily="18" charset="0"/>
              </a:rPr>
              <a:t>if  command1 ; then </a:t>
            </a:r>
          </a:p>
          <a:p>
            <a:r>
              <a:rPr lang="en-US" b="1" dirty="0">
                <a:solidFill>
                  <a:srgbClr val="C00000"/>
                </a:solidFill>
                <a:latin typeface="Bell MT" pitchFamily="18" charset="0"/>
              </a:rPr>
              <a:t>         Command2</a:t>
            </a:r>
          </a:p>
          <a:p>
            <a:r>
              <a:rPr lang="en-US" b="1" dirty="0">
                <a:solidFill>
                  <a:srgbClr val="C00000"/>
                </a:solidFill>
                <a:latin typeface="Bell MT" pitchFamily="18" charset="0"/>
              </a:rPr>
              <a:t>         Command3</a:t>
            </a:r>
          </a:p>
          <a:p>
            <a:r>
              <a:rPr lang="en-US" b="1" dirty="0">
                <a:solidFill>
                  <a:srgbClr val="C00000"/>
                </a:solidFill>
                <a:latin typeface="Bell MT" pitchFamily="18" charset="0"/>
              </a:rPr>
              <a:t>      else</a:t>
            </a:r>
          </a:p>
          <a:p>
            <a:r>
              <a:rPr lang="en-US" b="1" dirty="0">
                <a:solidFill>
                  <a:srgbClr val="C00000"/>
                </a:solidFill>
                <a:latin typeface="Bell MT" pitchFamily="18" charset="0"/>
              </a:rPr>
              <a:t>         Command4</a:t>
            </a:r>
          </a:p>
          <a:p>
            <a:r>
              <a:rPr lang="en-US" b="1" dirty="0">
                <a:solidFill>
                  <a:srgbClr val="C00000"/>
                </a:solidFill>
                <a:latin typeface="Bell MT" pitchFamily="18" charset="0"/>
              </a:rPr>
              <a:t>         Command5</a:t>
            </a:r>
          </a:p>
          <a:p>
            <a:r>
              <a:rPr lang="en-US" b="1" dirty="0">
                <a:solidFill>
                  <a:srgbClr val="C00000"/>
                </a:solidFill>
                <a:latin typeface="Bell MT" pitchFamily="18" charset="0"/>
              </a:rPr>
              <a:t>     fi</a:t>
            </a:r>
          </a:p>
        </p:txBody>
      </p:sp>
    </p:spTree>
    <p:extLst>
      <p:ext uri="{BB962C8B-B14F-4D97-AF65-F5344CB8AC3E}">
        <p14:creationId xmlns:p14="http://schemas.microsoft.com/office/powerpoint/2010/main" val="333920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053F318D-3178-46B0-B84B-D65C6647691B}"/>
</file>

<file path=customXml/itemProps2.xml><?xml version="1.0" encoding="utf-8"?>
<ds:datastoreItem xmlns:ds="http://schemas.openxmlformats.org/officeDocument/2006/customXml" ds:itemID="{28861EF3-9D90-4158-BCDA-1E94440B64F4}"/>
</file>

<file path=customXml/itemProps3.xml><?xml version="1.0" encoding="utf-8"?>
<ds:datastoreItem xmlns:ds="http://schemas.openxmlformats.org/officeDocument/2006/customXml" ds:itemID="{1EB42E37-F6A6-4464-B7FA-67F655DC3995}"/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5082</TotalTime>
  <Words>181</Words>
  <Application>Microsoft Office PowerPoint</Application>
  <PresentationFormat>Widescreen</PresentationFormat>
  <Paragraphs>76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Bell MT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LP797</cp:lastModifiedBy>
  <cp:revision>1352</cp:revision>
  <dcterms:created xsi:type="dcterms:W3CDTF">2019-08-12T11:47:12Z</dcterms:created>
  <dcterms:modified xsi:type="dcterms:W3CDTF">2023-04-02T11:15:17Z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