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15" autoAdjust="0"/>
  </p:normalViewPr>
  <p:slideViewPr>
    <p:cSldViewPr snapToGrid="0">
      <p:cViewPr varScale="1">
        <p:scale>
          <a:sx n="85" d="100"/>
          <a:sy n="85" d="100"/>
        </p:scale>
        <p:origin x="156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872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13340" y="2268040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Working With Arrays Using For Loop</a:t>
            </a:r>
            <a:endParaRPr lang="en-US" sz="1600" b="1" dirty="0">
              <a:solidFill>
                <a:srgbClr val="002060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13340" y="6171430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Learn How to Automate Repetitive Tasks with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Bash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 Shell </a:t>
            </a:r>
            <a:r>
              <a:rPr lang="en-US" sz="2800" b="1" dirty="0">
                <a:solidFill>
                  <a:schemeClr val="tx1"/>
                </a:solidFill>
                <a:latin typeface="Bell MT" pitchFamily="18" charset="0"/>
              </a:rPr>
              <a:t>Scripting</a:t>
            </a:r>
            <a:endParaRPr lang="en-IN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88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6EE7CFDF-3FE7-419B-9EFD-A70D4C46E51E}"/>
</file>

<file path=customXml/itemProps2.xml><?xml version="1.0" encoding="utf-8"?>
<ds:datastoreItem xmlns:ds="http://schemas.openxmlformats.org/officeDocument/2006/customXml" ds:itemID="{4AD046B7-F5E4-4412-9806-555B59B5F244}"/>
</file>

<file path=customXml/itemProps3.xml><?xml version="1.0" encoding="utf-8"?>
<ds:datastoreItem xmlns:ds="http://schemas.openxmlformats.org/officeDocument/2006/customXml" ds:itemID="{92A29293-DE11-4043-BF08-DC9642A1AC86}"/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6114</TotalTime>
  <Words>17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Bell MT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LP797</cp:lastModifiedBy>
  <cp:revision>1436</cp:revision>
  <dcterms:created xsi:type="dcterms:W3CDTF">2019-08-12T11:47:12Z</dcterms:created>
  <dcterms:modified xsi:type="dcterms:W3CDTF">2023-04-08T15:03:32Z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