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0451" y="4287835"/>
            <a:ext cx="11958955" cy="318960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226060">
              <a:lnSpc>
                <a:spcPct val="99000"/>
              </a:lnSpc>
              <a:spcBef>
                <a:spcPts val="150"/>
              </a:spcBef>
              <a:tabLst>
                <a:tab pos="3926204" algn="l"/>
              </a:tabLst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1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4200">
                <a:solidFill>
                  <a:srgbClr val="004AAC"/>
                </a:solidFill>
                <a:latin typeface="Calibri"/>
                <a:cs typeface="Calibri"/>
              </a:rPr>
              <a:t>VIJAY</a:t>
            </a:r>
            <a:r>
              <a:rPr dirty="0" sz="4200" spc="-20">
                <a:solidFill>
                  <a:srgbClr val="004AAC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4AAC"/>
                </a:solidFill>
                <a:latin typeface="Calibri"/>
                <a:cs typeface="Calibri"/>
              </a:rPr>
              <a:t>KUMAR</a:t>
            </a:r>
            <a:r>
              <a:rPr dirty="0" sz="4200" spc="-20">
                <a:solidFill>
                  <a:srgbClr val="004AAC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4AAC"/>
                </a:solidFill>
                <a:latin typeface="Calibri"/>
                <a:cs typeface="Calibri"/>
              </a:rPr>
              <a:t>.M</a:t>
            </a:r>
            <a:r>
              <a:rPr dirty="0" sz="4200" spc="-20">
                <a:solidFill>
                  <a:srgbClr val="004AAC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1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dirty="0" sz="4200" spc="-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dirty="0" sz="42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24bca019</a:t>
            </a:r>
            <a:r>
              <a:rPr dirty="0" sz="42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5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9CBC7D4CAEF7CB7A11142D0C7DEB84E4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6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8451" rIns="0" bIns="0" rtlCol="0" vert="horz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dirty="0" spc="345"/>
              <a:t> </a:t>
            </a:r>
            <a:r>
              <a:rPr dirty="0" spc="-25"/>
              <a:t>Digital</a:t>
            </a:r>
            <a:r>
              <a:rPr dirty="0" spc="-490"/>
              <a:t> </a:t>
            </a:r>
            <a:r>
              <a:rPr dirty="0" spc="-10"/>
              <a:t>Portfolio</a:t>
            </a:r>
            <a:r>
              <a:rPr dirty="0"/>
              <a:t>	Website</a:t>
            </a:r>
            <a:r>
              <a:rPr dirty="0" spc="70"/>
              <a:t> </a:t>
            </a:r>
            <a:r>
              <a:rPr dirty="0" spc="-35"/>
              <a:t>provides</a:t>
            </a:r>
            <a:r>
              <a:rPr dirty="0" spc="-500"/>
              <a:t> </a:t>
            </a:r>
            <a:r>
              <a:rPr dirty="0" spc="-25"/>
              <a:t>an </a:t>
            </a:r>
            <a:r>
              <a:rPr dirty="0" spc="-10"/>
              <a:t>organized</a:t>
            </a:r>
            <a:r>
              <a:rPr dirty="0"/>
              <a:t>	and</a:t>
            </a:r>
            <a:r>
              <a:rPr dirty="0" spc="195"/>
              <a:t> </a:t>
            </a:r>
            <a:r>
              <a:rPr dirty="0" spc="-10"/>
              <a:t>professional</a:t>
            </a:r>
            <a:r>
              <a:rPr dirty="0"/>
              <a:t>	</a:t>
            </a:r>
            <a:r>
              <a:rPr dirty="0" spc="-45"/>
              <a:t>way</a:t>
            </a:r>
            <a:r>
              <a:rPr dirty="0" spc="-305"/>
              <a:t> </a:t>
            </a:r>
            <a:r>
              <a:rPr dirty="0" spc="-25"/>
              <a:t>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 </a:t>
            </a:r>
            <a:r>
              <a:rPr dirty="0" spc="-25"/>
              <a:t>and</a:t>
            </a:r>
          </a:p>
          <a:p>
            <a:pPr marL="12700">
              <a:lnSpc>
                <a:spcPts val="6035"/>
              </a:lnSpc>
            </a:pPr>
            <a:r>
              <a:rPr dirty="0" spc="-1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455"/>
              <a:t> </a:t>
            </a:r>
            <a:r>
              <a:rPr dirty="0" spc="-10"/>
              <a:t>enhances</a:t>
            </a:r>
            <a:r>
              <a:rPr dirty="0"/>
              <a:t>	</a:t>
            </a:r>
            <a:r>
              <a:rPr dirty="0" spc="-40"/>
              <a:t>career</a:t>
            </a:r>
            <a:r>
              <a:rPr dirty="0" spc="-490"/>
              <a:t> 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55"/>
              <a:t>stron</a:t>
            </a:r>
            <a:r>
              <a:rPr dirty="0" spc="625"/>
              <a:t>g</a:t>
            </a:r>
            <a:r>
              <a:rPr dirty="0" spc="-55"/>
              <a:t>d</a:t>
            </a:r>
            <a:r>
              <a:rPr dirty="0" spc="-50"/>
              <a:t>igi</a:t>
            </a:r>
            <a:r>
              <a:rPr dirty="0" spc="-55"/>
              <a:t>ta</a:t>
            </a:r>
            <a:r>
              <a:rPr dirty="0" spc="-40"/>
              <a:t>l</a:t>
            </a:r>
            <a:r>
              <a:rPr dirty="0" spc="365"/>
              <a:t> 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85"/>
              <a:t> </a:t>
            </a:r>
            <a:r>
              <a:rPr dirty="0" spc="-10"/>
              <a:t>TITLE</a:t>
            </a:r>
          </a:p>
          <a:p>
            <a:pPr marL="12700">
              <a:lnSpc>
                <a:spcPts val="11200"/>
              </a:lnSpc>
            </a:pPr>
            <a:r>
              <a:rPr dirty="0" sz="10800" spc="1305" b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dirty="0" sz="10800" spc="670" b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1270">
                <a:latin typeface="Times New Roman"/>
                <a:cs typeface="Times New Roman"/>
              </a:rPr>
              <a:t>PORTFOLI</a:t>
            </a:r>
            <a:r>
              <a:rPr dirty="0" sz="10800" spc="63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-2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5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5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14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 spc="-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6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Portfolio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dirty="0" sz="4200" spc="14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48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 descr="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114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information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platform </a:t>
            </a:r>
            <a:r>
              <a:rPr dirty="0" sz="4200">
                <a:latin typeface="Calibri"/>
                <a:cs typeface="Calibri"/>
              </a:rPr>
              <a:t>designed</a:t>
            </a:r>
            <a:r>
              <a:rPr dirty="0" sz="4200" spc="-10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technical,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creative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dirty="0" sz="4200">
                <a:latin typeface="Calibri"/>
                <a:cs typeface="Calibri"/>
              </a:rPr>
              <a:t>It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contains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such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Certifications,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responsive,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 spc="-1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dirty="0" sz="4800" spc="-25"/>
              <a:t>WHO</a:t>
            </a:r>
            <a:r>
              <a:rPr dirty="0" sz="4800"/>
              <a:t>	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25"/>
              <a:t>END</a:t>
            </a:r>
            <a:r>
              <a:rPr dirty="0" sz="4800"/>
              <a:t>	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1587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dirty="0" sz="5400"/>
              <a:t>TOOLS</a:t>
            </a:r>
            <a:r>
              <a:rPr dirty="0" sz="5400" spc="-155"/>
              <a:t> </a:t>
            </a:r>
            <a:r>
              <a:rPr dirty="0" sz="5400"/>
              <a:t>AND</a:t>
            </a:r>
            <a:r>
              <a:rPr dirty="0" sz="5400" spc="-150"/>
              <a:t> </a:t>
            </a:r>
            <a:r>
              <a:rPr dirty="0" sz="5400" spc="-1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Netlify </a:t>
            </a:r>
            <a:r>
              <a:rPr dirty="0" sz="4200">
                <a:latin typeface="Calibri"/>
                <a:cs typeface="Calibri"/>
              </a:rPr>
              <a:t>Version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dirty="0" sz="6000" spc="-10"/>
              <a:t>POTFOLIO</a:t>
            </a:r>
            <a:r>
              <a:rPr dirty="0" sz="6000"/>
              <a:t>	</a:t>
            </a:r>
            <a:r>
              <a:rPr dirty="0" sz="6000" spc="-10"/>
              <a:t>DESIGN</a:t>
            </a:r>
            <a:r>
              <a:rPr dirty="0" sz="6000"/>
              <a:t>	</a:t>
            </a:r>
            <a:r>
              <a:rPr dirty="0" sz="6000" spc="-25"/>
              <a:t>AND</a:t>
            </a:r>
            <a:r>
              <a:rPr dirty="0" sz="6000"/>
              <a:t>	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design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follows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clean,</a:t>
            </a:r>
            <a:r>
              <a:rPr dirty="0" sz="4800" spc="33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30">
                <a:latin typeface="Calibri"/>
                <a:cs typeface="Calibri"/>
              </a:rPr>
              <a:t>layout</a:t>
            </a:r>
            <a:r>
              <a:rPr dirty="0" sz="4800" spc="-23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 navigation.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dirty="0" sz="4800">
                <a:latin typeface="Calibri"/>
                <a:cs typeface="Calibri"/>
              </a:rPr>
              <a:t>Education,</a:t>
            </a:r>
            <a:r>
              <a:rPr dirty="0" sz="4800" spc="-24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 spc="-10">
                <a:latin typeface="Calibri"/>
                <a:cs typeface="Calibri"/>
              </a:rPr>
              <a:t>About, </a:t>
            </a:r>
            <a:r>
              <a:rPr dirty="0" sz="4800" spc="-20">
                <a:latin typeface="Calibri"/>
                <a:cs typeface="Calibri"/>
              </a:rPr>
              <a:t>Projects,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portfolio </a:t>
            </a:r>
            <a:r>
              <a:rPr dirty="0" sz="4800">
                <a:latin typeface="Calibri"/>
                <a:cs typeface="Calibri"/>
              </a:rPr>
              <a:t>desktop</a:t>
            </a:r>
            <a:r>
              <a:rPr dirty="0" sz="4800" spc="-19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dirty="0" sz="4800">
                <a:latin typeface="Calibri"/>
                <a:cs typeface="Calibri"/>
              </a:rPr>
              <a:t>is</a:t>
            </a:r>
            <a:r>
              <a:rPr dirty="0" sz="4800" spc="320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responsive</a:t>
            </a:r>
            <a:r>
              <a:rPr dirty="0" sz="4800" spc="-32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for </a:t>
            </a:r>
            <a:r>
              <a:rPr dirty="0" sz="4800" spc="-10">
                <a:latin typeface="Calibri"/>
                <a:cs typeface="Calibri"/>
              </a:rPr>
              <a:t>mobile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 </a:t>
            </a:r>
            <a:r>
              <a:rPr dirty="0" sz="6600" spc="-10"/>
              <a:t>FUNCTIONALITY</a:t>
            </a:r>
            <a:endParaRPr sz="6600"/>
          </a:p>
        </p:txBody>
      </p:sp>
      <p:sp>
        <p:nvSpPr>
          <p:cNvPr id="3" name="object 3" descr="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interface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smooth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navigation </a:t>
            </a:r>
            <a:r>
              <a:rPr dirty="0" sz="4200">
                <a:latin typeface="Calibri"/>
                <a:cs typeface="Calibri"/>
              </a:rPr>
              <a:t>Responsive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design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mobile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</a:t>
            </a: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M</dc:creator>
  <cp:keywords>DAGypPhOJcU,BAEmKGy4la8,0</cp:keywords>
  <dc:title>PPT FWD TNSDC 2025 (1).pptx_20250908_124656_0000.pptx</dc:title>
  <dcterms:created xsi:type="dcterms:W3CDTF">2025-09-11T06:49:19Z</dcterms:created>
  <dcterms:modified xsi:type="dcterms:W3CDTF">2025-09-11T06:49:19Z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