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 (MS)" charset="1" panose="020F0502020204030204"/>
      <p:regular r:id="rId17"/>
    </p:embeddedFon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5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14448" y="1900237"/>
            <a:ext cx="1846516" cy="1585913"/>
            <a:chOff x="0" y="0"/>
            <a:chExt cx="2462022" cy="21145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62022" cy="2114550"/>
            </a:xfrm>
            <a:custGeom>
              <a:avLst/>
              <a:gdLst/>
              <a:ahLst/>
              <a:cxnLst/>
              <a:rect r="r" b="b" t="t" l="l"/>
              <a:pathLst>
                <a:path h="2114550" w="2462022">
                  <a:moveTo>
                    <a:pt x="1932432" y="2114550"/>
                  </a:moveTo>
                  <a:lnTo>
                    <a:pt x="529590" y="2114550"/>
                  </a:lnTo>
                  <a:lnTo>
                    <a:pt x="0" y="1057402"/>
                  </a:lnTo>
                  <a:lnTo>
                    <a:pt x="529590" y="0"/>
                  </a:lnTo>
                  <a:lnTo>
                    <a:pt x="1932432" y="0"/>
                  </a:lnTo>
                  <a:lnTo>
                    <a:pt x="2462022" y="1057402"/>
                  </a:lnTo>
                  <a:lnTo>
                    <a:pt x="1932432" y="211455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960503" y="1485900"/>
            <a:ext cx="973360" cy="842963"/>
            <a:chOff x="0" y="0"/>
            <a:chExt cx="1297813" cy="1123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97813" cy="1123950"/>
            </a:xfrm>
            <a:custGeom>
              <a:avLst/>
              <a:gdLst/>
              <a:ahLst/>
              <a:cxnLst/>
              <a:rect r="r" b="b" t="t" l="l"/>
              <a:pathLst>
                <a:path h="1123950" w="1297813">
                  <a:moveTo>
                    <a:pt x="1016381" y="1123950"/>
                  </a:moveTo>
                  <a:lnTo>
                    <a:pt x="281432" y="1123950"/>
                  </a:lnTo>
                  <a:lnTo>
                    <a:pt x="0" y="561848"/>
                  </a:lnTo>
                  <a:lnTo>
                    <a:pt x="281432" y="0"/>
                  </a:lnTo>
                  <a:lnTo>
                    <a:pt x="1016381" y="0"/>
                  </a:lnTo>
                  <a:lnTo>
                    <a:pt x="1297813" y="561848"/>
                  </a:lnTo>
                  <a:lnTo>
                    <a:pt x="1016381" y="1123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5629275" y="1785937"/>
            <a:ext cx="2500313" cy="2157413"/>
            <a:chOff x="0" y="0"/>
            <a:chExt cx="3333750" cy="28765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2876550"/>
                  </a:moveTo>
                  <a:lnTo>
                    <a:pt x="719074" y="2876550"/>
                  </a:lnTo>
                  <a:lnTo>
                    <a:pt x="0" y="1438148"/>
                  </a:lnTo>
                  <a:lnTo>
                    <a:pt x="719074" y="0"/>
                  </a:lnTo>
                  <a:lnTo>
                    <a:pt x="2614676" y="0"/>
                  </a:lnTo>
                  <a:lnTo>
                    <a:pt x="3333750" y="1438148"/>
                  </a:lnTo>
                  <a:lnTo>
                    <a:pt x="2614676" y="2876550"/>
                  </a:lnTo>
                  <a:close/>
                </a:path>
              </a:pathLst>
            </a:custGeom>
            <a:solidFill>
              <a:srgbClr val="41D0A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5793580" y="8772521"/>
            <a:ext cx="1084707" cy="928688"/>
            <a:chOff x="0" y="0"/>
            <a:chExt cx="1446276" cy="12382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446276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6276">
                  <a:moveTo>
                    <a:pt x="1138174" y="1238250"/>
                  </a:moveTo>
                  <a:lnTo>
                    <a:pt x="309626" y="1238250"/>
                  </a:lnTo>
                  <a:lnTo>
                    <a:pt x="0" y="619252"/>
                  </a:lnTo>
                  <a:lnTo>
                    <a:pt x="309626" y="0"/>
                  </a:lnTo>
                  <a:lnTo>
                    <a:pt x="1138174" y="0"/>
                  </a:lnTo>
                  <a:lnTo>
                    <a:pt x="1446276" y="616077"/>
                  </a:lnTo>
                  <a:lnTo>
                    <a:pt x="1446276" y="622300"/>
                  </a:lnTo>
                  <a:lnTo>
                    <a:pt x="1138174" y="123825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16" t="0" r="-816" b="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93151" y="4214175"/>
            <a:ext cx="12022455" cy="333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IRFAN REGISTER NO AND NMID: 24bca020 &amp;</a:t>
            </a:r>
          </a:p>
          <a:p>
            <a:pPr algn="l">
              <a:lnSpc>
                <a:spcPts val="4845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OD8DC2DCD463C9D9108450D713940EC2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 computer application </a:t>
            </a:r>
          </a:p>
          <a:p>
            <a:pPr algn="l">
              <a:lnSpc>
                <a:spcPts val="5034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Mohamed Sathak College of Arts and Science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8914" y="0"/>
            <a:ext cx="7119696" cy="10287291"/>
          </a:xfrm>
          <a:custGeom>
            <a:avLst/>
            <a:gdLst/>
            <a:ahLst/>
            <a:cxnLst/>
            <a:rect r="r" b="b" t="t" l="l"/>
            <a:pathLst>
              <a:path h="10287291" w="7119696">
                <a:moveTo>
                  <a:pt x="0" y="0"/>
                </a:moveTo>
                <a:lnTo>
                  <a:pt x="7119696" y="0"/>
                </a:lnTo>
                <a:lnTo>
                  <a:pt x="7119696" y="10287291"/>
                </a:lnTo>
                <a:lnTo>
                  <a:pt x="0" y="1028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" r="0" b="-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0012" y="5072059"/>
            <a:ext cx="3700462" cy="5127403"/>
            <a:chOff x="0" y="0"/>
            <a:chExt cx="4933950" cy="68365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7" r="0" b="-77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96962" y="944942"/>
            <a:ext cx="1073531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800" y="6254832"/>
            <a:ext cx="1935290" cy="3439668"/>
            <a:chOff x="0" y="0"/>
            <a:chExt cx="2580386" cy="458622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80386" cy="4586224"/>
            </a:xfrm>
            <a:custGeom>
              <a:avLst/>
              <a:gdLst/>
              <a:ahLst/>
              <a:cxnLst/>
              <a:rect r="r" b="b" t="t" l="l"/>
              <a:pathLst>
                <a:path h="4586224" w="2580386">
                  <a:moveTo>
                    <a:pt x="0" y="0"/>
                  </a:moveTo>
                  <a:lnTo>
                    <a:pt x="2580386" y="0"/>
                  </a:lnTo>
                  <a:lnTo>
                    <a:pt x="2580386" y="4586224"/>
                  </a:lnTo>
                  <a:lnTo>
                    <a:pt x="0" y="4586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20" t="0" r="-12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583762" y="2509894"/>
            <a:ext cx="2163032" cy="2525935"/>
            <a:chOff x="0" y="0"/>
            <a:chExt cx="2884043" cy="33679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84043" cy="3367913"/>
            </a:xfrm>
            <a:custGeom>
              <a:avLst/>
              <a:gdLst/>
              <a:ahLst/>
              <a:cxnLst/>
              <a:rect r="r" b="b" t="t" l="l"/>
              <a:pathLst>
                <a:path h="3367913" w="2884043">
                  <a:moveTo>
                    <a:pt x="0" y="0"/>
                  </a:moveTo>
                  <a:lnTo>
                    <a:pt x="2884043" y="0"/>
                  </a:lnTo>
                  <a:lnTo>
                    <a:pt x="2884043" y="3367913"/>
                  </a:lnTo>
                  <a:lnTo>
                    <a:pt x="0" y="336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7" t="0" r="-4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32981" y="6191774"/>
            <a:ext cx="1845183" cy="3661601"/>
            <a:chOff x="0" y="0"/>
            <a:chExt cx="2460244" cy="48821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0244" cy="4882134"/>
            </a:xfrm>
            <a:custGeom>
              <a:avLst/>
              <a:gdLst/>
              <a:ahLst/>
              <a:cxnLst/>
              <a:rect r="r" b="b" t="t" l="l"/>
              <a:pathLst>
                <a:path h="4882134" w="2460244">
                  <a:moveTo>
                    <a:pt x="0" y="0"/>
                  </a:moveTo>
                  <a:lnTo>
                    <a:pt x="2460244" y="0"/>
                  </a:lnTo>
                  <a:lnTo>
                    <a:pt x="2460244" y="4882134"/>
                  </a:lnTo>
                  <a:lnTo>
                    <a:pt x="0" y="48821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53" t="0" r="-153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446602" y="2343820"/>
            <a:ext cx="2094071" cy="2952941"/>
            <a:chOff x="0" y="0"/>
            <a:chExt cx="2792095" cy="39372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92095" cy="3937254"/>
            </a:xfrm>
            <a:custGeom>
              <a:avLst/>
              <a:gdLst/>
              <a:ahLst/>
              <a:cxnLst/>
              <a:rect r="r" b="b" t="t" l="l"/>
              <a:pathLst>
                <a:path h="3937254" w="2792095">
                  <a:moveTo>
                    <a:pt x="0" y="0"/>
                  </a:moveTo>
                  <a:lnTo>
                    <a:pt x="2792095" y="0"/>
                  </a:lnTo>
                  <a:lnTo>
                    <a:pt x="2792095" y="3937254"/>
                  </a:lnTo>
                  <a:lnTo>
                    <a:pt x="0" y="39372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4" t="0" r="-14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64" t="0" r="-22864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20297" y="505776"/>
            <a:ext cx="5498465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1736" y="2528887"/>
            <a:ext cx="11866244" cy="594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Digital	Portfolio	Website	provides	an organized	and	professional	way	to	present personal	achievements,	skills,	and</a:t>
            </a:r>
          </a:p>
          <a:p>
            <a:pPr algn="l">
              <a:lnSpc>
                <a:spcPts val="624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projects.</a:t>
            </a:r>
          </a:p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	enhances	career	opportunities	and creates	a	strong	digital	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" t="0" r="-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14" t="0" r="-8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7" y="9615487"/>
            <a:ext cx="5557171" cy="442913"/>
            <a:chOff x="0" y="0"/>
            <a:chExt cx="7409561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8" r="0" b="-11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23053" y="1220715"/>
            <a:ext cx="15631794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6349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11205"/>
              </a:lnSpc>
            </a:pPr>
            <a:r>
              <a:rPr lang="en-US" sz="10800" spc="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68"/>
            <a:ext cx="18288000" cy="10244138"/>
            <a:chOff x="0" y="0"/>
            <a:chExt cx="24384000" cy="13658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658850"/>
            </a:xfrm>
            <a:custGeom>
              <a:avLst/>
              <a:gdLst/>
              <a:ahLst/>
              <a:cxnLst/>
              <a:rect r="r" b="b" t="t" l="l"/>
              <a:pathLst>
                <a:path h="13658850" w="24384000">
                  <a:moveTo>
                    <a:pt x="24384000" y="13658850"/>
                  </a:moveTo>
                  <a:lnTo>
                    <a:pt x="0" y="1365885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65885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" t="0" r="-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7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723900"/>
                  </a:moveTo>
                  <a:lnTo>
                    <a:pt x="265811" y="711073"/>
                  </a:lnTo>
                  <a:lnTo>
                    <a:pt x="179324" y="674624"/>
                  </a:lnTo>
                  <a:lnTo>
                    <a:pt x="106045" y="617982"/>
                  </a:lnTo>
                  <a:lnTo>
                    <a:pt x="49403" y="544703"/>
                  </a:lnTo>
                  <a:lnTo>
                    <a:pt x="12954" y="458216"/>
                  </a:lnTo>
                  <a:lnTo>
                    <a:pt x="0" y="361950"/>
                  </a:lnTo>
                  <a:lnTo>
                    <a:pt x="12954" y="265684"/>
                  </a:lnTo>
                  <a:lnTo>
                    <a:pt x="49403" y="179324"/>
                  </a:lnTo>
                  <a:lnTo>
                    <a:pt x="106045" y="106045"/>
                  </a:lnTo>
                  <a:lnTo>
                    <a:pt x="179324" y="49403"/>
                  </a:lnTo>
                  <a:lnTo>
                    <a:pt x="265684" y="12954"/>
                  </a:lnTo>
                  <a:lnTo>
                    <a:pt x="361950" y="0"/>
                  </a:lnTo>
                  <a:lnTo>
                    <a:pt x="459105" y="12954"/>
                  </a:lnTo>
                  <a:lnTo>
                    <a:pt x="458470" y="12954"/>
                  </a:lnTo>
                  <a:lnTo>
                    <a:pt x="544830" y="49403"/>
                  </a:lnTo>
                  <a:lnTo>
                    <a:pt x="617982" y="106045"/>
                  </a:lnTo>
                  <a:lnTo>
                    <a:pt x="674624" y="179324"/>
                  </a:lnTo>
                  <a:lnTo>
                    <a:pt x="711073" y="265684"/>
                  </a:lnTo>
                  <a:lnTo>
                    <a:pt x="723900" y="361950"/>
                  </a:lnTo>
                  <a:lnTo>
                    <a:pt x="711073" y="458216"/>
                  </a:lnTo>
                  <a:lnTo>
                    <a:pt x="674624" y="544703"/>
                  </a:lnTo>
                  <a:lnTo>
                    <a:pt x="617855" y="617982"/>
                  </a:lnTo>
                  <a:lnTo>
                    <a:pt x="544449" y="674624"/>
                  </a:lnTo>
                  <a:lnTo>
                    <a:pt x="457962" y="711073"/>
                  </a:lnTo>
                  <a:lnTo>
                    <a:pt x="457327" y="711073"/>
                  </a:lnTo>
                  <a:lnTo>
                    <a:pt x="361950" y="72390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7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7" y="9615487"/>
            <a:ext cx="5557171" cy="442913"/>
            <a:chOff x="0" y="0"/>
            <a:chExt cx="7409561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18" r="0" b="-11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7" y="5729284"/>
            <a:ext cx="2600230" cy="4514850"/>
            <a:chOff x="0" y="0"/>
            <a:chExt cx="3466973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3" t="0" r="-7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96962" y="595692"/>
            <a:ext cx="3515995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38874" y="1969969"/>
            <a:ext cx="6896100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445" indent="-255482" lvl="2">
              <a:lnSpc>
                <a:spcPts val="5034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-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8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	Users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6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	design	and	Layout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13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	and	Functionality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6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	and	Screenshots</a:t>
            </a:r>
          </a:p>
          <a:p>
            <a:pPr algn="l" marL="766445" indent="-255482" lvl="2">
              <a:lnSpc>
                <a:spcPts val="5025"/>
              </a:lnSpc>
              <a:buAutoNum type="arabicPeriod" startAt="1"/>
            </a:pPr>
            <a:r>
              <a:rPr lang="en-US" sz="4200" spc="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6445" indent="-255482" lvl="2">
              <a:lnSpc>
                <a:spcPts val="5034"/>
              </a:lnSpc>
              <a:buAutoNum type="arabicPeriod" startAt="1"/>
            </a:pPr>
            <a:r>
              <a:rPr lang="en-US" sz="4200" spc="19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	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87212" y="4400550"/>
            <a:ext cx="4142518" cy="4886325"/>
            <a:chOff x="0" y="0"/>
            <a:chExt cx="5523357" cy="6515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2" t="0" r="-52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38407" y="825117"/>
            <a:ext cx="842899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329846" y="2353943"/>
            <a:ext cx="10822940" cy="399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appealing platform to showcase their academic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achievements, skills, and projects.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digital portfolio is necessary to present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and professional information effectively.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987337" y="3971925"/>
            <a:ext cx="5300663" cy="5715000"/>
            <a:chOff x="0" y="0"/>
            <a:chExt cx="7067550" cy="762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96962" y="1206975"/>
            <a:ext cx="786765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88402" y="2596832"/>
            <a:ext cx="11102340" cy="526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is a personal platform designed to highlight academic, technical, and creative skills.</a:t>
            </a:r>
          </a:p>
          <a:p>
            <a:pPr algn="l">
              <a:lnSpc>
                <a:spcPts val="48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contains sections such as About Me, Education,</a:t>
            </a: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 Skills, Certifications, and Contact information.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website is responsive, user-friendly, and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customizable.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24547" y="1297049"/>
            <a:ext cx="7959725" cy="81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5850" y="9258300"/>
            <a:ext cx="3270409" cy="728663"/>
            <a:chOff x="0" y="0"/>
            <a:chExt cx="4360545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0545" cy="971550"/>
            </a:xfrm>
            <a:custGeom>
              <a:avLst/>
              <a:gdLst/>
              <a:ahLst/>
              <a:cxnLst/>
              <a:rect r="r" b="b" t="t" l="l"/>
              <a:pathLst>
                <a:path h="971550" w="4360545">
                  <a:moveTo>
                    <a:pt x="0" y="0"/>
                  </a:moveTo>
                  <a:lnTo>
                    <a:pt x="4360545" y="0"/>
                  </a:lnTo>
                  <a:lnTo>
                    <a:pt x="4360545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668820" y="2930552"/>
            <a:ext cx="12116435" cy="2721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438423" y="1938925"/>
            <a:ext cx="4043363" cy="7914894"/>
            <a:chOff x="0" y="0"/>
            <a:chExt cx="5391150" cy="1055319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91150" cy="10553192"/>
            </a:xfrm>
            <a:custGeom>
              <a:avLst/>
              <a:gdLst/>
              <a:ahLst/>
              <a:cxnLst/>
              <a:rect r="r" b="b" t="t" l="l"/>
              <a:pathLst>
                <a:path h="10553192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10553192"/>
                  </a:lnTo>
                  <a:lnTo>
                    <a:pt x="0" y="10553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" t="0" r="-125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1" y="2543175"/>
            <a:ext cx="471488" cy="486251"/>
            <a:chOff x="0" y="0"/>
            <a:chExt cx="628650" cy="6483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24547" y="1252537"/>
            <a:ext cx="7959725" cy="85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363582" y="2094545"/>
            <a:ext cx="9394825" cy="656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 JavaScript, Bootstrap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 Hosting: GitHub Pages / Netlify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64" t="0" r="-22864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6962" y="392905"/>
            <a:ext cx="1129982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5087600" y="787711"/>
            <a:ext cx="685800" cy="685800"/>
            <a:chOff x="0" y="0"/>
            <a:chExt cx="914400" cy="914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88402" y="2036602"/>
            <a:ext cx="10863580" cy="5259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design	follows	a	clean,	minimal,	and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	layout	with	 proper		navigation. Sections	include:	Home,	About,	Skills,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	Education,	Certifications,	and Contact.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portfolio	is	responsive	for	both	desktop and	 mobile	devices.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877726" y="9688504"/>
            <a:ext cx="313690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3724" cy="10287000"/>
            <a:chOff x="0" y="0"/>
            <a:chExt cx="51782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5096"/>
            <a:chOff x="0" y="0"/>
            <a:chExt cx="5708142" cy="13713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2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4078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23922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20297" y="501966"/>
            <a:ext cx="12433300" cy="105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	AND	FUNCTIONALITY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78859" y="2213277"/>
            <a:ext cx="10227310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  <a:p>
            <a:pPr algn="l">
              <a:lnSpc>
                <a:spcPts val="1004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 Sections for About, Projects, Skills, and Contact Integration with LinkedIn/GitHub 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DAGyqNzmHUY</dc:identifier>
  <dcterms:modified xsi:type="dcterms:W3CDTF">2011-08-01T06:04:30Z</dcterms:modified>
  <cp:revision>1</cp:revision>
  <dc:title>DOC-20250911-WA0012.</dc:title>
</cp:coreProperties>
</file>