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F6225-E16D-4623-8949-01CFB9C2CEB3}" v="1" dt="2025-09-11T16:29:33.2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11-Sep-2025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VENNILA V</a:t>
            </a:r>
          </a:p>
          <a:p>
            <a:r>
              <a:rPr lang="en-US" sz="2400" dirty="0"/>
              <a:t>REGISTER NO AND NMID: 2422J0025 </a:t>
            </a:r>
            <a:r>
              <a:rPr lang="en-US" sz="2400"/>
              <a:t>&amp; asbruap2422j0025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PPG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B96D7-24CB-1616-13A8-A032DFDC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62" y="1457235"/>
            <a:ext cx="8959337" cy="49110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128" y="4781551"/>
            <a:ext cx="1773555" cy="2076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9CF40-C5EB-4ECD-0E44-82FBE8BC5442}"/>
              </a:ext>
            </a:extLst>
          </p:cNvPr>
          <p:cNvSpPr txBox="1"/>
          <p:nvPr/>
        </p:nvSpPr>
        <p:spPr>
          <a:xfrm>
            <a:off x="914399" y="2209800"/>
            <a:ext cx="8620125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digital portfolio serves as a dynamic record of your technical journey, making your achievements and growth visible to educators, employers, and peers. It fosters deeper opportunities for feedback, collaboration, and career advancement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1B24E-D783-454A-D3C9-F0C4A25A4EBF}"/>
              </a:ext>
            </a:extLst>
          </p:cNvPr>
          <p:cNvSpPr txBox="1"/>
          <p:nvPr/>
        </p:nvSpPr>
        <p:spPr>
          <a:xfrm>
            <a:off x="834072" y="2118092"/>
            <a:ext cx="64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often fail to fully capture a student's technical abilities, learning progress, and creative growth. There is a need for an engaging, interactive digital portfolio that can present projects, skills, and academic milestones in a more compelling, organized format.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EA522-6D60-D2F1-1223-F516204EEB4F}"/>
              </a:ext>
            </a:extLst>
          </p:cNvPr>
          <p:cNvSpPr txBox="1"/>
          <p:nvPr/>
        </p:nvSpPr>
        <p:spPr>
          <a:xfrm>
            <a:off x="914400" y="2041256"/>
            <a:ext cx="6324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designing a digital portfolio tailored for college students. It enables structured presentation of academic projects, technical skills, and personal achievements, while also showcasing learning progression and adaptability to new technologies.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E4EBA-FCFB-15EA-3816-BA53542E583E}"/>
              </a:ext>
            </a:extLst>
          </p:cNvPr>
          <p:cNvSpPr txBox="1"/>
          <p:nvPr/>
        </p:nvSpPr>
        <p:spPr>
          <a:xfrm>
            <a:off x="723900" y="2019300"/>
            <a:ext cx="6515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aiming to showcase their skills and projects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employers seeking deeper insight into a candidate’s capabilities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Instructors evaluating student progress and creativity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or professional collaborators interested in the student’s technical journey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9BE9E-1A35-60E5-953E-59274588F0CF}"/>
              </a:ext>
            </a:extLst>
          </p:cNvPr>
          <p:cNvSpPr txBox="1"/>
          <p:nvPr/>
        </p:nvSpPr>
        <p:spPr>
          <a:xfrm>
            <a:off x="3505200" y="2316009"/>
            <a:ext cx="554355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technologies: HTML5, CSS3, JavaScript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software: PowerPoint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for version control and sharing code samples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3D108-AF0A-1E73-4FE6-DE727578FF76}"/>
              </a:ext>
            </a:extLst>
          </p:cNvPr>
          <p:cNvSpPr txBox="1"/>
          <p:nvPr/>
        </p:nvSpPr>
        <p:spPr>
          <a:xfrm>
            <a:off x="1219200" y="1912948"/>
            <a:ext cx="754380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Clean, modern, and easy-to-navigate structure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Sections for about me, project showcases, skills, results, and contact details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</a:t>
            </a: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scheme and clear typography for readability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Visuals such as images, icons, and (if applicable) code snippets to enhance engagement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C5A8B-DF44-2B40-7F65-6F3AA83A6A53}"/>
              </a:ext>
            </a:extLst>
          </p:cNvPr>
          <p:cNvSpPr txBox="1"/>
          <p:nvPr/>
        </p:nvSpPr>
        <p:spPr>
          <a:xfrm>
            <a:off x="1219200" y="1905000"/>
            <a:ext cx="723900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and highlights of key academic or technical projects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Dedicated section for skills and software proficiencies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or interactive resume link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platforms like GitHub for project repositories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cross-device compatibility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358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Nithish kumar S</cp:lastModifiedBy>
  <cp:revision>28</cp:revision>
  <dcterms:created xsi:type="dcterms:W3CDTF">2024-03-29T15:07:22Z</dcterms:created>
  <dcterms:modified xsi:type="dcterms:W3CDTF">2025-09-11T16:54:18Z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