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75" y="6000"/>
            <a:ext cx="7115175" cy="10280650"/>
          </a:xfrm>
          <a:custGeom>
            <a:avLst/>
            <a:gdLst/>
            <a:ahLst/>
            <a:cxnLst/>
            <a:rect l="l" t="t" r="r" b="b"/>
            <a:pathLst>
              <a:path w="7115175" h="10280650">
                <a:moveTo>
                  <a:pt x="4721673" y="10280426"/>
                </a:moveTo>
                <a:lnTo>
                  <a:pt x="4714434" y="10280426"/>
                </a:lnTo>
                <a:lnTo>
                  <a:pt x="4216463" y="7478249"/>
                </a:lnTo>
                <a:lnTo>
                  <a:pt x="16859" y="10280426"/>
                </a:lnTo>
                <a:lnTo>
                  <a:pt x="4000" y="10280426"/>
                </a:lnTo>
                <a:lnTo>
                  <a:pt x="0" y="10274425"/>
                </a:lnTo>
                <a:lnTo>
                  <a:pt x="4213796" y="7462914"/>
                </a:lnTo>
                <a:lnTo>
                  <a:pt x="2888287" y="2476"/>
                </a:lnTo>
                <a:lnTo>
                  <a:pt x="2902479" y="0"/>
                </a:lnTo>
                <a:lnTo>
                  <a:pt x="4226846" y="7454247"/>
                </a:lnTo>
                <a:lnTo>
                  <a:pt x="7110561" y="5530060"/>
                </a:lnTo>
                <a:lnTo>
                  <a:pt x="7114561" y="5535965"/>
                </a:lnTo>
                <a:lnTo>
                  <a:pt x="7114561" y="5544538"/>
                </a:lnTo>
                <a:lnTo>
                  <a:pt x="4229608" y="7469582"/>
                </a:lnTo>
                <a:lnTo>
                  <a:pt x="4728817" y="10279188"/>
                </a:lnTo>
                <a:lnTo>
                  <a:pt x="4721673" y="10280426"/>
                </a:lnTo>
                <a:close/>
              </a:path>
            </a:pathLst>
          </a:custGeom>
          <a:solidFill>
            <a:srgbClr val="5C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771511" y="0"/>
            <a:ext cx="4512310" cy="10287000"/>
          </a:xfrm>
          <a:custGeom>
            <a:avLst/>
            <a:gdLst/>
            <a:ahLst/>
            <a:cxnLst/>
            <a:rect l="l" t="t" r="r" b="b"/>
            <a:pathLst>
              <a:path w="4512309" h="10287000">
                <a:moveTo>
                  <a:pt x="4512026" y="10286427"/>
                </a:moveTo>
                <a:lnTo>
                  <a:pt x="0" y="10286427"/>
                </a:lnTo>
                <a:lnTo>
                  <a:pt x="3064691" y="0"/>
                </a:lnTo>
                <a:lnTo>
                  <a:pt x="4512026" y="0"/>
                </a:lnTo>
                <a:lnTo>
                  <a:pt x="4512026" y="10286427"/>
                </a:lnTo>
                <a:close/>
              </a:path>
            </a:pathLst>
          </a:custGeom>
          <a:solidFill>
            <a:srgbClr val="5CCAEC">
              <a:alpha val="3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402261" y="0"/>
            <a:ext cx="3881754" cy="10287000"/>
          </a:xfrm>
          <a:custGeom>
            <a:avLst/>
            <a:gdLst/>
            <a:ahLst/>
            <a:cxnLst/>
            <a:rect l="l" t="t" r="r" b="b"/>
            <a:pathLst>
              <a:path w="3881755" h="10287000">
                <a:moveTo>
                  <a:pt x="3881276" y="10286427"/>
                </a:moveTo>
                <a:lnTo>
                  <a:pt x="1812240" y="10286427"/>
                </a:lnTo>
                <a:lnTo>
                  <a:pt x="0" y="0"/>
                </a:lnTo>
                <a:lnTo>
                  <a:pt x="3881276" y="0"/>
                </a:lnTo>
                <a:lnTo>
                  <a:pt x="3881276" y="10286427"/>
                </a:lnTo>
                <a:close/>
              </a:path>
            </a:pathLst>
          </a:custGeom>
          <a:solidFill>
            <a:srgbClr val="5CCAE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400318" y="4571777"/>
            <a:ext cx="4883785" cy="5715000"/>
          </a:xfrm>
          <a:custGeom>
            <a:avLst/>
            <a:gdLst/>
            <a:ahLst/>
            <a:cxnLst/>
            <a:rect l="l" t="t" r="r" b="b"/>
            <a:pathLst>
              <a:path w="4883784" h="5715000">
                <a:moveTo>
                  <a:pt x="4883218" y="5714649"/>
                </a:moveTo>
                <a:lnTo>
                  <a:pt x="0" y="5714649"/>
                </a:lnTo>
                <a:lnTo>
                  <a:pt x="4883218" y="0"/>
                </a:lnTo>
                <a:lnTo>
                  <a:pt x="4883218" y="5714649"/>
                </a:lnTo>
                <a:close/>
              </a:path>
            </a:pathLst>
          </a:custGeom>
          <a:solidFill>
            <a:srgbClr val="17AFE3">
              <a:alpha val="6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005161" y="0"/>
            <a:ext cx="4278630" cy="10285095"/>
          </a:xfrm>
          <a:custGeom>
            <a:avLst/>
            <a:gdLst/>
            <a:ahLst/>
            <a:cxnLst/>
            <a:rect l="l" t="t" r="r" b="b"/>
            <a:pathLst>
              <a:path w="4278630" h="10285095">
                <a:moveTo>
                  <a:pt x="4278376" y="10284522"/>
                </a:moveTo>
                <a:lnTo>
                  <a:pt x="3702014" y="10284522"/>
                </a:lnTo>
                <a:lnTo>
                  <a:pt x="0" y="0"/>
                </a:lnTo>
                <a:lnTo>
                  <a:pt x="4278376" y="0"/>
                </a:lnTo>
                <a:lnTo>
                  <a:pt x="4278376" y="10284522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342042" y="0"/>
            <a:ext cx="1941830" cy="10284460"/>
          </a:xfrm>
          <a:custGeom>
            <a:avLst/>
            <a:gdLst/>
            <a:ahLst/>
            <a:cxnLst/>
            <a:rect l="l" t="t" r="r" b="b"/>
            <a:pathLst>
              <a:path w="1941830" h="10284460">
                <a:moveTo>
                  <a:pt x="1941495" y="10284236"/>
                </a:moveTo>
                <a:lnTo>
                  <a:pt x="0" y="10284236"/>
                </a:lnTo>
                <a:lnTo>
                  <a:pt x="1532393" y="0"/>
                </a:lnTo>
                <a:lnTo>
                  <a:pt x="1941495" y="0"/>
                </a:lnTo>
                <a:lnTo>
                  <a:pt x="1941495" y="10284236"/>
                </a:lnTo>
                <a:close/>
              </a:path>
            </a:pathLst>
          </a:custGeom>
          <a:solidFill>
            <a:srgbClr val="2D81C2">
              <a:alpha val="6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6401097" y="0"/>
            <a:ext cx="1882775" cy="10287000"/>
          </a:xfrm>
          <a:custGeom>
            <a:avLst/>
            <a:gdLst/>
            <a:ahLst/>
            <a:cxnLst/>
            <a:rect l="l" t="t" r="r" b="b"/>
            <a:pathLst>
              <a:path w="1882775" h="10287000">
                <a:moveTo>
                  <a:pt x="1882439" y="10286427"/>
                </a:moveTo>
                <a:lnTo>
                  <a:pt x="1670793" y="10286427"/>
                </a:lnTo>
                <a:lnTo>
                  <a:pt x="0" y="0"/>
                </a:lnTo>
                <a:lnTo>
                  <a:pt x="1882439" y="0"/>
                </a:lnTo>
                <a:lnTo>
                  <a:pt x="1882439" y="10286427"/>
                </a:lnTo>
                <a:close/>
              </a:path>
            </a:pathLst>
          </a:custGeom>
          <a:solidFill>
            <a:srgbClr val="20618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5558414" y="5386046"/>
            <a:ext cx="2725420" cy="4897120"/>
          </a:xfrm>
          <a:custGeom>
            <a:avLst/>
            <a:gdLst/>
            <a:ahLst/>
            <a:cxnLst/>
            <a:rect l="l" t="t" r="r" b="b"/>
            <a:pathLst>
              <a:path w="2725419" h="4897120">
                <a:moveTo>
                  <a:pt x="2725123" y="4896570"/>
                </a:moveTo>
                <a:lnTo>
                  <a:pt x="0" y="4896570"/>
                </a:lnTo>
                <a:lnTo>
                  <a:pt x="2725123" y="0"/>
                </a:lnTo>
                <a:lnTo>
                  <a:pt x="2725123" y="4896570"/>
                </a:lnTo>
                <a:close/>
              </a:path>
            </a:pathLst>
          </a:custGeom>
          <a:solidFill>
            <a:srgbClr val="17AFE3">
              <a:alpha val="65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6015035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C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01" y="6019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7119086" y="5536311"/>
                </a:moveTo>
                <a:lnTo>
                  <a:pt x="7115086" y="5530405"/>
                </a:lnTo>
                <a:lnTo>
                  <a:pt x="4229481" y="7454646"/>
                </a:lnTo>
                <a:lnTo>
                  <a:pt x="2904274" y="0"/>
                </a:lnTo>
                <a:lnTo>
                  <a:pt x="2890075" y="2476"/>
                </a:lnTo>
                <a:lnTo>
                  <a:pt x="4216438" y="7463307"/>
                </a:lnTo>
                <a:lnTo>
                  <a:pt x="0" y="10274998"/>
                </a:lnTo>
                <a:lnTo>
                  <a:pt x="3149" y="10279659"/>
                </a:lnTo>
                <a:lnTo>
                  <a:pt x="18859" y="10279659"/>
                </a:lnTo>
                <a:lnTo>
                  <a:pt x="4219194" y="7478649"/>
                </a:lnTo>
                <a:lnTo>
                  <a:pt x="4717262" y="10279659"/>
                </a:lnTo>
                <a:lnTo>
                  <a:pt x="4731740" y="10279659"/>
                </a:lnTo>
                <a:lnTo>
                  <a:pt x="4233773" y="7478649"/>
                </a:lnTo>
                <a:lnTo>
                  <a:pt x="4232249" y="7469975"/>
                </a:lnTo>
                <a:lnTo>
                  <a:pt x="4255198" y="7454646"/>
                </a:lnTo>
                <a:lnTo>
                  <a:pt x="7119086" y="5544883"/>
                </a:lnTo>
                <a:lnTo>
                  <a:pt x="7119086" y="5536311"/>
                </a:lnTo>
                <a:close/>
              </a:path>
            </a:pathLst>
          </a:custGeom>
          <a:solidFill>
            <a:srgbClr val="5C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773146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CCAEC">
              <a:alpha val="360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404313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CCAE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401671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805" cy="10284460"/>
          </a:xfrm>
          <a:custGeom>
            <a:avLst/>
            <a:gdLst/>
            <a:ahLst/>
            <a:cxnLst/>
            <a:rect l="l" t="t" r="r" b="b"/>
            <a:pathLst>
              <a:path w="4281805" h="10284460">
                <a:moveTo>
                  <a:pt x="4281106" y="10284333"/>
                </a:moveTo>
                <a:lnTo>
                  <a:pt x="3704081" y="10284333"/>
                </a:lnTo>
                <a:lnTo>
                  <a:pt x="0" y="0"/>
                </a:lnTo>
                <a:lnTo>
                  <a:pt x="4281201" y="0"/>
                </a:lnTo>
                <a:lnTo>
                  <a:pt x="4281106" y="10284333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345229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8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5564649" y="5386385"/>
            <a:ext cx="2723515" cy="4890770"/>
          </a:xfrm>
          <a:custGeom>
            <a:avLst/>
            <a:gdLst/>
            <a:ahLst/>
            <a:cxnLst/>
            <a:rect l="l" t="t" r="r" b="b"/>
            <a:pathLst>
              <a:path w="2723515" h="4890770">
                <a:moveTo>
                  <a:pt x="2723313" y="4890562"/>
                </a:moveTo>
                <a:lnTo>
                  <a:pt x="0" y="4890562"/>
                </a:lnTo>
                <a:lnTo>
                  <a:pt x="2723313" y="0"/>
                </a:lnTo>
                <a:lnTo>
                  <a:pt x="2723313" y="4890562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6015035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C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1168901" y="6019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7119086" y="5536311"/>
                </a:moveTo>
                <a:lnTo>
                  <a:pt x="7115086" y="5530405"/>
                </a:lnTo>
                <a:lnTo>
                  <a:pt x="4229481" y="7454646"/>
                </a:lnTo>
                <a:lnTo>
                  <a:pt x="2904274" y="0"/>
                </a:lnTo>
                <a:lnTo>
                  <a:pt x="2890075" y="2476"/>
                </a:lnTo>
                <a:lnTo>
                  <a:pt x="4216438" y="7463307"/>
                </a:lnTo>
                <a:lnTo>
                  <a:pt x="0" y="10274998"/>
                </a:lnTo>
                <a:lnTo>
                  <a:pt x="3149" y="10279659"/>
                </a:lnTo>
                <a:lnTo>
                  <a:pt x="18859" y="10279659"/>
                </a:lnTo>
                <a:lnTo>
                  <a:pt x="4219194" y="7478649"/>
                </a:lnTo>
                <a:lnTo>
                  <a:pt x="4717262" y="10279659"/>
                </a:lnTo>
                <a:lnTo>
                  <a:pt x="4731740" y="10279659"/>
                </a:lnTo>
                <a:lnTo>
                  <a:pt x="4233773" y="7478649"/>
                </a:lnTo>
                <a:lnTo>
                  <a:pt x="4232249" y="7469975"/>
                </a:lnTo>
                <a:lnTo>
                  <a:pt x="4255198" y="7454646"/>
                </a:lnTo>
                <a:lnTo>
                  <a:pt x="7119086" y="5544883"/>
                </a:lnTo>
                <a:lnTo>
                  <a:pt x="7119086" y="5536311"/>
                </a:lnTo>
                <a:close/>
              </a:path>
            </a:pathLst>
          </a:custGeom>
          <a:solidFill>
            <a:srgbClr val="5C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3773146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CCAEC">
              <a:alpha val="360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4404313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CCAE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13401671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14006894" y="0"/>
            <a:ext cx="4281805" cy="10284460"/>
          </a:xfrm>
          <a:custGeom>
            <a:avLst/>
            <a:gdLst/>
            <a:ahLst/>
            <a:cxnLst/>
            <a:rect l="l" t="t" r="r" b="b"/>
            <a:pathLst>
              <a:path w="4281805" h="10284460">
                <a:moveTo>
                  <a:pt x="4281106" y="10284333"/>
                </a:moveTo>
                <a:lnTo>
                  <a:pt x="3704081" y="10284333"/>
                </a:lnTo>
                <a:lnTo>
                  <a:pt x="0" y="0"/>
                </a:lnTo>
                <a:lnTo>
                  <a:pt x="4281201" y="0"/>
                </a:lnTo>
                <a:lnTo>
                  <a:pt x="4281106" y="10284333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16345229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8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15564649" y="5386385"/>
            <a:ext cx="2723515" cy="4890770"/>
          </a:xfrm>
          <a:custGeom>
            <a:avLst/>
            <a:gdLst/>
            <a:ahLst/>
            <a:cxnLst/>
            <a:rect l="l" t="t" r="r" b="b"/>
            <a:pathLst>
              <a:path w="2723515" h="4890770">
                <a:moveTo>
                  <a:pt x="2723313" y="4890562"/>
                </a:moveTo>
                <a:lnTo>
                  <a:pt x="0" y="4890562"/>
                </a:lnTo>
                <a:lnTo>
                  <a:pt x="2723313" y="0"/>
                </a:lnTo>
                <a:lnTo>
                  <a:pt x="2723313" y="4890562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0" y="6015035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C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11168901" y="6019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7119086" y="5536311"/>
                </a:moveTo>
                <a:lnTo>
                  <a:pt x="7115086" y="5530405"/>
                </a:lnTo>
                <a:lnTo>
                  <a:pt x="4229481" y="7454646"/>
                </a:lnTo>
                <a:lnTo>
                  <a:pt x="2904274" y="0"/>
                </a:lnTo>
                <a:lnTo>
                  <a:pt x="2890075" y="2476"/>
                </a:lnTo>
                <a:lnTo>
                  <a:pt x="4216438" y="7463307"/>
                </a:lnTo>
                <a:lnTo>
                  <a:pt x="0" y="10274998"/>
                </a:lnTo>
                <a:lnTo>
                  <a:pt x="3149" y="10279659"/>
                </a:lnTo>
                <a:lnTo>
                  <a:pt x="18859" y="10279659"/>
                </a:lnTo>
                <a:lnTo>
                  <a:pt x="4219194" y="7478649"/>
                </a:lnTo>
                <a:lnTo>
                  <a:pt x="4717262" y="10279659"/>
                </a:lnTo>
                <a:lnTo>
                  <a:pt x="4731740" y="10279659"/>
                </a:lnTo>
                <a:lnTo>
                  <a:pt x="4233773" y="7478649"/>
                </a:lnTo>
                <a:lnTo>
                  <a:pt x="4232249" y="7469975"/>
                </a:lnTo>
                <a:lnTo>
                  <a:pt x="4255198" y="7454646"/>
                </a:lnTo>
                <a:lnTo>
                  <a:pt x="7119086" y="5544883"/>
                </a:lnTo>
                <a:lnTo>
                  <a:pt x="7119086" y="5536311"/>
                </a:lnTo>
                <a:close/>
              </a:path>
            </a:pathLst>
          </a:custGeom>
          <a:solidFill>
            <a:srgbClr val="5C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13773146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CCAEC">
              <a:alpha val="360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14404313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CCAE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13401671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14006894" y="0"/>
            <a:ext cx="4281805" cy="10284460"/>
          </a:xfrm>
          <a:custGeom>
            <a:avLst/>
            <a:gdLst/>
            <a:ahLst/>
            <a:cxnLst/>
            <a:rect l="l" t="t" r="r" b="b"/>
            <a:pathLst>
              <a:path w="4281805" h="10284460">
                <a:moveTo>
                  <a:pt x="4281106" y="10284333"/>
                </a:moveTo>
                <a:lnTo>
                  <a:pt x="3704081" y="10284333"/>
                </a:lnTo>
                <a:lnTo>
                  <a:pt x="0" y="0"/>
                </a:lnTo>
                <a:lnTo>
                  <a:pt x="4281201" y="0"/>
                </a:lnTo>
                <a:lnTo>
                  <a:pt x="4281106" y="10284333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16345229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8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15564649" y="5386385"/>
            <a:ext cx="2723515" cy="4890770"/>
          </a:xfrm>
          <a:custGeom>
            <a:avLst/>
            <a:gdLst/>
            <a:ahLst/>
            <a:cxnLst/>
            <a:rect l="l" t="t" r="r" b="b"/>
            <a:pathLst>
              <a:path w="2723515" h="4890770">
                <a:moveTo>
                  <a:pt x="2723313" y="4890562"/>
                </a:moveTo>
                <a:lnTo>
                  <a:pt x="0" y="4890562"/>
                </a:lnTo>
                <a:lnTo>
                  <a:pt x="2723313" y="0"/>
                </a:lnTo>
                <a:lnTo>
                  <a:pt x="2723313" y="4890562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0" y="6015035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C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323" y="1585912"/>
                </a:moveTo>
                <a:lnTo>
                  <a:pt x="397192" y="1585912"/>
                </a:lnTo>
                <a:lnTo>
                  <a:pt x="0" y="793051"/>
                </a:lnTo>
                <a:lnTo>
                  <a:pt x="397192" y="0"/>
                </a:lnTo>
                <a:lnTo>
                  <a:pt x="1449323" y="0"/>
                </a:lnTo>
                <a:lnTo>
                  <a:pt x="1846516" y="793051"/>
                </a:lnTo>
                <a:lnTo>
                  <a:pt x="1449323" y="1585912"/>
                </a:lnTo>
                <a:close/>
              </a:path>
            </a:pathLst>
          </a:custGeom>
          <a:solidFill>
            <a:srgbClr val="5C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2960503" y="1485898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85" y="842962"/>
                </a:moveTo>
                <a:lnTo>
                  <a:pt x="211074" y="842962"/>
                </a:lnTo>
                <a:lnTo>
                  <a:pt x="0" y="421385"/>
                </a:lnTo>
                <a:lnTo>
                  <a:pt x="211074" y="0"/>
                </a:lnTo>
                <a:lnTo>
                  <a:pt x="762285" y="0"/>
                </a:lnTo>
                <a:lnTo>
                  <a:pt x="973359" y="421385"/>
                </a:lnTo>
                <a:lnTo>
                  <a:pt x="762285" y="8429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0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5793578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8"/>
                </a:lnTo>
                <a:lnTo>
                  <a:pt x="232219" y="0"/>
                </a:lnTo>
                <a:lnTo>
                  <a:pt x="853630" y="0"/>
                </a:lnTo>
                <a:lnTo>
                  <a:pt x="1084706" y="462057"/>
                </a:lnTo>
                <a:lnTo>
                  <a:pt x="1084706" y="466724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0AF4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7" name="bg object 4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0" y="9701210"/>
            <a:ext cx="262413" cy="26650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01" y="6019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7119086" y="5536311"/>
                </a:moveTo>
                <a:lnTo>
                  <a:pt x="7115086" y="5530405"/>
                </a:lnTo>
                <a:lnTo>
                  <a:pt x="4229481" y="7454646"/>
                </a:lnTo>
                <a:lnTo>
                  <a:pt x="2904274" y="0"/>
                </a:lnTo>
                <a:lnTo>
                  <a:pt x="2890075" y="2476"/>
                </a:lnTo>
                <a:lnTo>
                  <a:pt x="4216438" y="7463307"/>
                </a:lnTo>
                <a:lnTo>
                  <a:pt x="0" y="10274998"/>
                </a:lnTo>
                <a:lnTo>
                  <a:pt x="3149" y="10279659"/>
                </a:lnTo>
                <a:lnTo>
                  <a:pt x="18859" y="10279659"/>
                </a:lnTo>
                <a:lnTo>
                  <a:pt x="4219194" y="7478649"/>
                </a:lnTo>
                <a:lnTo>
                  <a:pt x="4717262" y="10279659"/>
                </a:lnTo>
                <a:lnTo>
                  <a:pt x="4731740" y="10279659"/>
                </a:lnTo>
                <a:lnTo>
                  <a:pt x="4233773" y="7478649"/>
                </a:lnTo>
                <a:lnTo>
                  <a:pt x="4232249" y="7469975"/>
                </a:lnTo>
                <a:lnTo>
                  <a:pt x="4255198" y="7454646"/>
                </a:lnTo>
                <a:lnTo>
                  <a:pt x="7119086" y="5544883"/>
                </a:lnTo>
                <a:lnTo>
                  <a:pt x="7119086" y="5536311"/>
                </a:lnTo>
                <a:close/>
              </a:path>
            </a:pathLst>
          </a:custGeom>
          <a:solidFill>
            <a:srgbClr val="5C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773146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CCAEC">
              <a:alpha val="360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404313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CCAE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401671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805" cy="10284460"/>
          </a:xfrm>
          <a:custGeom>
            <a:avLst/>
            <a:gdLst/>
            <a:ahLst/>
            <a:cxnLst/>
            <a:rect l="l" t="t" r="r" b="b"/>
            <a:pathLst>
              <a:path w="4281805" h="10284460">
                <a:moveTo>
                  <a:pt x="4281106" y="10284333"/>
                </a:moveTo>
                <a:lnTo>
                  <a:pt x="3704081" y="10284333"/>
                </a:lnTo>
                <a:lnTo>
                  <a:pt x="0" y="0"/>
                </a:lnTo>
                <a:lnTo>
                  <a:pt x="4281201" y="0"/>
                </a:lnTo>
                <a:lnTo>
                  <a:pt x="4281106" y="10284333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345229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8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5564649" y="5386385"/>
            <a:ext cx="2723515" cy="4890770"/>
          </a:xfrm>
          <a:custGeom>
            <a:avLst/>
            <a:gdLst/>
            <a:ahLst/>
            <a:cxnLst/>
            <a:rect l="l" t="t" r="r" b="b"/>
            <a:pathLst>
              <a:path w="2723515" h="4890770">
                <a:moveTo>
                  <a:pt x="2723313" y="4890562"/>
                </a:moveTo>
                <a:lnTo>
                  <a:pt x="0" y="4890562"/>
                </a:lnTo>
                <a:lnTo>
                  <a:pt x="2723313" y="0"/>
                </a:lnTo>
                <a:lnTo>
                  <a:pt x="2723313" y="4890562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6015035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C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7651" y="323053"/>
            <a:ext cx="11357293" cy="31703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6334" y="2569526"/>
            <a:ext cx="11069320" cy="57061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6852323" y="9688682"/>
            <a:ext cx="1358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5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7750" y="4211660"/>
            <a:ext cx="11958955" cy="316103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716280">
              <a:lnSpc>
                <a:spcPts val="4950"/>
              </a:lnSpc>
              <a:spcBef>
                <a:spcPts val="340"/>
              </a:spcBef>
              <a:tabLst>
                <a:tab pos="3991610" algn="l"/>
              </a:tabLst>
            </a:pP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dirty="0" sz="4200" spc="-16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NAME: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dirty="0" sz="4200">
                <a:solidFill>
                  <a:srgbClr val="004AAB"/>
                </a:solidFill>
                <a:latin typeface="Calibri"/>
                <a:cs typeface="Calibri"/>
              </a:rPr>
              <a:t>.</a:t>
            </a:r>
            <a:r>
              <a:rPr dirty="0" sz="4200" spc="-5">
                <a:solidFill>
                  <a:srgbClr val="004AAB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4AAB"/>
                </a:solidFill>
                <a:latin typeface="Calibri"/>
                <a:cs typeface="Calibri"/>
              </a:rPr>
              <a:t>Lingeshwaran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REGISTER</a:t>
            </a:r>
            <a:r>
              <a:rPr dirty="0" sz="4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NO</a:t>
            </a:r>
            <a:r>
              <a:rPr dirty="0" sz="4200" spc="-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 spc="-25">
                <a:solidFill>
                  <a:srgbClr val="0000FF"/>
                </a:solidFill>
                <a:latin typeface="Calibri"/>
                <a:cs typeface="Calibri"/>
              </a:rPr>
              <a:t>AND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NMID:</a:t>
            </a:r>
            <a:r>
              <a:rPr dirty="0" sz="4200" spc="-1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24bca032&amp;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720"/>
              </a:lnSpc>
            </a:pP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9013F4E303B48B08CAA443CE3F3A5F93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75"/>
              </a:lnSpc>
            </a:pP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DEPARTMENT:</a:t>
            </a:r>
            <a:r>
              <a:rPr dirty="0" sz="4200" spc="-1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BCA</a:t>
            </a:r>
            <a:r>
              <a:rPr dirty="0" sz="4200" spc="-1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Computer</a:t>
            </a:r>
            <a:r>
              <a:rPr dirty="0" sz="4200" spc="-1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applation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960"/>
              </a:lnSpc>
            </a:pP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COLLEGE: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Mohamed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Sathak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College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Arts</a:t>
            </a:r>
            <a:r>
              <a:rPr dirty="0" sz="4200" spc="-1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Science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128712" y="9727262"/>
            <a:ext cx="1710689" cy="48196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>
              <a:lnSpc>
                <a:spcPts val="1880"/>
              </a:lnSpc>
              <a:spcBef>
                <a:spcPts val="30"/>
              </a:spcBef>
            </a:pPr>
            <a:r>
              <a:rPr dirty="0" sz="1650">
                <a:solidFill>
                  <a:srgbClr val="2D81C2"/>
                </a:solidFill>
                <a:latin typeface="Trebuchet MS"/>
                <a:cs typeface="Trebuchet MS"/>
              </a:rPr>
              <a:t>3/21/2024</a:t>
            </a:r>
            <a:r>
              <a:rPr dirty="0" sz="1650" spc="-100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dirty="0" sz="1650" spc="-20" b="1">
                <a:solidFill>
                  <a:srgbClr val="2D81C2"/>
                </a:solidFill>
                <a:latin typeface="Trebuchet MS"/>
                <a:cs typeface="Trebuchet MS"/>
              </a:rPr>
              <a:t>Annual </a:t>
            </a:r>
            <a:r>
              <a:rPr dirty="0" sz="1650" spc="-10" b="1">
                <a:solidFill>
                  <a:srgbClr val="2D81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4030325" y="804386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4030325" y="8843960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0" y="5072059"/>
            <a:ext cx="3700295" cy="512737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216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RESULTS</a:t>
            </a:r>
            <a:r>
              <a:rPr dirty="0" spc="-195"/>
              <a:t> </a:t>
            </a:r>
            <a:r>
              <a:rPr dirty="0"/>
              <a:t>AND</a:t>
            </a:r>
            <a:r>
              <a:rPr dirty="0" spc="-195"/>
              <a:t> </a:t>
            </a:r>
            <a:r>
              <a:rPr dirty="0" spc="-10"/>
              <a:t>SCREENSHOTS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6254832"/>
            <a:ext cx="1935289" cy="3439286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760" y="2509892"/>
            <a:ext cx="2162809" cy="252403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2980" y="6191772"/>
            <a:ext cx="1844361" cy="3659905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6602" y="2343820"/>
            <a:ext cx="2094071" cy="2952919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6852323" y="9688682"/>
            <a:ext cx="242570" cy="269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-25">
                <a:solidFill>
                  <a:srgbClr val="2D936A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030325" y="8843960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0" y="9701210"/>
            <a:ext cx="114299" cy="26650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94895" y="435926"/>
            <a:ext cx="548703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10"/>
              <a:t>CONCLUSION</a:t>
            </a:r>
            <a:endParaRPr sz="7200"/>
          </a:p>
        </p:txBody>
      </p:sp>
      <p:sp>
        <p:nvSpPr>
          <p:cNvPr id="8" name="object 8" descr=""/>
          <p:cNvSpPr txBox="1"/>
          <p:nvPr/>
        </p:nvSpPr>
        <p:spPr>
          <a:xfrm>
            <a:off x="16852323" y="9688682"/>
            <a:ext cx="242570" cy="269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-25">
                <a:solidFill>
                  <a:srgbClr val="2D936A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4973955" algn="l"/>
                <a:tab pos="6214110" algn="l"/>
                <a:tab pos="8694420" algn="l"/>
                <a:tab pos="9314815" algn="l"/>
              </a:tabLst>
            </a:pPr>
            <a:r>
              <a:rPr dirty="0"/>
              <a:t>The</a:t>
            </a:r>
            <a:r>
              <a:rPr dirty="0" spc="-140"/>
              <a:t> </a:t>
            </a:r>
            <a:r>
              <a:rPr dirty="0"/>
              <a:t>Digital</a:t>
            </a:r>
            <a:r>
              <a:rPr dirty="0" spc="-140"/>
              <a:t> </a:t>
            </a:r>
            <a:r>
              <a:rPr dirty="0" spc="-10"/>
              <a:t>Portfolio</a:t>
            </a:r>
            <a:r>
              <a:rPr dirty="0"/>
              <a:t>	Website</a:t>
            </a:r>
            <a:r>
              <a:rPr dirty="0" spc="-204"/>
              <a:t> </a:t>
            </a:r>
            <a:r>
              <a:rPr dirty="0" spc="-10"/>
              <a:t>provides </a:t>
            </a:r>
            <a:r>
              <a:rPr dirty="0"/>
              <a:t>an</a:t>
            </a:r>
            <a:r>
              <a:rPr dirty="0" spc="-135"/>
              <a:t> </a:t>
            </a:r>
            <a:r>
              <a:rPr dirty="0" spc="-10"/>
              <a:t>organized</a:t>
            </a:r>
            <a:r>
              <a:rPr dirty="0" spc="-160"/>
              <a:t> </a:t>
            </a:r>
            <a:r>
              <a:rPr dirty="0"/>
              <a:t>and</a:t>
            </a:r>
            <a:r>
              <a:rPr dirty="0" spc="-135"/>
              <a:t> </a:t>
            </a:r>
            <a:r>
              <a:rPr dirty="0" spc="-10"/>
              <a:t>professional</a:t>
            </a:r>
            <a:r>
              <a:rPr dirty="0"/>
              <a:t>	way</a:t>
            </a:r>
            <a:r>
              <a:rPr dirty="0" spc="-130"/>
              <a:t> </a:t>
            </a:r>
            <a:r>
              <a:rPr dirty="0" spc="-25"/>
              <a:t>to </a:t>
            </a:r>
            <a:r>
              <a:rPr dirty="0"/>
              <a:t>present</a:t>
            </a:r>
            <a:r>
              <a:rPr dirty="0" spc="-250"/>
              <a:t> </a:t>
            </a:r>
            <a:r>
              <a:rPr dirty="0" spc="-10"/>
              <a:t>personal</a:t>
            </a:r>
            <a:r>
              <a:rPr dirty="0"/>
              <a:t>	</a:t>
            </a:r>
            <a:r>
              <a:rPr dirty="0" spc="-10"/>
              <a:t>achievements,</a:t>
            </a:r>
            <a:r>
              <a:rPr dirty="0"/>
              <a:t>	</a:t>
            </a:r>
            <a:r>
              <a:rPr dirty="0" spc="-10"/>
              <a:t>skills, </a:t>
            </a:r>
            <a:r>
              <a:rPr dirty="0" spc="-25"/>
              <a:t>and</a:t>
            </a:r>
          </a:p>
          <a:p>
            <a:pPr marL="12700">
              <a:lnSpc>
                <a:spcPts val="5885"/>
              </a:lnSpc>
            </a:pPr>
            <a:r>
              <a:rPr dirty="0" spc="-10"/>
              <a:t>projects.</a:t>
            </a:r>
          </a:p>
          <a:p>
            <a:pPr marL="12700" marR="79375">
              <a:lnSpc>
                <a:spcPts val="6450"/>
              </a:lnSpc>
              <a:tabLst>
                <a:tab pos="2493010" algn="l"/>
                <a:tab pos="3113405" algn="l"/>
                <a:tab pos="3733165" algn="l"/>
                <a:tab pos="9935210" algn="l"/>
              </a:tabLst>
            </a:pPr>
            <a:r>
              <a:rPr dirty="0"/>
              <a:t>It</a:t>
            </a:r>
            <a:r>
              <a:rPr dirty="0" spc="-65"/>
              <a:t> </a:t>
            </a:r>
            <a:r>
              <a:rPr dirty="0" spc="-10"/>
              <a:t>enhances</a:t>
            </a:r>
            <a:r>
              <a:rPr dirty="0"/>
              <a:t>	career</a:t>
            </a:r>
            <a:r>
              <a:rPr dirty="0" spc="-215"/>
              <a:t> </a:t>
            </a:r>
            <a:r>
              <a:rPr dirty="0" spc="-10"/>
              <a:t>opportunities</a:t>
            </a:r>
            <a:r>
              <a:rPr dirty="0"/>
              <a:t>	</a:t>
            </a:r>
            <a:r>
              <a:rPr dirty="0" spc="-25"/>
              <a:t>and </a:t>
            </a:r>
            <a:r>
              <a:rPr dirty="0" spc="-10"/>
              <a:t>creates</a:t>
            </a:r>
            <a:r>
              <a:rPr dirty="0"/>
              <a:t>	</a:t>
            </a:r>
            <a:r>
              <a:rPr dirty="0" spc="-50"/>
              <a:t>a</a:t>
            </a:r>
            <a:r>
              <a:rPr dirty="0"/>
              <a:t>	</a:t>
            </a:r>
            <a:r>
              <a:rPr dirty="0" spc="-10"/>
              <a:t>strongdigital</a:t>
            </a:r>
            <a:r>
              <a:rPr dirty="0" spc="-200"/>
              <a:t> </a:t>
            </a:r>
            <a:r>
              <a:rPr dirty="0" spc="-10"/>
              <a:t>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162478" y="-3465"/>
            <a:ext cx="7130415" cy="10285730"/>
            <a:chOff x="11162478" y="-3465"/>
            <a:chExt cx="7130415" cy="10285730"/>
          </a:xfrm>
        </p:grpSpPr>
        <p:sp>
          <p:nvSpPr>
            <p:cNvPr id="4" name="object 4" descr=""/>
            <p:cNvSpPr/>
            <p:nvPr/>
          </p:nvSpPr>
          <p:spPr>
            <a:xfrm>
              <a:off x="11167241" y="1299"/>
              <a:ext cx="7120890" cy="10276205"/>
            </a:xfrm>
            <a:custGeom>
              <a:avLst/>
              <a:gdLst/>
              <a:ahLst/>
              <a:cxnLst/>
              <a:rect l="l" t="t" r="r" b="b"/>
              <a:pathLst>
                <a:path w="7120890" h="10276205">
                  <a:moveTo>
                    <a:pt x="2898620" y="0"/>
                  </a:moveTo>
                  <a:lnTo>
                    <a:pt x="4729498" y="10276046"/>
                  </a:lnTo>
                </a:path>
                <a:path w="7120890" h="10276205">
                  <a:moveTo>
                    <a:pt x="7120758" y="5538313"/>
                  </a:moveTo>
                  <a:lnTo>
                    <a:pt x="0" y="10276048"/>
                  </a:lnTo>
                </a:path>
              </a:pathLst>
            </a:custGeom>
            <a:ln w="9527">
              <a:solidFill>
                <a:srgbClr val="5CCA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778696" y="0"/>
              <a:ext cx="4509770" cy="10269220"/>
            </a:xfrm>
            <a:custGeom>
              <a:avLst/>
              <a:gdLst/>
              <a:ahLst/>
              <a:cxnLst/>
              <a:rect l="l" t="t" r="r" b="b"/>
              <a:pathLst>
                <a:path w="4509769" h="10269220">
                  <a:moveTo>
                    <a:pt x="4509302" y="10268966"/>
                  </a:moveTo>
                  <a:lnTo>
                    <a:pt x="0" y="10268966"/>
                  </a:lnTo>
                  <a:lnTo>
                    <a:pt x="3068001" y="0"/>
                  </a:lnTo>
                  <a:lnTo>
                    <a:pt x="4509302" y="0"/>
                  </a:lnTo>
                  <a:lnTo>
                    <a:pt x="4509302" y="10268966"/>
                  </a:lnTo>
                  <a:close/>
                </a:path>
              </a:pathLst>
            </a:custGeom>
            <a:solidFill>
              <a:srgbClr val="5CCAEC">
                <a:alpha val="3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4412741" y="0"/>
              <a:ext cx="3875404" cy="10269220"/>
            </a:xfrm>
            <a:custGeom>
              <a:avLst/>
              <a:gdLst/>
              <a:ahLst/>
              <a:cxnLst/>
              <a:rect l="l" t="t" r="r" b="b"/>
              <a:pathLst>
                <a:path w="3875405" h="10269220">
                  <a:moveTo>
                    <a:pt x="3875258" y="10268966"/>
                  </a:moveTo>
                  <a:lnTo>
                    <a:pt x="1814242" y="10268966"/>
                  </a:lnTo>
                  <a:lnTo>
                    <a:pt x="0" y="0"/>
                  </a:lnTo>
                  <a:lnTo>
                    <a:pt x="3875258" y="0"/>
                  </a:lnTo>
                  <a:lnTo>
                    <a:pt x="3875258" y="10268966"/>
                  </a:lnTo>
                  <a:close/>
                </a:path>
              </a:pathLst>
            </a:custGeom>
            <a:solidFill>
              <a:srgbClr val="5CCAE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407469" y="4586264"/>
              <a:ext cx="4880610" cy="5695950"/>
            </a:xfrm>
            <a:custGeom>
              <a:avLst/>
              <a:gdLst/>
              <a:ahLst/>
              <a:cxnLst/>
              <a:rect l="l" t="t" r="r" b="b"/>
              <a:pathLst>
                <a:path w="4880609" h="5695950">
                  <a:moveTo>
                    <a:pt x="4880529" y="5695369"/>
                  </a:moveTo>
                  <a:lnTo>
                    <a:pt x="0" y="5695369"/>
                  </a:lnTo>
                  <a:lnTo>
                    <a:pt x="4880529" y="0"/>
                  </a:lnTo>
                  <a:lnTo>
                    <a:pt x="4880529" y="5695369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4016978" y="0"/>
              <a:ext cx="4271645" cy="10269220"/>
            </a:xfrm>
            <a:custGeom>
              <a:avLst/>
              <a:gdLst/>
              <a:ahLst/>
              <a:cxnLst/>
              <a:rect l="l" t="t" r="r" b="b"/>
              <a:pathLst>
                <a:path w="4271644" h="10269220">
                  <a:moveTo>
                    <a:pt x="4271021" y="10268966"/>
                  </a:moveTo>
                  <a:lnTo>
                    <a:pt x="3706827" y="10268966"/>
                  </a:lnTo>
                  <a:lnTo>
                    <a:pt x="0" y="0"/>
                  </a:lnTo>
                  <a:lnTo>
                    <a:pt x="4271021" y="0"/>
                  </a:lnTo>
                  <a:lnTo>
                    <a:pt x="4271021" y="10268966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355079" y="0"/>
              <a:ext cx="1932939" cy="10269220"/>
            </a:xfrm>
            <a:custGeom>
              <a:avLst/>
              <a:gdLst/>
              <a:ahLst/>
              <a:cxnLst/>
              <a:rect l="l" t="t" r="r" b="b"/>
              <a:pathLst>
                <a:path w="1932940" h="10269220">
                  <a:moveTo>
                    <a:pt x="1932920" y="10268966"/>
                  </a:moveTo>
                  <a:lnTo>
                    <a:pt x="0" y="10268966"/>
                  </a:lnTo>
                  <a:lnTo>
                    <a:pt x="1534476" y="0"/>
                  </a:lnTo>
                  <a:lnTo>
                    <a:pt x="1932920" y="0"/>
                  </a:lnTo>
                  <a:lnTo>
                    <a:pt x="1932920" y="10268966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416429" y="0"/>
              <a:ext cx="1871980" cy="10269220"/>
            </a:xfrm>
            <a:custGeom>
              <a:avLst/>
              <a:gdLst/>
              <a:ahLst/>
              <a:cxnLst/>
              <a:rect l="l" t="t" r="r" b="b"/>
              <a:pathLst>
                <a:path w="1871980" h="10269220">
                  <a:moveTo>
                    <a:pt x="1871570" y="10268966"/>
                  </a:moveTo>
                  <a:lnTo>
                    <a:pt x="1672598" y="10268966"/>
                  </a:lnTo>
                  <a:lnTo>
                    <a:pt x="0" y="0"/>
                  </a:lnTo>
                  <a:lnTo>
                    <a:pt x="1871570" y="0"/>
                  </a:lnTo>
                  <a:lnTo>
                    <a:pt x="1871570" y="10268966"/>
                  </a:lnTo>
                  <a:close/>
                </a:path>
              </a:pathLst>
            </a:custGeom>
            <a:solidFill>
              <a:srgbClr val="20618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568497" y="5408867"/>
              <a:ext cx="2719705" cy="4872990"/>
            </a:xfrm>
            <a:custGeom>
              <a:avLst/>
              <a:gdLst/>
              <a:ahLst/>
              <a:cxnLst/>
              <a:rect l="l" t="t" r="r" b="b"/>
              <a:pathLst>
                <a:path w="2719705" h="4872990">
                  <a:moveTo>
                    <a:pt x="2719502" y="4872766"/>
                  </a:moveTo>
                  <a:lnTo>
                    <a:pt x="0" y="4872766"/>
                  </a:lnTo>
                  <a:lnTo>
                    <a:pt x="2719502" y="0"/>
                  </a:lnTo>
                  <a:lnTo>
                    <a:pt x="2719502" y="4872766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4032156" y="804036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0AF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4032156" y="8840113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779" y="271779"/>
                  </a:moveTo>
                  <a:lnTo>
                    <a:pt x="0" y="271779"/>
                  </a:lnTo>
                  <a:lnTo>
                    <a:pt x="0" y="0"/>
                  </a:lnTo>
                  <a:lnTo>
                    <a:pt x="271779" y="0"/>
                  </a:lnTo>
                  <a:lnTo>
                    <a:pt x="271779" y="27177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/>
          <p:nvPr/>
        </p:nvSpPr>
        <p:spPr>
          <a:xfrm>
            <a:off x="0" y="6015035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C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700085" y="9615485"/>
            <a:ext cx="5557520" cy="443230"/>
            <a:chOff x="700085" y="9615485"/>
            <a:chExt cx="5557520" cy="443230"/>
          </a:xfrm>
        </p:grpSpPr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0"/>
              <a:ext cx="3214687" cy="300035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5" y="9615485"/>
              <a:ext cx="5557160" cy="442912"/>
            </a:xfrm>
            <a:prstGeom prst="rect">
              <a:avLst/>
            </a:prstGeom>
          </p:spPr>
        </p:pic>
      </p:grpSp>
      <p:sp>
        <p:nvSpPr>
          <p:cNvPr id="18" name="object 18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297651" y="809043"/>
            <a:ext cx="6140450" cy="21920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86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dirty="0" spc="-185"/>
              <a:t> </a:t>
            </a:r>
            <a:r>
              <a:rPr dirty="0" spc="-10"/>
              <a:t>TITLE</a:t>
            </a:r>
          </a:p>
          <a:p>
            <a:pPr marL="12700">
              <a:lnSpc>
                <a:spcPts val="11200"/>
              </a:lnSpc>
            </a:pPr>
            <a:r>
              <a:rPr dirty="0" sz="10800" spc="1989" b="0">
                <a:solidFill>
                  <a:srgbClr val="000000"/>
                </a:solidFill>
                <a:latin typeface="Times New Roman"/>
                <a:cs typeface="Times New Roman"/>
              </a:rPr>
              <a:t>DIGIT</a:t>
            </a:r>
            <a:r>
              <a:rPr dirty="0" sz="10800" spc="685" b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endParaRPr sz="108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20" name="object 20" descr=""/>
          <p:cNvSpPr txBox="1"/>
          <p:nvPr/>
        </p:nvSpPr>
        <p:spPr>
          <a:xfrm>
            <a:off x="284951" y="2529132"/>
            <a:ext cx="8453755" cy="3309620"/>
          </a:xfrm>
          <a:prstGeom prst="rect">
            <a:avLst/>
          </a:prstGeom>
        </p:spPr>
        <p:txBody>
          <a:bodyPr wrap="square" lIns="0" tIns="48260" rIns="0" bIns="0" rtlCol="0" vert="horz">
            <a:spAutoFit/>
          </a:bodyPr>
          <a:lstStyle/>
          <a:p>
            <a:pPr marL="25400" marR="17780">
              <a:lnSpc>
                <a:spcPts val="12900"/>
              </a:lnSpc>
              <a:spcBef>
                <a:spcPts val="380"/>
              </a:spcBef>
            </a:pPr>
            <a:r>
              <a:rPr dirty="0" sz="10800" spc="-5685">
                <a:latin typeface="Times New Roman"/>
                <a:cs typeface="Times New Roman"/>
              </a:rPr>
              <a:t>P</a:t>
            </a:r>
            <a:r>
              <a:rPr dirty="0" baseline="-9002" sz="16200" spc="1417">
                <a:latin typeface="Times New Roman"/>
                <a:cs typeface="Times New Roman"/>
              </a:rPr>
              <a:t>L</a:t>
            </a:r>
            <a:r>
              <a:rPr dirty="0" sz="10800" spc="360">
                <a:latin typeface="Times New Roman"/>
                <a:cs typeface="Times New Roman"/>
              </a:rPr>
              <a:t>O</a:t>
            </a:r>
            <a:r>
              <a:rPr dirty="0" sz="10800" spc="-1425">
                <a:latin typeface="Times New Roman"/>
                <a:cs typeface="Times New Roman"/>
              </a:rPr>
              <a:t> </a:t>
            </a:r>
            <a:r>
              <a:rPr dirty="0" sz="10800" spc="1995">
                <a:latin typeface="Times New Roman"/>
                <a:cs typeface="Times New Roman"/>
              </a:rPr>
              <a:t>RTFOL</a:t>
            </a:r>
            <a:r>
              <a:rPr dirty="0" sz="10800" spc="725">
                <a:latin typeface="Times New Roman"/>
                <a:cs typeface="Times New Roman"/>
              </a:rPr>
              <a:t>I</a:t>
            </a:r>
            <a:r>
              <a:rPr dirty="0" sz="10800" spc="1780">
                <a:latin typeface="Times New Roman"/>
                <a:cs typeface="Times New Roman"/>
              </a:rPr>
              <a:t> </a:t>
            </a:r>
            <a:r>
              <a:rPr dirty="0" sz="10800" spc="415">
                <a:latin typeface="Times New Roman"/>
                <a:cs typeface="Times New Roman"/>
              </a:rPr>
              <a:t>O</a:t>
            </a:r>
            <a:endParaRPr sz="10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2868"/>
            <a:ext cx="18289905" cy="10244455"/>
          </a:xfrm>
          <a:custGeom>
            <a:avLst/>
            <a:gdLst/>
            <a:ahLst/>
            <a:cxnLst/>
            <a:rect l="l" t="t" r="r" b="b"/>
            <a:pathLst>
              <a:path w="18289905" h="10244455">
                <a:moveTo>
                  <a:pt x="18289589" y="10244455"/>
                </a:moveTo>
                <a:lnTo>
                  <a:pt x="0" y="10244455"/>
                </a:lnTo>
                <a:lnTo>
                  <a:pt x="0" y="0"/>
                </a:lnTo>
                <a:lnTo>
                  <a:pt x="18289589" y="0"/>
                </a:lnTo>
                <a:lnTo>
                  <a:pt x="18289589" y="1024445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162478" y="-3465"/>
            <a:ext cx="7130415" cy="10285730"/>
            <a:chOff x="11162478" y="-3465"/>
            <a:chExt cx="7130415" cy="10285730"/>
          </a:xfrm>
        </p:grpSpPr>
        <p:sp>
          <p:nvSpPr>
            <p:cNvPr id="4" name="object 4" descr=""/>
            <p:cNvSpPr/>
            <p:nvPr/>
          </p:nvSpPr>
          <p:spPr>
            <a:xfrm>
              <a:off x="11167241" y="1299"/>
              <a:ext cx="7120890" cy="10276205"/>
            </a:xfrm>
            <a:custGeom>
              <a:avLst/>
              <a:gdLst/>
              <a:ahLst/>
              <a:cxnLst/>
              <a:rect l="l" t="t" r="r" b="b"/>
              <a:pathLst>
                <a:path w="7120890" h="10276205">
                  <a:moveTo>
                    <a:pt x="2898620" y="0"/>
                  </a:moveTo>
                  <a:lnTo>
                    <a:pt x="4729498" y="10276046"/>
                  </a:lnTo>
                </a:path>
                <a:path w="7120890" h="10276205">
                  <a:moveTo>
                    <a:pt x="7120758" y="5538313"/>
                  </a:moveTo>
                  <a:lnTo>
                    <a:pt x="0" y="10276048"/>
                  </a:lnTo>
                </a:path>
              </a:pathLst>
            </a:custGeom>
            <a:ln w="9527">
              <a:solidFill>
                <a:srgbClr val="5CCA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778696" y="0"/>
              <a:ext cx="4509770" cy="10269220"/>
            </a:xfrm>
            <a:custGeom>
              <a:avLst/>
              <a:gdLst/>
              <a:ahLst/>
              <a:cxnLst/>
              <a:rect l="l" t="t" r="r" b="b"/>
              <a:pathLst>
                <a:path w="4509769" h="10269220">
                  <a:moveTo>
                    <a:pt x="4509302" y="10268966"/>
                  </a:moveTo>
                  <a:lnTo>
                    <a:pt x="0" y="10268966"/>
                  </a:lnTo>
                  <a:lnTo>
                    <a:pt x="3068001" y="0"/>
                  </a:lnTo>
                  <a:lnTo>
                    <a:pt x="4509302" y="0"/>
                  </a:lnTo>
                  <a:lnTo>
                    <a:pt x="4509302" y="10268966"/>
                  </a:lnTo>
                  <a:close/>
                </a:path>
              </a:pathLst>
            </a:custGeom>
            <a:solidFill>
              <a:srgbClr val="5CCAEC">
                <a:alpha val="3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4412741" y="0"/>
              <a:ext cx="3875404" cy="10269220"/>
            </a:xfrm>
            <a:custGeom>
              <a:avLst/>
              <a:gdLst/>
              <a:ahLst/>
              <a:cxnLst/>
              <a:rect l="l" t="t" r="r" b="b"/>
              <a:pathLst>
                <a:path w="3875405" h="10269220">
                  <a:moveTo>
                    <a:pt x="3875258" y="10268966"/>
                  </a:moveTo>
                  <a:lnTo>
                    <a:pt x="1814242" y="10268966"/>
                  </a:lnTo>
                  <a:lnTo>
                    <a:pt x="0" y="0"/>
                  </a:lnTo>
                  <a:lnTo>
                    <a:pt x="3875258" y="0"/>
                  </a:lnTo>
                  <a:lnTo>
                    <a:pt x="3875258" y="10268966"/>
                  </a:lnTo>
                  <a:close/>
                </a:path>
              </a:pathLst>
            </a:custGeom>
            <a:solidFill>
              <a:srgbClr val="5CCAE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407469" y="4586264"/>
              <a:ext cx="4880610" cy="5695950"/>
            </a:xfrm>
            <a:custGeom>
              <a:avLst/>
              <a:gdLst/>
              <a:ahLst/>
              <a:cxnLst/>
              <a:rect l="l" t="t" r="r" b="b"/>
              <a:pathLst>
                <a:path w="4880609" h="5695950">
                  <a:moveTo>
                    <a:pt x="4880529" y="5695369"/>
                  </a:moveTo>
                  <a:lnTo>
                    <a:pt x="0" y="5695369"/>
                  </a:lnTo>
                  <a:lnTo>
                    <a:pt x="4880529" y="0"/>
                  </a:lnTo>
                  <a:lnTo>
                    <a:pt x="4880529" y="5695369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4016978" y="0"/>
              <a:ext cx="4271645" cy="10269220"/>
            </a:xfrm>
            <a:custGeom>
              <a:avLst/>
              <a:gdLst/>
              <a:ahLst/>
              <a:cxnLst/>
              <a:rect l="l" t="t" r="r" b="b"/>
              <a:pathLst>
                <a:path w="4271644" h="10269220">
                  <a:moveTo>
                    <a:pt x="4271021" y="10268966"/>
                  </a:moveTo>
                  <a:lnTo>
                    <a:pt x="3706827" y="10268966"/>
                  </a:lnTo>
                  <a:lnTo>
                    <a:pt x="0" y="0"/>
                  </a:lnTo>
                  <a:lnTo>
                    <a:pt x="4271021" y="0"/>
                  </a:lnTo>
                  <a:lnTo>
                    <a:pt x="4271021" y="10268966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355079" y="0"/>
              <a:ext cx="1932939" cy="10269220"/>
            </a:xfrm>
            <a:custGeom>
              <a:avLst/>
              <a:gdLst/>
              <a:ahLst/>
              <a:cxnLst/>
              <a:rect l="l" t="t" r="r" b="b"/>
              <a:pathLst>
                <a:path w="1932940" h="10269220">
                  <a:moveTo>
                    <a:pt x="1932920" y="10268966"/>
                  </a:moveTo>
                  <a:lnTo>
                    <a:pt x="0" y="10268966"/>
                  </a:lnTo>
                  <a:lnTo>
                    <a:pt x="1534476" y="0"/>
                  </a:lnTo>
                  <a:lnTo>
                    <a:pt x="1932920" y="0"/>
                  </a:lnTo>
                  <a:lnTo>
                    <a:pt x="1932920" y="10268966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416429" y="0"/>
              <a:ext cx="1871980" cy="10269220"/>
            </a:xfrm>
            <a:custGeom>
              <a:avLst/>
              <a:gdLst/>
              <a:ahLst/>
              <a:cxnLst/>
              <a:rect l="l" t="t" r="r" b="b"/>
              <a:pathLst>
                <a:path w="1871980" h="10269220">
                  <a:moveTo>
                    <a:pt x="1871570" y="10268966"/>
                  </a:moveTo>
                  <a:lnTo>
                    <a:pt x="1672598" y="10268966"/>
                  </a:lnTo>
                  <a:lnTo>
                    <a:pt x="0" y="0"/>
                  </a:lnTo>
                  <a:lnTo>
                    <a:pt x="1871570" y="0"/>
                  </a:lnTo>
                  <a:lnTo>
                    <a:pt x="1871570" y="10268966"/>
                  </a:lnTo>
                  <a:close/>
                </a:path>
              </a:pathLst>
            </a:custGeom>
            <a:solidFill>
              <a:srgbClr val="20618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568497" y="5408867"/>
              <a:ext cx="2719705" cy="4872990"/>
            </a:xfrm>
            <a:custGeom>
              <a:avLst/>
              <a:gdLst/>
              <a:ahLst/>
              <a:cxnLst/>
              <a:rect l="l" t="t" r="r" b="b"/>
              <a:pathLst>
                <a:path w="2719705" h="4872990">
                  <a:moveTo>
                    <a:pt x="2719502" y="4872766"/>
                  </a:moveTo>
                  <a:lnTo>
                    <a:pt x="0" y="4872766"/>
                  </a:lnTo>
                  <a:lnTo>
                    <a:pt x="2719502" y="0"/>
                  </a:lnTo>
                  <a:lnTo>
                    <a:pt x="2719502" y="4872766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6015035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C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128712" y="9727262"/>
            <a:ext cx="1710689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0"/>
              </a:lnSpc>
            </a:pPr>
            <a:r>
              <a:rPr dirty="0" sz="1650">
                <a:solidFill>
                  <a:srgbClr val="2D81C2"/>
                </a:solidFill>
                <a:latin typeface="Trebuchet MS"/>
                <a:cs typeface="Trebuchet MS"/>
              </a:rPr>
              <a:t>3/21/2024</a:t>
            </a:r>
            <a:r>
              <a:rPr dirty="0" sz="1650" spc="-100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dirty="0" sz="1650" spc="-20" b="1">
                <a:solidFill>
                  <a:srgbClr val="2D81C2"/>
                </a:solidFill>
                <a:latin typeface="Trebuchet MS"/>
                <a:cs typeface="Trebuchet MS"/>
              </a:rPr>
              <a:t>Annual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128712" y="9965387"/>
            <a:ext cx="699770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0"/>
              </a:lnSpc>
            </a:pPr>
            <a:r>
              <a:rPr dirty="0" sz="1650" spc="-25" b="1">
                <a:solidFill>
                  <a:srgbClr val="2D81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7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1"/>
                </a:lnTo>
                <a:lnTo>
                  <a:pt x="0" y="271462"/>
                </a:lnTo>
                <a:lnTo>
                  <a:pt x="9715" y="199262"/>
                </a:lnTo>
                <a:lnTo>
                  <a:pt x="37052" y="134492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329" y="9715"/>
                </a:lnTo>
                <a:lnTo>
                  <a:pt x="343852" y="9715"/>
                </a:lnTo>
                <a:lnTo>
                  <a:pt x="408622" y="37052"/>
                </a:lnTo>
                <a:lnTo>
                  <a:pt x="463486" y="79533"/>
                </a:lnTo>
                <a:lnTo>
                  <a:pt x="505968" y="134492"/>
                </a:lnTo>
                <a:lnTo>
                  <a:pt x="533305" y="199262"/>
                </a:lnTo>
                <a:lnTo>
                  <a:pt x="542925" y="271462"/>
                </a:lnTo>
                <a:lnTo>
                  <a:pt x="533305" y="343661"/>
                </a:lnTo>
                <a:lnTo>
                  <a:pt x="505968" y="408527"/>
                </a:lnTo>
                <a:lnTo>
                  <a:pt x="463391" y="463486"/>
                </a:lnTo>
                <a:lnTo>
                  <a:pt x="408337" y="505967"/>
                </a:lnTo>
                <a:lnTo>
                  <a:pt x="343471" y="533304"/>
                </a:lnTo>
                <a:lnTo>
                  <a:pt x="342995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6516350" y="8415335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2" cy="371472"/>
          </a:xfrm>
          <a:prstGeom prst="rect">
            <a:avLst/>
          </a:prstGeom>
        </p:spPr>
      </p:pic>
      <p:grpSp>
        <p:nvGrpSpPr>
          <p:cNvPr id="18" name="object 18" descr=""/>
          <p:cNvGrpSpPr/>
          <p:nvPr/>
        </p:nvGrpSpPr>
        <p:grpSpPr>
          <a:xfrm>
            <a:off x="71435" y="5729284"/>
            <a:ext cx="6186170" cy="4511675"/>
            <a:chOff x="71435" y="5729284"/>
            <a:chExt cx="6186170" cy="4511675"/>
          </a:xfrm>
        </p:grpSpPr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5" y="9615485"/>
              <a:ext cx="5557160" cy="442912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5" y="5729284"/>
              <a:ext cx="2598434" cy="451156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071560" y="525842"/>
            <a:ext cx="350964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10"/>
              <a:t>AGENDA</a:t>
            </a:r>
            <a:endParaRPr sz="7200"/>
          </a:p>
        </p:txBody>
      </p:sp>
      <p:sp>
        <p:nvSpPr>
          <p:cNvPr id="26" name="object 2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22" name="object 22" descr=""/>
          <p:cNvSpPr txBox="1"/>
          <p:nvPr/>
        </p:nvSpPr>
        <p:spPr>
          <a:xfrm>
            <a:off x="7299882" y="5110360"/>
            <a:ext cx="91948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28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135201" y="1919803"/>
            <a:ext cx="5366385" cy="3218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3400" indent="-518795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533400" algn="l"/>
              </a:tabLst>
            </a:pPr>
            <a:r>
              <a:rPr dirty="0" sz="4200" spc="32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4200" spc="4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32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566420" indent="-461009">
              <a:lnSpc>
                <a:spcPts val="5025"/>
              </a:lnSpc>
              <a:buAutoNum type="arabicPeriod"/>
              <a:tabLst>
                <a:tab pos="566420" algn="l"/>
                <a:tab pos="2700655" algn="l"/>
              </a:tabLst>
            </a:pPr>
            <a:r>
              <a:rPr dirty="0" sz="4200" spc="85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542290" indent="-503555">
              <a:lnSpc>
                <a:spcPts val="5025"/>
              </a:lnSpc>
              <a:buAutoNum type="arabicPeriod"/>
              <a:tabLst>
                <a:tab pos="542290" algn="l"/>
              </a:tabLst>
            </a:pPr>
            <a:r>
              <a:rPr dirty="0" sz="4200" spc="32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4200" spc="3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20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547370" indent="-492125">
              <a:lnSpc>
                <a:spcPts val="5025"/>
              </a:lnSpc>
              <a:buAutoNum type="arabicPeriod"/>
              <a:tabLst>
                <a:tab pos="547370" algn="l"/>
                <a:tab pos="2148840" algn="l"/>
              </a:tabLst>
            </a:pPr>
            <a:r>
              <a:rPr dirty="0" sz="4200" spc="19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26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endParaRPr sz="4200">
              <a:latin typeface="Times New Roman"/>
              <a:cs typeface="Times New Roman"/>
            </a:endParaRPr>
          </a:p>
          <a:p>
            <a:pPr marL="533400" indent="-520700">
              <a:lnSpc>
                <a:spcPts val="5030"/>
              </a:lnSpc>
              <a:buAutoNum type="arabicPeriod"/>
              <a:tabLst>
                <a:tab pos="533400" algn="l"/>
              </a:tabLst>
            </a:pPr>
            <a:r>
              <a:rPr dirty="0" baseline="-2645" sz="6300" spc="-3307">
                <a:solidFill>
                  <a:srgbClr val="0D0D0D"/>
                </a:solidFill>
                <a:latin typeface="Times New Roman"/>
                <a:cs typeface="Times New Roman"/>
              </a:rPr>
              <a:t>P</a:t>
            </a:r>
            <a:r>
              <a:rPr dirty="0" sz="4200" spc="-114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dirty="0" baseline="-2645" sz="6300" spc="-2729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dirty="0" sz="4200" spc="15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dirty="0" sz="4200" spc="-1520">
                <a:solidFill>
                  <a:srgbClr val="0D0D0D"/>
                </a:solidFill>
                <a:latin typeface="Times New Roman"/>
                <a:cs typeface="Times New Roman"/>
              </a:rPr>
              <a:t>c</a:t>
            </a:r>
            <a:r>
              <a:rPr dirty="0" baseline="-2645" sz="6300" spc="89">
                <a:solidFill>
                  <a:srgbClr val="0D0D0D"/>
                </a:solidFill>
                <a:latin typeface="Times New Roman"/>
                <a:cs typeface="Times New Roman"/>
              </a:rPr>
              <a:t>r</a:t>
            </a:r>
            <a:r>
              <a:rPr dirty="0" sz="4200" spc="-1885">
                <a:solidFill>
                  <a:srgbClr val="0D0D0D"/>
                </a:solidFill>
                <a:latin typeface="Times New Roman"/>
                <a:cs typeface="Times New Roman"/>
              </a:rPr>
              <a:t>h</a:t>
            </a:r>
            <a:r>
              <a:rPr dirty="0" baseline="-2645" sz="6300" spc="397">
                <a:solidFill>
                  <a:srgbClr val="0D0D0D"/>
                </a:solidFill>
                <a:latin typeface="Times New Roman"/>
                <a:cs typeface="Times New Roman"/>
              </a:rPr>
              <a:t>t</a:t>
            </a:r>
            <a:r>
              <a:rPr dirty="0" baseline="-2645" sz="6300" spc="-1147">
                <a:solidFill>
                  <a:srgbClr val="0D0D0D"/>
                </a:solidFill>
                <a:latin typeface="Times New Roman"/>
                <a:cs typeface="Times New Roman"/>
              </a:rPr>
              <a:t>f</a:t>
            </a:r>
            <a:r>
              <a:rPr dirty="0" sz="4200" spc="-1145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dirty="0" baseline="-2645" sz="6300" spc="-1177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dirty="0" sz="4200" spc="-1045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dirty="0" baseline="-2645" sz="6300" spc="300">
                <a:solidFill>
                  <a:srgbClr val="0D0D0D"/>
                </a:solidFill>
                <a:latin typeface="Times New Roman"/>
                <a:cs typeface="Times New Roman"/>
              </a:rPr>
              <a:t>l</a:t>
            </a:r>
            <a:r>
              <a:rPr dirty="0" sz="4200" spc="-1075">
                <a:solidFill>
                  <a:srgbClr val="0D0D0D"/>
                </a:solidFill>
                <a:latin typeface="Times New Roman"/>
                <a:cs typeface="Times New Roman"/>
              </a:rPr>
              <a:t>l</a:t>
            </a:r>
            <a:r>
              <a:rPr dirty="0" baseline="-2645" sz="6300" spc="397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dirty="0" baseline="-2645" sz="6300" spc="-22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r>
              <a:rPr dirty="0" sz="4200" spc="150">
                <a:solidFill>
                  <a:srgbClr val="0D0D0D"/>
                </a:solidFill>
                <a:latin typeface="Times New Roman"/>
                <a:cs typeface="Times New Roman"/>
              </a:rPr>
              <a:t>g</a:t>
            </a:r>
            <a:r>
              <a:rPr dirty="0" sz="4200" spc="-440">
                <a:solidFill>
                  <a:srgbClr val="0D0D0D"/>
                </a:solidFill>
                <a:latin typeface="Times New Roman"/>
                <a:cs typeface="Times New Roman"/>
              </a:rPr>
              <a:t>i</a:t>
            </a:r>
            <a:r>
              <a:rPr dirty="0" sz="4200" spc="-1550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dirty="0" sz="4200" spc="9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dirty="0" sz="4200" spc="-1780">
                <a:solidFill>
                  <a:srgbClr val="0D0D0D"/>
                </a:solidFill>
                <a:latin typeface="Times New Roman"/>
                <a:cs typeface="Times New Roman"/>
              </a:rPr>
              <a:t>e</a:t>
            </a:r>
            <a:r>
              <a:rPr dirty="0" sz="4200" spc="350">
                <a:solidFill>
                  <a:srgbClr val="0D0D0D"/>
                </a:solidFill>
                <a:latin typeface="Times New Roman"/>
                <a:cs typeface="Times New Roman"/>
              </a:rPr>
              <a:t>s</a:t>
            </a:r>
            <a:r>
              <a:rPr dirty="0" sz="4200" spc="190">
                <a:solidFill>
                  <a:srgbClr val="0D0D0D"/>
                </a:solidFill>
                <a:latin typeface="Times New Roman"/>
                <a:cs typeface="Times New Roman"/>
              </a:rPr>
              <a:t>sig</a:t>
            </a:r>
            <a:r>
              <a:rPr dirty="0" sz="4200" spc="4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135201" y="5133220"/>
            <a:ext cx="2743200" cy="1294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33400">
              <a:lnSpc>
                <a:spcPts val="4995"/>
              </a:lnSpc>
              <a:spcBef>
                <a:spcPts val="100"/>
              </a:spcBef>
            </a:pPr>
            <a:r>
              <a:rPr dirty="0" sz="4200" spc="36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12700">
              <a:lnSpc>
                <a:spcPts val="4995"/>
              </a:lnSpc>
            </a:pPr>
            <a:r>
              <a:rPr dirty="0" sz="4200" spc="165">
                <a:solidFill>
                  <a:srgbClr val="0D0D0D"/>
                </a:solidFill>
                <a:latin typeface="Times New Roman"/>
                <a:cs typeface="Times New Roman"/>
              </a:rPr>
              <a:t>2.</a:t>
            </a:r>
            <a:r>
              <a:rPr dirty="0" sz="4200" spc="-4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36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119872" y="6387346"/>
            <a:ext cx="3901440" cy="3218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030"/>
              </a:lnSpc>
              <a:spcBef>
                <a:spcPts val="100"/>
              </a:spcBef>
            </a:pPr>
            <a:r>
              <a:rPr dirty="0" sz="4200" spc="445">
                <a:solidFill>
                  <a:srgbClr val="0D0D0D"/>
                </a:solidFill>
                <a:latin typeface="Times New Roman"/>
                <a:cs typeface="Times New Roman"/>
              </a:rPr>
              <a:t>F</a:t>
            </a:r>
            <a:r>
              <a:rPr dirty="0" sz="4200" spc="-860">
                <a:solidFill>
                  <a:srgbClr val="0D0D0D"/>
                </a:solidFill>
                <a:latin typeface="Times New Roman"/>
                <a:cs typeface="Times New Roman"/>
              </a:rPr>
              <a:t>u</a:t>
            </a:r>
            <a:r>
              <a:rPr dirty="0" baseline="1984" sz="6300" spc="-644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dirty="0" sz="4200" spc="-1055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dirty="0" baseline="1984" sz="6300" spc="-660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r>
              <a:rPr dirty="0" sz="4200" spc="-720">
                <a:solidFill>
                  <a:srgbClr val="0D0D0D"/>
                </a:solidFill>
                <a:latin typeface="Times New Roman"/>
                <a:cs typeface="Times New Roman"/>
              </a:rPr>
              <a:t>c</a:t>
            </a:r>
            <a:r>
              <a:rPr dirty="0" baseline="1984" sz="6300" spc="-1320">
                <a:solidFill>
                  <a:srgbClr val="0D0D0D"/>
                </a:solidFill>
                <a:latin typeface="Times New Roman"/>
                <a:cs typeface="Times New Roman"/>
              </a:rPr>
              <a:t>d</a:t>
            </a:r>
            <a:r>
              <a:rPr dirty="0" sz="4200" spc="445">
                <a:solidFill>
                  <a:srgbClr val="0D0D0D"/>
                </a:solidFill>
                <a:latin typeface="Times New Roman"/>
                <a:cs typeface="Times New Roman"/>
              </a:rPr>
              <a:t>tionalit</a:t>
            </a:r>
            <a:r>
              <a:rPr dirty="0" sz="4200" spc="195">
                <a:solidFill>
                  <a:srgbClr val="0D0D0D"/>
                </a:solidFill>
                <a:latin typeface="Times New Roman"/>
                <a:cs typeface="Times New Roman"/>
              </a:rPr>
              <a:t>y</a:t>
            </a:r>
            <a:endParaRPr sz="4200">
              <a:latin typeface="Times New Roman"/>
              <a:cs typeface="Times New Roman"/>
            </a:endParaRPr>
          </a:p>
          <a:p>
            <a:pPr marL="561975" marR="309245" indent="-495300">
              <a:lnSpc>
                <a:spcPts val="5030"/>
              </a:lnSpc>
              <a:spcBef>
                <a:spcPts val="165"/>
              </a:spcBef>
              <a:buAutoNum type="arabicPeriod"/>
              <a:tabLst>
                <a:tab pos="563245" algn="l"/>
                <a:tab pos="2696845" algn="l"/>
              </a:tabLst>
            </a:pPr>
            <a:r>
              <a:rPr dirty="0" sz="4200" spc="20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27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dirty="0" sz="4200" spc="27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18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553720" indent="-512445">
              <a:lnSpc>
                <a:spcPts val="4845"/>
              </a:lnSpc>
              <a:buAutoNum type="arabicPeriod"/>
              <a:tabLst>
                <a:tab pos="553720" algn="l"/>
              </a:tabLst>
            </a:pPr>
            <a:r>
              <a:rPr dirty="0" sz="4200" spc="27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531495" indent="-518795">
              <a:lnSpc>
                <a:spcPts val="5030"/>
              </a:lnSpc>
              <a:buAutoNum type="arabicPeriod"/>
              <a:tabLst>
                <a:tab pos="531495" algn="l"/>
                <a:tab pos="2665095" algn="l"/>
              </a:tabLst>
            </a:pPr>
            <a:r>
              <a:rPr dirty="0" sz="4200" spc="484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395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987210" y="4400550"/>
            <a:ext cx="4140835" cy="4883150"/>
            <a:chOff x="11987210" y="4400550"/>
            <a:chExt cx="4140835" cy="4883150"/>
          </a:xfrm>
        </p:grpSpPr>
        <p:sp>
          <p:nvSpPr>
            <p:cNvPr id="4" name="object 4" descr=""/>
            <p:cNvSpPr/>
            <p:nvPr/>
          </p:nvSpPr>
          <p:spPr>
            <a:xfrm>
              <a:off x="14030321" y="8843960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779" y="271779"/>
                  </a:moveTo>
                  <a:lnTo>
                    <a:pt x="0" y="271779"/>
                  </a:lnTo>
                  <a:lnTo>
                    <a:pt x="0" y="0"/>
                  </a:lnTo>
                  <a:lnTo>
                    <a:pt x="271779" y="0"/>
                  </a:lnTo>
                  <a:lnTo>
                    <a:pt x="271779" y="27177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0" y="4400550"/>
              <a:ext cx="4140287" cy="4882684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13005" y="742693"/>
            <a:ext cx="8225790" cy="9931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dirty="0" spc="-235"/>
              <a:t> </a:t>
            </a:r>
            <a:r>
              <a:rPr dirty="0" spc="-10"/>
              <a:t>STATEMENT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0" y="9701210"/>
            <a:ext cx="262413" cy="26650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304444" y="2364737"/>
            <a:ext cx="10290175" cy="445643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2705">
              <a:lnSpc>
                <a:spcPts val="5030"/>
              </a:lnSpc>
              <a:spcBef>
                <a:spcPts val="275"/>
              </a:spcBef>
            </a:pPr>
            <a:r>
              <a:rPr dirty="0" sz="4200">
                <a:latin typeface="Calibri"/>
                <a:cs typeface="Calibri"/>
              </a:rPr>
              <a:t>In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today’s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competitive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digital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world,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individuals </a:t>
            </a:r>
            <a:r>
              <a:rPr dirty="0" sz="4200">
                <a:latin typeface="Calibri"/>
                <a:cs typeface="Calibri"/>
              </a:rPr>
              <a:t>lack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centralized,</a:t>
            </a:r>
            <a:r>
              <a:rPr dirty="0" sz="4200" spc="-7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professional,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visually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ts val="4880"/>
              </a:lnSpc>
              <a:spcBef>
                <a:spcPts val="35"/>
              </a:spcBef>
            </a:pPr>
            <a:r>
              <a:rPr dirty="0" sz="4200">
                <a:latin typeface="Calibri"/>
                <a:cs typeface="Calibri"/>
              </a:rPr>
              <a:t>appealing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platform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to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showcase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their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academic achievements,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skills,</a:t>
            </a:r>
            <a:r>
              <a:rPr dirty="0" sz="4200" spc="-6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6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projects.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00"/>
              </a:lnSpc>
            </a:pPr>
            <a:r>
              <a:rPr dirty="0" sz="4200">
                <a:latin typeface="Calibri"/>
                <a:cs typeface="Calibri"/>
              </a:rPr>
              <a:t>A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digital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portfolio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is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necessary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to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present</a:t>
            </a:r>
            <a:endParaRPr sz="4200">
              <a:latin typeface="Calibri"/>
              <a:cs typeface="Calibri"/>
            </a:endParaRPr>
          </a:p>
          <a:p>
            <a:pPr marL="12700" marR="1979930">
              <a:lnSpc>
                <a:spcPts val="5030"/>
              </a:lnSpc>
              <a:spcBef>
                <a:spcPts val="95"/>
              </a:spcBef>
            </a:pPr>
            <a:r>
              <a:rPr dirty="0" sz="4200">
                <a:latin typeface="Calibri"/>
                <a:cs typeface="Calibri"/>
              </a:rPr>
              <a:t>personal</a:t>
            </a:r>
            <a:r>
              <a:rPr dirty="0" sz="4200" spc="-2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2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professional</a:t>
            </a:r>
            <a:r>
              <a:rPr dirty="0" sz="4200" spc="-2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information effectively.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E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 descr=""/>
            <p:cNvSpPr/>
            <p:nvPr/>
          </p:nvSpPr>
          <p:spPr>
            <a:xfrm>
              <a:off x="14030321" y="8843960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779" y="271779"/>
                  </a:moveTo>
                  <a:lnTo>
                    <a:pt x="0" y="271779"/>
                  </a:lnTo>
                  <a:lnTo>
                    <a:pt x="0" y="0"/>
                  </a:lnTo>
                  <a:lnTo>
                    <a:pt x="271779" y="0"/>
                  </a:lnTo>
                  <a:lnTo>
                    <a:pt x="271779" y="27177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0" cy="5714999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71560" y="1124551"/>
            <a:ext cx="7820025" cy="9931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9535" algn="l"/>
              </a:tabLst>
            </a:pPr>
            <a:r>
              <a:rPr dirty="0" spc="-10"/>
              <a:t>PROJECT</a:t>
            </a:r>
            <a:r>
              <a:rPr dirty="0"/>
              <a:t>	</a:t>
            </a:r>
            <a:r>
              <a:rPr dirty="0" spc="-10"/>
              <a:t>OVERVIEW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0" y="9701210"/>
            <a:ext cx="262413" cy="266509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4925" rIns="0" bIns="0" rtlCol="0" vert="horz">
            <a:spAutoFit/>
          </a:bodyPr>
          <a:lstStyle/>
          <a:p>
            <a:pPr marR="5080">
              <a:lnSpc>
                <a:spcPts val="5030"/>
              </a:lnSpc>
              <a:spcBef>
                <a:spcPts val="275"/>
              </a:spcBef>
            </a:pPr>
            <a:r>
              <a:rPr dirty="0" sz="4200"/>
              <a:t>The</a:t>
            </a:r>
            <a:r>
              <a:rPr dirty="0" sz="4200" spc="-70"/>
              <a:t> </a:t>
            </a:r>
            <a:r>
              <a:rPr dirty="0" sz="4200"/>
              <a:t>Digital</a:t>
            </a:r>
            <a:r>
              <a:rPr dirty="0" sz="4200" spc="-70"/>
              <a:t> </a:t>
            </a:r>
            <a:r>
              <a:rPr dirty="0" sz="4200"/>
              <a:t>Portfolio</a:t>
            </a:r>
            <a:r>
              <a:rPr dirty="0" sz="4200" spc="-70"/>
              <a:t> </a:t>
            </a:r>
            <a:r>
              <a:rPr dirty="0" sz="4200"/>
              <a:t>Website</a:t>
            </a:r>
            <a:r>
              <a:rPr dirty="0" sz="4200" spc="-70"/>
              <a:t> </a:t>
            </a:r>
            <a:r>
              <a:rPr dirty="0" sz="4200"/>
              <a:t>is</a:t>
            </a:r>
            <a:r>
              <a:rPr dirty="0" sz="4200" spc="-65"/>
              <a:t> </a:t>
            </a:r>
            <a:r>
              <a:rPr dirty="0" sz="4200"/>
              <a:t>a</a:t>
            </a:r>
            <a:r>
              <a:rPr dirty="0" sz="4200" spc="-70"/>
              <a:t> </a:t>
            </a:r>
            <a:r>
              <a:rPr dirty="0" sz="4200"/>
              <a:t>personal</a:t>
            </a:r>
            <a:r>
              <a:rPr dirty="0" sz="4200" spc="-70"/>
              <a:t> </a:t>
            </a:r>
            <a:r>
              <a:rPr dirty="0" sz="4200" spc="-10"/>
              <a:t>platform </a:t>
            </a:r>
            <a:r>
              <a:rPr dirty="0" sz="4200"/>
              <a:t>designed</a:t>
            </a:r>
            <a:r>
              <a:rPr dirty="0" sz="4200" spc="-105"/>
              <a:t> </a:t>
            </a:r>
            <a:r>
              <a:rPr dirty="0" sz="4200"/>
              <a:t>to</a:t>
            </a:r>
            <a:r>
              <a:rPr dirty="0" sz="4200" spc="-100"/>
              <a:t> </a:t>
            </a:r>
            <a:r>
              <a:rPr dirty="0" sz="4200"/>
              <a:t>highlight</a:t>
            </a:r>
            <a:r>
              <a:rPr dirty="0" sz="4200" spc="-100"/>
              <a:t> </a:t>
            </a:r>
            <a:r>
              <a:rPr dirty="0" sz="4200"/>
              <a:t>academic,</a:t>
            </a:r>
            <a:r>
              <a:rPr dirty="0" sz="4200" spc="-100"/>
              <a:t> </a:t>
            </a:r>
            <a:r>
              <a:rPr dirty="0" sz="4200"/>
              <a:t>technical,</a:t>
            </a:r>
            <a:r>
              <a:rPr dirty="0" sz="4200" spc="-100"/>
              <a:t> </a:t>
            </a:r>
            <a:r>
              <a:rPr dirty="0" sz="4200" spc="-25"/>
              <a:t>and </a:t>
            </a:r>
            <a:r>
              <a:rPr dirty="0" sz="4200"/>
              <a:t>creative</a:t>
            </a:r>
            <a:r>
              <a:rPr dirty="0" sz="4200" spc="-150"/>
              <a:t> </a:t>
            </a:r>
            <a:r>
              <a:rPr dirty="0" sz="4200" spc="-10"/>
              <a:t>skills.</a:t>
            </a:r>
            <a:endParaRPr sz="4200"/>
          </a:p>
          <a:p>
            <a:pPr>
              <a:lnSpc>
                <a:spcPts val="4580"/>
              </a:lnSpc>
            </a:pPr>
            <a:r>
              <a:rPr dirty="0" sz="4200"/>
              <a:t>It</a:t>
            </a:r>
            <a:r>
              <a:rPr dirty="0" sz="4200" spc="-55"/>
              <a:t> </a:t>
            </a:r>
            <a:r>
              <a:rPr dirty="0" sz="4200"/>
              <a:t>contains</a:t>
            </a:r>
            <a:r>
              <a:rPr dirty="0" sz="4200" spc="-50"/>
              <a:t> </a:t>
            </a:r>
            <a:r>
              <a:rPr dirty="0" sz="4200"/>
              <a:t>sections</a:t>
            </a:r>
            <a:r>
              <a:rPr dirty="0" sz="4200" spc="-50"/>
              <a:t> </a:t>
            </a:r>
            <a:r>
              <a:rPr dirty="0" sz="4200"/>
              <a:t>such</a:t>
            </a:r>
            <a:r>
              <a:rPr dirty="0" sz="4200" spc="-50"/>
              <a:t> </a:t>
            </a:r>
            <a:r>
              <a:rPr dirty="0" sz="4200"/>
              <a:t>as</a:t>
            </a:r>
            <a:r>
              <a:rPr dirty="0" sz="4200" spc="-50"/>
              <a:t> </a:t>
            </a:r>
            <a:r>
              <a:rPr dirty="0" sz="4200"/>
              <a:t>About</a:t>
            </a:r>
            <a:r>
              <a:rPr dirty="0" sz="4200" spc="-50"/>
              <a:t> </a:t>
            </a:r>
            <a:r>
              <a:rPr dirty="0" sz="4200"/>
              <a:t>Me,</a:t>
            </a:r>
            <a:r>
              <a:rPr dirty="0" sz="4200" spc="-50"/>
              <a:t> </a:t>
            </a:r>
            <a:r>
              <a:rPr dirty="0" sz="4200" spc="-10"/>
              <a:t>Education,</a:t>
            </a:r>
            <a:endParaRPr sz="4200"/>
          </a:p>
          <a:p>
            <a:pPr marR="2012950">
              <a:lnSpc>
                <a:spcPts val="5030"/>
              </a:lnSpc>
              <a:spcBef>
                <a:spcPts val="55"/>
              </a:spcBef>
            </a:pPr>
            <a:r>
              <a:rPr dirty="0" sz="4200"/>
              <a:t>Projects,</a:t>
            </a:r>
            <a:r>
              <a:rPr dirty="0" sz="4200" spc="-80"/>
              <a:t> </a:t>
            </a:r>
            <a:r>
              <a:rPr dirty="0" sz="4200"/>
              <a:t>Skills,</a:t>
            </a:r>
            <a:r>
              <a:rPr dirty="0" sz="4200" spc="-75"/>
              <a:t> </a:t>
            </a:r>
            <a:r>
              <a:rPr dirty="0" sz="4200"/>
              <a:t>Certifications,</a:t>
            </a:r>
            <a:r>
              <a:rPr dirty="0" sz="4200" spc="-75"/>
              <a:t> </a:t>
            </a:r>
            <a:r>
              <a:rPr dirty="0" sz="4200"/>
              <a:t>and</a:t>
            </a:r>
            <a:r>
              <a:rPr dirty="0" sz="4200" spc="-75"/>
              <a:t> </a:t>
            </a:r>
            <a:r>
              <a:rPr dirty="0" sz="4200" spc="-10"/>
              <a:t>Contact information.</a:t>
            </a:r>
            <a:endParaRPr sz="4200"/>
          </a:p>
          <a:p>
            <a:pPr marR="1454150">
              <a:lnSpc>
                <a:spcPts val="4800"/>
              </a:lnSpc>
              <a:spcBef>
                <a:spcPts val="80"/>
              </a:spcBef>
            </a:pPr>
            <a:r>
              <a:rPr dirty="0" sz="4200"/>
              <a:t>The</a:t>
            </a:r>
            <a:r>
              <a:rPr dirty="0" sz="4200" spc="-35"/>
              <a:t> </a:t>
            </a:r>
            <a:r>
              <a:rPr dirty="0" sz="4200"/>
              <a:t>website</a:t>
            </a:r>
            <a:r>
              <a:rPr dirty="0" sz="4200" spc="-35"/>
              <a:t> </a:t>
            </a:r>
            <a:r>
              <a:rPr dirty="0" sz="4200"/>
              <a:t>is</a:t>
            </a:r>
            <a:r>
              <a:rPr dirty="0" sz="4200" spc="-35"/>
              <a:t> </a:t>
            </a:r>
            <a:r>
              <a:rPr dirty="0" sz="4200"/>
              <a:t>responsive,</a:t>
            </a:r>
            <a:r>
              <a:rPr dirty="0" sz="4200" spc="-30"/>
              <a:t> </a:t>
            </a:r>
            <a:r>
              <a:rPr dirty="0" sz="4200" spc="-25"/>
              <a:t>user-</a:t>
            </a:r>
            <a:r>
              <a:rPr dirty="0" sz="4200"/>
              <a:t>friendly,</a:t>
            </a:r>
            <a:r>
              <a:rPr dirty="0" sz="4200" spc="-35"/>
              <a:t> </a:t>
            </a:r>
            <a:r>
              <a:rPr dirty="0" sz="4200" spc="-25"/>
              <a:t>and </a:t>
            </a:r>
            <a:r>
              <a:rPr dirty="0" sz="4200" spc="-10"/>
              <a:t>customizable.</a:t>
            </a:r>
            <a:endParaRPr sz="4200"/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030325" y="8843960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9145" y="1227197"/>
            <a:ext cx="5572125" cy="1480820"/>
          </a:xfrm>
          <a:prstGeom prst="rect"/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  <a:tabLst>
                <a:tab pos="2950845" algn="l"/>
                <a:tab pos="4420235" algn="l"/>
              </a:tabLst>
            </a:pPr>
            <a:r>
              <a:rPr dirty="0" sz="4800" spc="-35"/>
              <a:t>WHO</a:t>
            </a:r>
            <a:r>
              <a:rPr dirty="0" sz="4800" spc="-710"/>
              <a:t> </a:t>
            </a:r>
            <a:r>
              <a:rPr dirty="0" sz="4800" spc="-25"/>
              <a:t>ARE</a:t>
            </a:r>
            <a:r>
              <a:rPr dirty="0" sz="4800"/>
              <a:t>	</a:t>
            </a:r>
            <a:r>
              <a:rPr dirty="0" sz="4800" spc="-25"/>
              <a:t>THE</a:t>
            </a:r>
            <a:r>
              <a:rPr dirty="0" sz="4800"/>
              <a:t>	</a:t>
            </a:r>
            <a:r>
              <a:rPr dirty="0" sz="4800" spc="-35"/>
              <a:t>END </a:t>
            </a:r>
            <a:r>
              <a:rPr dirty="0" sz="4800" spc="-10"/>
              <a:t>USERS?</a:t>
            </a:r>
            <a:endParaRPr sz="4800"/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69390" cy="72866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643418" y="2948965"/>
            <a:ext cx="12116435" cy="255143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5080">
              <a:lnSpc>
                <a:spcPts val="4950"/>
              </a:lnSpc>
              <a:spcBef>
                <a:spcPts val="290"/>
              </a:spcBef>
            </a:pPr>
            <a:r>
              <a:rPr dirty="0" sz="4200">
                <a:latin typeface="Calibri"/>
                <a:cs typeface="Calibri"/>
              </a:rPr>
              <a:t>Students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Showcase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academic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achievements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skills </a:t>
            </a:r>
            <a:r>
              <a:rPr dirty="0" sz="4200">
                <a:latin typeface="Calibri"/>
                <a:cs typeface="Calibri"/>
              </a:rPr>
              <a:t>Job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Seekers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Highlight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projects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certifications </a:t>
            </a:r>
            <a:r>
              <a:rPr dirty="0" sz="4200">
                <a:latin typeface="Calibri"/>
                <a:cs typeface="Calibri"/>
              </a:rPr>
              <a:t>Professionals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Build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online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personal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brand </a:t>
            </a:r>
            <a:r>
              <a:rPr dirty="0" sz="4200">
                <a:latin typeface="Calibri"/>
                <a:cs typeface="Calibri"/>
              </a:rPr>
              <a:t>Recruiters/Employers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View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candidate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portfolios</a:t>
            </a:r>
            <a:r>
              <a:rPr dirty="0" sz="4200" spc="-3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easily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2438423" y="1938925"/>
            <a:ext cx="4043679" cy="7915275"/>
            <a:chOff x="12438423" y="1938925"/>
            <a:chExt cx="4043679" cy="79152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4030321" y="804386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0AF4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4030325" y="8843960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7651" y="1201466"/>
            <a:ext cx="9354185" cy="1427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6240"/>
              </a:lnSpc>
              <a:spcBef>
                <a:spcPts val="100"/>
              </a:spcBef>
            </a:pPr>
            <a:r>
              <a:rPr dirty="0" sz="5400"/>
              <a:t>TOOLS</a:t>
            </a:r>
            <a:r>
              <a:rPr dirty="0" sz="5400" spc="-155"/>
              <a:t> </a:t>
            </a:r>
            <a:r>
              <a:rPr dirty="0" sz="5400"/>
              <a:t>AND</a:t>
            </a:r>
            <a:r>
              <a:rPr dirty="0" sz="5400" spc="-150"/>
              <a:t> </a:t>
            </a:r>
            <a:r>
              <a:rPr dirty="0" sz="5400" spc="-10"/>
              <a:t>TECHNIQUES</a:t>
            </a:r>
            <a:endParaRPr sz="5400"/>
          </a:p>
          <a:p>
            <a:pPr marL="12700">
              <a:lnSpc>
                <a:spcPts val="4800"/>
              </a:lnSpc>
            </a:pP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Frontend:</a:t>
            </a:r>
            <a:r>
              <a:rPr dirty="0" sz="4200" spc="-14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HTML,</a:t>
            </a:r>
            <a:r>
              <a:rPr dirty="0" sz="4200" spc="-14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CSS,</a:t>
            </a:r>
            <a:r>
              <a:rPr dirty="0" sz="4200" spc="-14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JavaScript,</a:t>
            </a:r>
            <a:r>
              <a:rPr dirty="0" sz="4200" spc="-14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spc="-10" b="0">
                <a:solidFill>
                  <a:srgbClr val="000000"/>
                </a:solidFill>
                <a:latin typeface="Calibri"/>
                <a:cs typeface="Calibri"/>
              </a:rPr>
              <a:t>Bootstrap</a:t>
            </a:r>
            <a:endParaRPr sz="42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0" y="9701210"/>
            <a:ext cx="262413" cy="26650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338181" y="3381054"/>
            <a:ext cx="9073515" cy="3675379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dirty="0" sz="4200">
                <a:latin typeface="Calibri"/>
                <a:cs typeface="Calibri"/>
              </a:rPr>
              <a:t>Backend: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Python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(Flask/Django)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or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PHP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 spc="-25">
                <a:latin typeface="Calibri"/>
                <a:cs typeface="Calibri"/>
              </a:rPr>
              <a:t>(if </a:t>
            </a:r>
            <a:r>
              <a:rPr dirty="0" sz="4200" spc="-10">
                <a:latin typeface="Calibri"/>
                <a:cs typeface="Calibri"/>
              </a:rPr>
              <a:t>required)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55"/>
              </a:lnSpc>
            </a:pPr>
            <a:r>
              <a:rPr dirty="0" sz="4200">
                <a:latin typeface="Calibri"/>
                <a:cs typeface="Calibri"/>
              </a:rPr>
              <a:t>Database: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MySQL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/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SQLite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(optional)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z="4200">
                <a:latin typeface="Calibri"/>
                <a:cs typeface="Calibri"/>
              </a:rPr>
              <a:t>Hosting: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GitHub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Pages</a:t>
            </a:r>
            <a:r>
              <a:rPr dirty="0" sz="4200" spc="-5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/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Netlify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Version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dirty="0" sz="4200">
                <a:latin typeface="Calibri"/>
                <a:cs typeface="Calibri"/>
              </a:rPr>
              <a:t>Control: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Git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&amp;</a:t>
            </a:r>
            <a:r>
              <a:rPr dirty="0" sz="4200" spc="-6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GitHub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843960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0" y="9701210"/>
            <a:ext cx="114299" cy="26650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71560" y="323053"/>
            <a:ext cx="3615690" cy="1854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6000" spc="-25"/>
              <a:t>POTFOLIO </a:t>
            </a:r>
            <a:r>
              <a:rPr dirty="0" sz="6000" spc="-10"/>
              <a:t>LAYOUT</a:t>
            </a:r>
            <a:endParaRPr sz="6000"/>
          </a:p>
        </p:txBody>
      </p:sp>
      <p:sp>
        <p:nvSpPr>
          <p:cNvPr id="5" name="object 5" descr=""/>
          <p:cNvSpPr txBox="1"/>
          <p:nvPr/>
        </p:nvSpPr>
        <p:spPr>
          <a:xfrm>
            <a:off x="5662908" y="323053"/>
            <a:ext cx="425894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b="1">
                <a:solidFill>
                  <a:srgbClr val="0000FF"/>
                </a:solidFill>
                <a:latin typeface="Trebuchet MS"/>
                <a:cs typeface="Trebuchet MS"/>
              </a:rPr>
              <a:t>DESIGN</a:t>
            </a:r>
            <a:r>
              <a:rPr dirty="0" sz="6000" spc="-180" b="1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6000" spc="-25" b="1">
                <a:solidFill>
                  <a:srgbClr val="0000FF"/>
                </a:solidFill>
                <a:latin typeface="Trebuchet MS"/>
                <a:cs typeface="Trebuchet MS"/>
              </a:rPr>
              <a:t>AND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5087600" y="78770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163000" y="2041045"/>
            <a:ext cx="4557395" cy="148082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</a:pPr>
            <a:r>
              <a:rPr dirty="0" sz="4800">
                <a:latin typeface="Calibri"/>
                <a:cs typeface="Calibri"/>
              </a:rPr>
              <a:t>The</a:t>
            </a:r>
            <a:r>
              <a:rPr dirty="0" sz="4800" spc="-15">
                <a:latin typeface="Calibri"/>
                <a:cs typeface="Calibri"/>
              </a:rPr>
              <a:t> </a:t>
            </a:r>
            <a:r>
              <a:rPr dirty="0" sz="4800" spc="-30">
                <a:latin typeface="Calibri"/>
                <a:cs typeface="Calibri"/>
              </a:rPr>
              <a:t>design</a:t>
            </a:r>
            <a:r>
              <a:rPr dirty="0" sz="4800" spc="-295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follows </a:t>
            </a:r>
            <a:r>
              <a:rPr dirty="0" sz="4800" spc="-25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6124335" y="2041045"/>
            <a:ext cx="43205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3880" algn="l"/>
              </a:tabLst>
            </a:pPr>
            <a:r>
              <a:rPr dirty="0" sz="4800" spc="-50">
                <a:latin typeface="Calibri"/>
                <a:cs typeface="Calibri"/>
              </a:rPr>
              <a:t>a</a:t>
            </a:r>
            <a:r>
              <a:rPr dirty="0" sz="4800">
                <a:latin typeface="Calibri"/>
                <a:cs typeface="Calibri"/>
              </a:rPr>
              <a:t>	clean,</a:t>
            </a:r>
            <a:r>
              <a:rPr dirty="0" sz="4800" spc="-135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minimal,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63000" y="3488845"/>
            <a:ext cx="9382125" cy="148082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  <a:tabLst>
                <a:tab pos="3319779" algn="l"/>
                <a:tab pos="5525135" algn="l"/>
                <a:tab pos="6627495" algn="l"/>
                <a:tab pos="7729855" algn="l"/>
              </a:tabLst>
            </a:pPr>
            <a:r>
              <a:rPr dirty="0" sz="4800" spc="-10">
                <a:latin typeface="Calibri"/>
                <a:cs typeface="Calibri"/>
              </a:rPr>
              <a:t>professional</a:t>
            </a:r>
            <a:r>
              <a:rPr dirty="0" sz="4800">
                <a:latin typeface="Calibri"/>
                <a:cs typeface="Calibri"/>
              </a:rPr>
              <a:t>	layout</a:t>
            </a:r>
            <a:r>
              <a:rPr dirty="0" sz="4800" spc="-185">
                <a:latin typeface="Calibri"/>
                <a:cs typeface="Calibri"/>
              </a:rPr>
              <a:t> </a:t>
            </a:r>
            <a:r>
              <a:rPr dirty="0" sz="4800" spc="-20">
                <a:latin typeface="Calibri"/>
                <a:cs typeface="Calibri"/>
              </a:rPr>
              <a:t>with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proper navigation.</a:t>
            </a:r>
            <a:r>
              <a:rPr dirty="0" sz="4800" spc="-185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Sections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include: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25">
                <a:latin typeface="Calibri"/>
                <a:cs typeface="Calibri"/>
              </a:rPr>
              <a:t>Home,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368038" y="4904260"/>
            <a:ext cx="13855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>
                <a:latin typeface="Calibri"/>
                <a:cs typeface="Calibri"/>
              </a:rPr>
              <a:t>Skills,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163000" y="4926484"/>
            <a:ext cx="16903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10">
                <a:latin typeface="Calibri"/>
                <a:cs typeface="Calibri"/>
              </a:rPr>
              <a:t>About,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63000" y="5628160"/>
            <a:ext cx="9775825" cy="1503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ts val="5870"/>
              </a:lnSpc>
              <a:spcBef>
                <a:spcPts val="95"/>
              </a:spcBef>
              <a:tabLst>
                <a:tab pos="8832215" algn="l"/>
              </a:tabLst>
            </a:pPr>
            <a:r>
              <a:rPr dirty="0" baseline="-1736" sz="7200" spc="-37">
                <a:latin typeface="Calibri"/>
                <a:cs typeface="Calibri"/>
              </a:rPr>
              <a:t>Projects,</a:t>
            </a:r>
            <a:r>
              <a:rPr dirty="0" baseline="-1736" sz="7200" spc="-869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Education,</a:t>
            </a:r>
            <a:r>
              <a:rPr dirty="0" sz="4800" spc="-125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Certifications,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20">
                <a:latin typeface="Calibri"/>
                <a:cs typeface="Calibri"/>
              </a:rPr>
              <a:t>and </a:t>
            </a:r>
            <a:r>
              <a:rPr dirty="0" sz="4800" spc="-10">
                <a:latin typeface="Calibri"/>
                <a:cs typeface="Calibri"/>
              </a:rPr>
              <a:t>Contact.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163000" y="7098184"/>
            <a:ext cx="7496809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0610" algn="l"/>
                <a:tab pos="3456304" algn="l"/>
              </a:tabLst>
            </a:pPr>
            <a:r>
              <a:rPr dirty="0" sz="4800" spc="-25">
                <a:latin typeface="Calibri"/>
                <a:cs typeface="Calibri"/>
              </a:rPr>
              <a:t>The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portfolio</a:t>
            </a:r>
            <a:r>
              <a:rPr dirty="0" sz="4800">
                <a:latin typeface="Calibri"/>
                <a:cs typeface="Calibri"/>
              </a:rPr>
              <a:t>	is</a:t>
            </a:r>
            <a:r>
              <a:rPr dirty="0" sz="4800" spc="-120">
                <a:latin typeface="Calibri"/>
                <a:cs typeface="Calibri"/>
              </a:rPr>
              <a:t> </a:t>
            </a:r>
            <a:r>
              <a:rPr dirty="0" sz="4800">
                <a:latin typeface="Calibri"/>
                <a:cs typeface="Calibri"/>
              </a:rPr>
              <a:t>responsive</a:t>
            </a:r>
            <a:r>
              <a:rPr dirty="0" sz="4800" spc="-114">
                <a:latin typeface="Calibri"/>
                <a:cs typeface="Calibri"/>
              </a:rPr>
              <a:t> </a:t>
            </a:r>
            <a:r>
              <a:rPr dirty="0" sz="4800" spc="-25">
                <a:latin typeface="Calibri"/>
                <a:cs typeface="Calibri"/>
              </a:rPr>
              <a:t>for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163000" y="7822084"/>
            <a:ext cx="76581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35505" algn="l"/>
                <a:tab pos="3456304" algn="l"/>
                <a:tab pos="5661660" algn="l"/>
              </a:tabLst>
            </a:pPr>
            <a:r>
              <a:rPr dirty="0" sz="4800" spc="-10">
                <a:latin typeface="Calibri"/>
                <a:cs typeface="Calibri"/>
              </a:rPr>
              <a:t>desktop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25">
                <a:latin typeface="Calibri"/>
                <a:cs typeface="Calibri"/>
              </a:rPr>
              <a:t>and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mobile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devices.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431891" y="7074055"/>
            <a:ext cx="118427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0">
                <a:latin typeface="Calibri"/>
                <a:cs typeface="Calibri"/>
              </a:rPr>
              <a:t>both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0477" rIns="0" bIns="0" rtlCol="0" vert="horz">
            <a:spAutoFit/>
          </a:bodyPr>
          <a:lstStyle/>
          <a:p>
            <a:pPr marL="809625">
              <a:lnSpc>
                <a:spcPct val="100000"/>
              </a:lnSpc>
              <a:spcBef>
                <a:spcPts val="910"/>
              </a:spcBef>
              <a:tabLst>
                <a:tab pos="5860415" algn="l"/>
              </a:tabLst>
            </a:pPr>
            <a:r>
              <a:rPr dirty="0" sz="6600" spc="-10"/>
              <a:t>FEATURES</a:t>
            </a:r>
            <a:r>
              <a:rPr dirty="0" sz="6600"/>
              <a:t>	</a:t>
            </a:r>
            <a:r>
              <a:rPr dirty="0" sz="6600" spc="-25"/>
              <a:t>AND</a:t>
            </a:r>
            <a:endParaRPr sz="6600"/>
          </a:p>
          <a:p>
            <a:pPr marL="1167765" marR="43180" indent="-358775">
              <a:lnSpc>
                <a:spcPts val="7430"/>
              </a:lnSpc>
              <a:spcBef>
                <a:spcPts val="1265"/>
              </a:spcBef>
            </a:pPr>
            <a:r>
              <a:rPr dirty="0" baseline="7154" sz="9900" spc="-1552"/>
              <a:t>F</a:t>
            </a:r>
            <a:r>
              <a:rPr dirty="0" sz="4200" spc="-1705" b="0">
                <a:solidFill>
                  <a:srgbClr val="000000"/>
                </a:solidFill>
                <a:latin typeface="Calibri"/>
                <a:cs typeface="Calibri"/>
              </a:rPr>
              <a:t>U</a:t>
            </a:r>
            <a:r>
              <a:rPr dirty="0" baseline="7154" sz="9900" spc="-4252"/>
              <a:t>U</a:t>
            </a:r>
            <a:r>
              <a:rPr dirty="0" sz="4200" spc="-5" b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dirty="0" sz="4200" spc="-955" b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dirty="0" baseline="7154" sz="9900" spc="-5197"/>
              <a:t>N</a:t>
            </a:r>
            <a:r>
              <a:rPr dirty="0" sz="4200" spc="-5" b="0">
                <a:solidFill>
                  <a:srgbClr val="000000"/>
                </a:solidFill>
                <a:latin typeface="Calibri"/>
                <a:cs typeface="Calibri"/>
              </a:rPr>
              <a:t>r-</a:t>
            </a:r>
            <a:r>
              <a:rPr dirty="0" sz="4200" spc="-600" b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dirty="0" baseline="7154" sz="9900" spc="-5197"/>
              <a:t>C</a:t>
            </a:r>
            <a:r>
              <a:rPr dirty="0" sz="4200" spc="-5" b="0">
                <a:solidFill>
                  <a:srgbClr val="000000"/>
                </a:solidFill>
                <a:latin typeface="Calibri"/>
                <a:cs typeface="Calibri"/>
              </a:rPr>
              <a:t>ri</a:t>
            </a:r>
            <a:r>
              <a:rPr dirty="0" sz="4200" spc="-1080" b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dirty="0" baseline="7154" sz="9900" spc="-4462"/>
              <a:t>T</a:t>
            </a:r>
            <a:r>
              <a:rPr dirty="0" sz="4200" spc="-5" b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dirty="0" sz="4200" spc="-1480" b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dirty="0" baseline="7154" sz="9900" spc="-585"/>
              <a:t>I</a:t>
            </a:r>
            <a:r>
              <a:rPr dirty="0" sz="4200" spc="-600" b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dirty="0" baseline="7154" sz="9900" spc="-6082"/>
              <a:t>O</a:t>
            </a:r>
            <a:r>
              <a:rPr dirty="0" sz="4200" spc="-5" b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dirty="0" sz="4200" spc="6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spc="-15" b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4200" spc="-2030" b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dirty="0" baseline="7154" sz="9900" spc="-3652"/>
              <a:t>N</a:t>
            </a:r>
            <a:r>
              <a:rPr dirty="0" sz="4200" spc="-15" b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dirty="0" sz="4200" spc="-1105" b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dirty="0" baseline="7154" sz="9900" spc="-4665"/>
              <a:t>A</a:t>
            </a:r>
            <a:r>
              <a:rPr dirty="0" sz="4200" spc="-15" b="0">
                <a:solidFill>
                  <a:srgbClr val="000000"/>
                </a:solidFill>
                <a:latin typeface="Calibri"/>
                <a:cs typeface="Calibri"/>
              </a:rPr>
              <a:t>rf</a:t>
            </a:r>
            <a:r>
              <a:rPr dirty="0" sz="4200" spc="-1710" b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baseline="7154" sz="9900" spc="-3015"/>
              <a:t>L</a:t>
            </a:r>
            <a:r>
              <a:rPr dirty="0" sz="4200" spc="-15" b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dirty="0" sz="4200" spc="-1920" b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dirty="0" baseline="7154" sz="9900" spc="-44"/>
              <a:t>I</a:t>
            </a:r>
            <a:r>
              <a:rPr dirty="0" baseline="7154" sz="9900" spc="-4545"/>
              <a:t>T</a:t>
            </a:r>
            <a:r>
              <a:rPr dirty="0" sz="4200" spc="-15" b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dirty="0" sz="4200" spc="-980" b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baseline="7154" sz="9900" spc="-4702"/>
              <a:t>Y</a:t>
            </a:r>
            <a:r>
              <a:rPr dirty="0" sz="4200" spc="-15" b="0">
                <a:solidFill>
                  <a:srgbClr val="000000"/>
                </a:solidFill>
                <a:latin typeface="Calibri"/>
                <a:cs typeface="Calibri"/>
              </a:rPr>
              <a:t>th</a:t>
            </a:r>
            <a:r>
              <a:rPr dirty="0" sz="4200" spc="6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smooth</a:t>
            </a:r>
            <a:r>
              <a:rPr dirty="0" sz="4200" spc="6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spc="-10" b="0">
                <a:solidFill>
                  <a:srgbClr val="000000"/>
                </a:solidFill>
                <a:latin typeface="Calibri"/>
                <a:cs typeface="Calibri"/>
              </a:rPr>
              <a:t>navigation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Responsive</a:t>
            </a:r>
            <a:r>
              <a:rPr dirty="0" sz="4200" spc="-2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design</a:t>
            </a:r>
            <a:r>
              <a:rPr dirty="0" sz="4200" spc="-2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4200" spc="-2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mobile</a:t>
            </a:r>
            <a:r>
              <a:rPr dirty="0" sz="4200" spc="-2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4200" spc="-2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spc="-10" b="0">
                <a:solidFill>
                  <a:srgbClr val="000000"/>
                </a:solidFill>
                <a:latin typeface="Calibri"/>
                <a:cs typeface="Calibri"/>
              </a:rPr>
              <a:t>desktop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453457" y="3932253"/>
            <a:ext cx="10227310" cy="3180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>
                <a:latin typeface="Calibri"/>
                <a:cs typeface="Calibri"/>
              </a:rPr>
              <a:t>Sections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for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About,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Projects,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Skills,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Contact</a:t>
            </a:r>
            <a:endParaRPr sz="4200">
              <a:latin typeface="Calibri"/>
              <a:cs typeface="Calibri"/>
            </a:endParaRPr>
          </a:p>
          <a:p>
            <a:pPr marL="12700" marR="3022600">
              <a:lnSpc>
                <a:spcPct val="196400"/>
              </a:lnSpc>
            </a:pPr>
            <a:r>
              <a:rPr dirty="0" sz="4200">
                <a:latin typeface="Calibri"/>
                <a:cs typeface="Calibri"/>
              </a:rPr>
              <a:t>Integration</a:t>
            </a:r>
            <a:r>
              <a:rPr dirty="0" sz="4200" spc="-1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with</a:t>
            </a:r>
            <a:r>
              <a:rPr dirty="0" sz="4200" spc="-13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LinkedIn/GitHub Downloadable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Resume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option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Vijay M</dc:creator>
  <cp:keywords>DAGypuyuIxo,BAEmKGy4la8,0</cp:keywords>
  <dc:title>DOC-20250911-WA0014.</dc:title>
  <dcterms:created xsi:type="dcterms:W3CDTF">2025-09-12T05:09:40Z</dcterms:created>
  <dcterms:modified xsi:type="dcterms:W3CDTF">2025-09-12T05:09:40Z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2025-09-11T00:00:00Z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2025-09-12T00:00:00Z</vt:filetime>
  </property>
  <property fmtid="{D5CDD505-2E9C-101B-9397-08002B2CF9AE}" pid="5" name="Producer">
    <vt:lpwstr>Canva</vt:lpwstr>
  </property>
</Properties>
</file>