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323" y="1585912"/>
                </a:moveTo>
                <a:lnTo>
                  <a:pt x="397192" y="1585912"/>
                </a:lnTo>
                <a:lnTo>
                  <a:pt x="0" y="793051"/>
                </a:lnTo>
                <a:lnTo>
                  <a:pt x="397192" y="0"/>
                </a:lnTo>
                <a:lnTo>
                  <a:pt x="1449323" y="0"/>
                </a:lnTo>
                <a:lnTo>
                  <a:pt x="1846516" y="793051"/>
                </a:lnTo>
                <a:lnTo>
                  <a:pt x="1449323" y="1585912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2960503" y="1485899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85" y="842962"/>
                </a:moveTo>
                <a:lnTo>
                  <a:pt x="211074" y="842962"/>
                </a:lnTo>
                <a:lnTo>
                  <a:pt x="0" y="421386"/>
                </a:lnTo>
                <a:lnTo>
                  <a:pt x="211074" y="0"/>
                </a:lnTo>
                <a:lnTo>
                  <a:pt x="762285" y="0"/>
                </a:lnTo>
                <a:lnTo>
                  <a:pt x="973359" y="421386"/>
                </a:lnTo>
                <a:lnTo>
                  <a:pt x="762285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0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5793579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8"/>
                </a:lnTo>
                <a:lnTo>
                  <a:pt x="232219" y="0"/>
                </a:lnTo>
                <a:lnTo>
                  <a:pt x="853630" y="0"/>
                </a:lnTo>
                <a:lnTo>
                  <a:pt x="1084706" y="462057"/>
                </a:lnTo>
                <a:lnTo>
                  <a:pt x="1084706" y="466724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8" name="bg object 3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2" y="6006"/>
            <a:ext cx="7119620" cy="10280015"/>
          </a:xfrm>
          <a:custGeom>
            <a:avLst/>
            <a:gdLst/>
            <a:ahLst/>
            <a:cxnLst/>
            <a:rect l="l" t="t" r="r" b="b"/>
            <a:pathLst>
              <a:path w="7119619" h="10280015">
                <a:moveTo>
                  <a:pt x="18851" y="10279664"/>
                </a:moveTo>
                <a:lnTo>
                  <a:pt x="3114" y="10279664"/>
                </a:lnTo>
                <a:lnTo>
                  <a:pt x="0" y="10274997"/>
                </a:lnTo>
                <a:lnTo>
                  <a:pt x="4216431" y="7463312"/>
                </a:lnTo>
                <a:lnTo>
                  <a:pt x="2890075" y="2476"/>
                </a:lnTo>
                <a:lnTo>
                  <a:pt x="2904267" y="0"/>
                </a:lnTo>
                <a:lnTo>
                  <a:pt x="4229480" y="7454645"/>
                </a:lnTo>
                <a:lnTo>
                  <a:pt x="4255239" y="7454645"/>
                </a:lnTo>
                <a:lnTo>
                  <a:pt x="4232242" y="7469980"/>
                </a:lnTo>
                <a:lnTo>
                  <a:pt x="4233783" y="7478648"/>
                </a:lnTo>
                <a:lnTo>
                  <a:pt x="4219193" y="7478648"/>
                </a:lnTo>
                <a:lnTo>
                  <a:pt x="18851" y="10279664"/>
                </a:lnTo>
                <a:close/>
              </a:path>
              <a:path w="7119619" h="10280015">
                <a:moveTo>
                  <a:pt x="4255239" y="7454645"/>
                </a:moveTo>
                <a:lnTo>
                  <a:pt x="4229480" y="7454645"/>
                </a:lnTo>
                <a:lnTo>
                  <a:pt x="7115079" y="5530405"/>
                </a:lnTo>
                <a:lnTo>
                  <a:pt x="7119079" y="5536310"/>
                </a:lnTo>
                <a:lnTo>
                  <a:pt x="7119079" y="5544882"/>
                </a:lnTo>
                <a:lnTo>
                  <a:pt x="4255239" y="7454645"/>
                </a:lnTo>
                <a:close/>
              </a:path>
              <a:path w="7119619" h="10280015">
                <a:moveTo>
                  <a:pt x="4731733" y="10279664"/>
                </a:moveTo>
                <a:lnTo>
                  <a:pt x="4717209" y="10279664"/>
                </a:lnTo>
                <a:lnTo>
                  <a:pt x="4219193" y="7478648"/>
                </a:lnTo>
                <a:lnTo>
                  <a:pt x="4233783" y="7478648"/>
                </a:lnTo>
                <a:lnTo>
                  <a:pt x="4731733" y="10279664"/>
                </a:lnTo>
                <a:close/>
              </a:path>
            </a:pathLst>
          </a:custGeom>
          <a:solidFill>
            <a:srgbClr val="5D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3773148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DCAEC">
              <a:alpha val="360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04314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DCAEC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3401673" y="4571999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4006894" y="0"/>
            <a:ext cx="4281170" cy="10284460"/>
          </a:xfrm>
          <a:custGeom>
            <a:avLst/>
            <a:gdLst/>
            <a:ahLst/>
            <a:cxnLst/>
            <a:rect l="l" t="t" r="r" b="b"/>
            <a:pathLst>
              <a:path w="4281169" h="10284460">
                <a:moveTo>
                  <a:pt x="4281106" y="10284321"/>
                </a:moveTo>
                <a:lnTo>
                  <a:pt x="3704088" y="10284321"/>
                </a:lnTo>
                <a:lnTo>
                  <a:pt x="0" y="0"/>
                </a:lnTo>
                <a:lnTo>
                  <a:pt x="4281169" y="0"/>
                </a:lnTo>
                <a:lnTo>
                  <a:pt x="4281106" y="10284321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345230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18" y="10284809"/>
                </a:moveTo>
                <a:lnTo>
                  <a:pt x="0" y="10284809"/>
                </a:lnTo>
                <a:lnTo>
                  <a:pt x="1533334" y="0"/>
                </a:lnTo>
                <a:lnTo>
                  <a:pt x="1942718" y="0"/>
                </a:lnTo>
                <a:lnTo>
                  <a:pt x="1942718" y="10284809"/>
                </a:lnTo>
                <a:close/>
              </a:path>
            </a:pathLst>
          </a:custGeom>
          <a:solidFill>
            <a:srgbClr val="2D81C2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06190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5562765" y="5386386"/>
            <a:ext cx="2725420" cy="4894580"/>
          </a:xfrm>
          <a:custGeom>
            <a:avLst/>
            <a:gdLst/>
            <a:ahLst/>
            <a:cxnLst/>
            <a:rect l="l" t="t" r="r" b="b"/>
            <a:pathLst>
              <a:path w="2725419" h="4894580">
                <a:moveTo>
                  <a:pt x="2725244" y="4893980"/>
                </a:moveTo>
                <a:lnTo>
                  <a:pt x="0" y="4893980"/>
                </a:lnTo>
                <a:lnTo>
                  <a:pt x="2725244" y="0"/>
                </a:lnTo>
                <a:lnTo>
                  <a:pt x="2725244" y="4893980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0352" y="361154"/>
            <a:ext cx="17165800" cy="26773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99035" y="2641917"/>
            <a:ext cx="11876405" cy="57346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865024" y="9698118"/>
            <a:ext cx="1358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Relationship Id="rId6" Type="http://schemas.openxmlformats.org/officeDocument/2006/relationships/image" Target="../media/image15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1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80451" y="4287835"/>
            <a:ext cx="11958955" cy="3189605"/>
          </a:xfrm>
          <a:prstGeom prst="rect">
            <a:avLst/>
          </a:prstGeom>
        </p:spPr>
        <p:txBody>
          <a:bodyPr wrap="square" lIns="0" tIns="19050" rIns="0" bIns="0" rtlCol="0" vert="horz">
            <a:spAutoFit/>
          </a:bodyPr>
          <a:lstStyle/>
          <a:p>
            <a:pPr marL="12700" marR="891540">
              <a:lnSpc>
                <a:spcPct val="99000"/>
              </a:lnSpc>
              <a:spcBef>
                <a:spcPts val="150"/>
              </a:spcBef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dirty="0" sz="4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dirty="0" sz="42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GOKULA</a:t>
            </a:r>
            <a:r>
              <a:rPr dirty="0" sz="4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KRISHNAN</a:t>
            </a:r>
            <a:r>
              <a:rPr dirty="0" sz="42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dirty="0" sz="4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25">
                <a:solidFill>
                  <a:srgbClr val="0000FF"/>
                </a:solidFill>
                <a:latin typeface="Calibri"/>
                <a:cs typeface="Calibri"/>
              </a:rPr>
              <a:t>NO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dirty="0" sz="42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dirty="0" sz="4200" spc="-3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24bCA034</a:t>
            </a:r>
            <a:r>
              <a:rPr dirty="0" sz="4200" spc="-4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50">
                <a:solidFill>
                  <a:srgbClr val="0000FF"/>
                </a:solidFill>
                <a:latin typeface="Calibri"/>
                <a:cs typeface="Calibri"/>
              </a:rPr>
              <a:t>&amp;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7140547FD2CB2C6924042E4BCB5D11A8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65"/>
              </a:lnSpc>
            </a:pP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dirty="0" sz="4200" spc="-1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B.C.A</a:t>
            </a:r>
            <a:r>
              <a:rPr dirty="0" sz="4200" spc="-1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Computer</a:t>
            </a:r>
            <a:r>
              <a:rPr dirty="0" sz="4200" spc="-1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Application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Mohamed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Sathak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Arts</a:t>
            </a:r>
            <a:r>
              <a:rPr dirty="0" sz="4200" spc="-1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Science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68955" y="0"/>
            <a:ext cx="7114540" cy="10287000"/>
            <a:chOff x="11168955" y="0"/>
            <a:chExt cx="7114540" cy="10287000"/>
          </a:xfrm>
        </p:grpSpPr>
        <p:sp>
          <p:nvSpPr>
            <p:cNvPr id="3" name="object 3" descr=""/>
            <p:cNvSpPr/>
            <p:nvPr/>
          </p:nvSpPr>
          <p:spPr>
            <a:xfrm>
              <a:off x="11168955" y="6000"/>
              <a:ext cx="7114540" cy="10281285"/>
            </a:xfrm>
            <a:custGeom>
              <a:avLst/>
              <a:gdLst/>
              <a:ahLst/>
              <a:cxnLst/>
              <a:rect l="l" t="t" r="r" b="b"/>
              <a:pathLst>
                <a:path w="7114540" h="10281285">
                  <a:moveTo>
                    <a:pt x="4721659" y="10280712"/>
                  </a:moveTo>
                  <a:lnTo>
                    <a:pt x="4714424" y="10280712"/>
                  </a:lnTo>
                  <a:lnTo>
                    <a:pt x="4216491" y="7478440"/>
                  </a:lnTo>
                  <a:lnTo>
                    <a:pt x="16848" y="10280712"/>
                  </a:lnTo>
                  <a:lnTo>
                    <a:pt x="3997" y="10280712"/>
                  </a:lnTo>
                  <a:lnTo>
                    <a:pt x="0" y="10274711"/>
                  </a:lnTo>
                  <a:lnTo>
                    <a:pt x="4213731" y="7463105"/>
                  </a:lnTo>
                  <a:lnTo>
                    <a:pt x="2888224" y="2476"/>
                  </a:lnTo>
                  <a:lnTo>
                    <a:pt x="2902407" y="0"/>
                  </a:lnTo>
                  <a:lnTo>
                    <a:pt x="4226771" y="7454438"/>
                  </a:lnTo>
                  <a:lnTo>
                    <a:pt x="7110522" y="5530251"/>
                  </a:lnTo>
                  <a:lnTo>
                    <a:pt x="7114519" y="5536156"/>
                  </a:lnTo>
                  <a:lnTo>
                    <a:pt x="7114519" y="5544729"/>
                  </a:lnTo>
                  <a:lnTo>
                    <a:pt x="4229532" y="7469772"/>
                  </a:lnTo>
                  <a:lnTo>
                    <a:pt x="4728703" y="10279474"/>
                  </a:lnTo>
                  <a:lnTo>
                    <a:pt x="4721659" y="10280712"/>
                  </a:lnTo>
                  <a:close/>
                </a:path>
              </a:pathLst>
            </a:custGeom>
            <a:solidFill>
              <a:srgbClr val="5DCA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3771517" y="0"/>
              <a:ext cx="4512310" cy="10287000"/>
            </a:xfrm>
            <a:custGeom>
              <a:avLst/>
              <a:gdLst/>
              <a:ahLst/>
              <a:cxnLst/>
              <a:rect l="l" t="t" r="r" b="b"/>
              <a:pathLst>
                <a:path w="4512309" h="10287000">
                  <a:moveTo>
                    <a:pt x="4511958" y="10286713"/>
                  </a:moveTo>
                  <a:lnTo>
                    <a:pt x="0" y="10286713"/>
                  </a:lnTo>
                  <a:lnTo>
                    <a:pt x="3064609" y="0"/>
                  </a:lnTo>
                  <a:lnTo>
                    <a:pt x="4511958" y="0"/>
                  </a:lnTo>
                  <a:lnTo>
                    <a:pt x="4511958" y="10286713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44022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235" y="10286713"/>
                  </a:moveTo>
                  <a:lnTo>
                    <a:pt x="1812207" y="10286713"/>
                  </a:lnTo>
                  <a:lnTo>
                    <a:pt x="0" y="0"/>
                  </a:lnTo>
                  <a:lnTo>
                    <a:pt x="3881235" y="0"/>
                  </a:lnTo>
                  <a:lnTo>
                    <a:pt x="3881235" y="10286713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400280" y="4571872"/>
              <a:ext cx="4883785" cy="5715000"/>
            </a:xfrm>
            <a:custGeom>
              <a:avLst/>
              <a:gdLst/>
              <a:ahLst/>
              <a:cxnLst/>
              <a:rect l="l" t="t" r="r" b="b"/>
              <a:pathLst>
                <a:path w="4883784" h="5715000">
                  <a:moveTo>
                    <a:pt x="4883195" y="5714840"/>
                  </a:moveTo>
                  <a:lnTo>
                    <a:pt x="0" y="5714840"/>
                  </a:lnTo>
                  <a:lnTo>
                    <a:pt x="4883195" y="0"/>
                  </a:lnTo>
                  <a:lnTo>
                    <a:pt x="4883195" y="571484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005111" y="0"/>
              <a:ext cx="4278630" cy="10285095"/>
            </a:xfrm>
            <a:custGeom>
              <a:avLst/>
              <a:gdLst/>
              <a:ahLst/>
              <a:cxnLst/>
              <a:rect l="l" t="t" r="r" b="b"/>
              <a:pathLst>
                <a:path w="4278630" h="10285095">
                  <a:moveTo>
                    <a:pt x="4278363" y="10284808"/>
                  </a:moveTo>
                  <a:lnTo>
                    <a:pt x="3701994" y="10284808"/>
                  </a:lnTo>
                  <a:lnTo>
                    <a:pt x="0" y="0"/>
                  </a:lnTo>
                  <a:lnTo>
                    <a:pt x="4278363" y="0"/>
                  </a:lnTo>
                  <a:lnTo>
                    <a:pt x="4278363" y="10284808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6342000" y="0"/>
              <a:ext cx="1941830" cy="10285095"/>
            </a:xfrm>
            <a:custGeom>
              <a:avLst/>
              <a:gdLst/>
              <a:ahLst/>
              <a:cxnLst/>
              <a:rect l="l" t="t" r="r" b="b"/>
              <a:pathLst>
                <a:path w="1941830" h="10285095">
                  <a:moveTo>
                    <a:pt x="1941474" y="10284522"/>
                  </a:moveTo>
                  <a:lnTo>
                    <a:pt x="0" y="10284522"/>
                  </a:lnTo>
                  <a:lnTo>
                    <a:pt x="1532352" y="0"/>
                  </a:lnTo>
                  <a:lnTo>
                    <a:pt x="1941474" y="0"/>
                  </a:lnTo>
                  <a:lnTo>
                    <a:pt x="1941474" y="10284522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401018" y="0"/>
              <a:ext cx="1882775" cy="10287000"/>
            </a:xfrm>
            <a:custGeom>
              <a:avLst/>
              <a:gdLst/>
              <a:ahLst/>
              <a:cxnLst/>
              <a:rect l="l" t="t" r="r" b="b"/>
              <a:pathLst>
                <a:path w="1882775" h="10287000">
                  <a:moveTo>
                    <a:pt x="1882456" y="10286713"/>
                  </a:moveTo>
                  <a:lnTo>
                    <a:pt x="1670756" y="10286713"/>
                  </a:lnTo>
                  <a:lnTo>
                    <a:pt x="0" y="0"/>
                  </a:lnTo>
                  <a:lnTo>
                    <a:pt x="1882456" y="0"/>
                  </a:lnTo>
                  <a:lnTo>
                    <a:pt x="1882456" y="10286713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558405" y="5386237"/>
              <a:ext cx="2725420" cy="4897120"/>
            </a:xfrm>
            <a:custGeom>
              <a:avLst/>
              <a:gdLst/>
              <a:ahLst/>
              <a:cxnLst/>
              <a:rect l="l" t="t" r="r" b="b"/>
              <a:pathLst>
                <a:path w="2725419" h="4897120">
                  <a:moveTo>
                    <a:pt x="2725070" y="4896665"/>
                  </a:moveTo>
                  <a:lnTo>
                    <a:pt x="0" y="4896665"/>
                  </a:lnTo>
                  <a:lnTo>
                    <a:pt x="2725070" y="0"/>
                  </a:lnTo>
                  <a:lnTo>
                    <a:pt x="2725070" y="4896665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</a:pPr>
            <a:r>
              <a:rPr dirty="0" sz="1650" spc="-1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spc="-254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b="1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dirty="0" sz="1650" spc="-105" b="1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1" y="5072059"/>
            <a:ext cx="3700461" cy="5127403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8451" rIns="0" bIns="0" rtlCol="0" vert="horz">
            <a:spAutoFit/>
          </a:bodyPr>
          <a:lstStyle/>
          <a:p>
            <a:pPr marL="78613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  <a:r>
              <a:rPr dirty="0" spc="-195"/>
              <a:t> </a:t>
            </a:r>
            <a:r>
              <a:rPr dirty="0"/>
              <a:t>AND</a:t>
            </a:r>
            <a:r>
              <a:rPr dirty="0" spc="-195"/>
              <a:t> </a:t>
            </a:r>
            <a:r>
              <a:rPr dirty="0" spc="-10"/>
              <a:t>SCREENSHOTS</a:t>
            </a:r>
          </a:p>
        </p:txBody>
      </p:sp>
      <p:pic>
        <p:nvPicPr>
          <p:cNvPr id="18" name="object 1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289" cy="3439276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1" y="2509893"/>
            <a:ext cx="2163031" cy="2524054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3"/>
            <a:ext cx="1844362" cy="3661532"/>
          </a:xfrm>
          <a:prstGeom prst="rect">
            <a:avLst/>
          </a:prstGeom>
        </p:spPr>
      </p:pic>
      <p:pic>
        <p:nvPicPr>
          <p:cNvPr id="21" name="object 21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7" cy="2952940"/>
          </a:xfrm>
          <a:prstGeom prst="rect">
            <a:avLst/>
          </a:prstGeom>
        </p:spPr>
      </p:pic>
      <p:sp>
        <p:nvSpPr>
          <p:cNvPr id="22" name="object 22" descr="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07596" y="483551"/>
            <a:ext cx="548703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CONCLUSION</a:t>
            </a:r>
            <a:endParaRPr sz="7200"/>
          </a:p>
        </p:txBody>
      </p:sp>
      <p:sp>
        <p:nvSpPr>
          <p:cNvPr id="8" name="object 8" descr=""/>
          <p:cNvSpPr txBox="1"/>
          <p:nvPr/>
        </p:nvSpPr>
        <p:spPr>
          <a:xfrm>
            <a:off x="16865024" y="9698118"/>
            <a:ext cx="242570" cy="2692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3113405" algn="l"/>
                <a:tab pos="4973955" algn="l"/>
                <a:tab pos="6214110" algn="l"/>
                <a:tab pos="8074659" algn="l"/>
                <a:tab pos="9314815" algn="l"/>
              </a:tabLst>
            </a:pPr>
            <a:r>
              <a:rPr dirty="0"/>
              <a:t>The</a:t>
            </a:r>
            <a:r>
              <a:rPr dirty="0" spc="345"/>
              <a:t> </a:t>
            </a:r>
            <a:r>
              <a:rPr dirty="0" spc="-25"/>
              <a:t>Digital</a:t>
            </a:r>
            <a:r>
              <a:rPr dirty="0" spc="-490"/>
              <a:t> </a:t>
            </a:r>
            <a:r>
              <a:rPr dirty="0" spc="-10"/>
              <a:t>Portfolio</a:t>
            </a:r>
            <a:r>
              <a:rPr dirty="0"/>
              <a:t>	Website</a:t>
            </a:r>
            <a:r>
              <a:rPr dirty="0" spc="70"/>
              <a:t> </a:t>
            </a:r>
            <a:r>
              <a:rPr dirty="0" spc="-35"/>
              <a:t>provides</a:t>
            </a:r>
            <a:r>
              <a:rPr dirty="0" spc="-500"/>
              <a:t> </a:t>
            </a:r>
            <a:r>
              <a:rPr dirty="0" spc="-25"/>
              <a:t>an </a:t>
            </a:r>
            <a:r>
              <a:rPr dirty="0" spc="-10"/>
              <a:t>organized</a:t>
            </a:r>
            <a:r>
              <a:rPr dirty="0"/>
              <a:t>	and</a:t>
            </a:r>
            <a:r>
              <a:rPr dirty="0" spc="195"/>
              <a:t> </a:t>
            </a:r>
            <a:r>
              <a:rPr dirty="0" spc="-10"/>
              <a:t>professional</a:t>
            </a:r>
            <a:r>
              <a:rPr dirty="0"/>
              <a:t>	</a:t>
            </a:r>
            <a:r>
              <a:rPr dirty="0" spc="-45"/>
              <a:t>way</a:t>
            </a:r>
            <a:r>
              <a:rPr dirty="0" spc="-305"/>
              <a:t> </a:t>
            </a:r>
            <a:r>
              <a:rPr dirty="0" spc="-25"/>
              <a:t>to </a:t>
            </a:r>
            <a:r>
              <a:rPr dirty="0"/>
              <a:t>present</a:t>
            </a:r>
            <a:r>
              <a:rPr dirty="0" spc="-250"/>
              <a:t> </a:t>
            </a:r>
            <a:r>
              <a:rPr dirty="0" spc="-10"/>
              <a:t>personal</a:t>
            </a:r>
            <a:r>
              <a:rPr dirty="0"/>
              <a:t>	</a:t>
            </a:r>
            <a:r>
              <a:rPr dirty="0" spc="-10"/>
              <a:t>achievements,</a:t>
            </a:r>
            <a:r>
              <a:rPr dirty="0"/>
              <a:t>	</a:t>
            </a:r>
            <a:r>
              <a:rPr dirty="0" spc="-10"/>
              <a:t>skills, </a:t>
            </a:r>
            <a:r>
              <a:rPr dirty="0" spc="-25"/>
              <a:t>and</a:t>
            </a:r>
          </a:p>
          <a:p>
            <a:pPr marL="12700">
              <a:lnSpc>
                <a:spcPts val="6035"/>
              </a:lnSpc>
            </a:pPr>
            <a:r>
              <a:rPr dirty="0" spc="-10"/>
              <a:t>projects.</a:t>
            </a:r>
          </a:p>
          <a:p>
            <a:pPr marL="12700" marR="885825">
              <a:lnSpc>
                <a:spcPts val="6450"/>
              </a:lnSpc>
              <a:spcBef>
                <a:spcPts val="75"/>
              </a:spcBef>
              <a:tabLst>
                <a:tab pos="2493010" algn="l"/>
                <a:tab pos="3113405" algn="l"/>
                <a:tab pos="3733165" algn="l"/>
                <a:tab pos="9935210" algn="l"/>
              </a:tabLst>
            </a:pPr>
            <a:r>
              <a:rPr dirty="0"/>
              <a:t>It</a:t>
            </a:r>
            <a:r>
              <a:rPr dirty="0" spc="455"/>
              <a:t> </a:t>
            </a:r>
            <a:r>
              <a:rPr dirty="0" spc="-10"/>
              <a:t>enhances</a:t>
            </a:r>
            <a:r>
              <a:rPr dirty="0"/>
              <a:t>	</a:t>
            </a:r>
            <a:r>
              <a:rPr dirty="0" spc="-40"/>
              <a:t>career</a:t>
            </a:r>
            <a:r>
              <a:rPr dirty="0" spc="-490"/>
              <a:t> </a:t>
            </a:r>
            <a:r>
              <a:rPr dirty="0" spc="-10"/>
              <a:t>opportunities</a:t>
            </a:r>
            <a:r>
              <a:rPr dirty="0"/>
              <a:t>	</a:t>
            </a:r>
            <a:r>
              <a:rPr dirty="0" spc="-25"/>
              <a:t>and </a:t>
            </a:r>
            <a:r>
              <a:rPr dirty="0" spc="-10"/>
              <a:t>creates</a:t>
            </a:r>
            <a:r>
              <a:rPr dirty="0"/>
              <a:t>	</a:t>
            </a:r>
            <a:r>
              <a:rPr dirty="0" spc="-50"/>
              <a:t>a</a:t>
            </a:r>
            <a:r>
              <a:rPr dirty="0"/>
              <a:t>	</a:t>
            </a:r>
            <a:r>
              <a:rPr dirty="0" spc="-55"/>
              <a:t>stron</a:t>
            </a:r>
            <a:r>
              <a:rPr dirty="0" spc="625"/>
              <a:t>g</a:t>
            </a:r>
            <a:r>
              <a:rPr dirty="0" spc="-55"/>
              <a:t>d</a:t>
            </a:r>
            <a:r>
              <a:rPr dirty="0" spc="-50"/>
              <a:t>igi</a:t>
            </a:r>
            <a:r>
              <a:rPr dirty="0" spc="-55"/>
              <a:t>ta</a:t>
            </a:r>
            <a:r>
              <a:rPr dirty="0" spc="-40"/>
              <a:t>l</a:t>
            </a:r>
            <a:r>
              <a:rPr dirty="0" spc="365"/>
              <a:t> </a:t>
            </a:r>
            <a:r>
              <a:rPr dirty="0" spc="-1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14032158" y="8040361"/>
            <a:ext cx="686435" cy="685800"/>
          </a:xfrm>
          <a:custGeom>
            <a:avLst/>
            <a:gdLst/>
            <a:ahLst/>
            <a:cxnLst/>
            <a:rect l="l" t="t" r="r" b="b"/>
            <a:pathLst>
              <a:path w="686434" h="685800">
                <a:moveTo>
                  <a:pt x="686218" y="685501"/>
                </a:moveTo>
                <a:lnTo>
                  <a:pt x="0" y="685501"/>
                </a:lnTo>
                <a:lnTo>
                  <a:pt x="0" y="0"/>
                </a:lnTo>
                <a:lnTo>
                  <a:pt x="686218" y="0"/>
                </a:lnTo>
                <a:lnTo>
                  <a:pt x="686218" y="685501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4032158" y="8840114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628" y="271344"/>
                </a:moveTo>
                <a:lnTo>
                  <a:pt x="0" y="271344"/>
                </a:lnTo>
                <a:lnTo>
                  <a:pt x="0" y="0"/>
                </a:lnTo>
                <a:lnTo>
                  <a:pt x="271628" y="0"/>
                </a:lnTo>
                <a:lnTo>
                  <a:pt x="271628" y="271344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5" name="object 15" descr=""/>
          <p:cNvGrpSpPr/>
          <p:nvPr/>
        </p:nvGrpSpPr>
        <p:grpSpPr>
          <a:xfrm>
            <a:off x="700086" y="9615486"/>
            <a:ext cx="5557520" cy="443230"/>
            <a:chOff x="700086" y="9615486"/>
            <a:chExt cx="5557520" cy="443230"/>
          </a:xfrm>
        </p:grpSpPr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1"/>
              <a:ext cx="3214687" cy="300036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</p:grpSp>
      <p:sp>
        <p:nvSpPr>
          <p:cNvPr id="18" name="object 18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10352" y="846445"/>
            <a:ext cx="6710680" cy="21920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86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dirty="0" spc="-185"/>
              <a:t> </a:t>
            </a:r>
            <a:r>
              <a:rPr dirty="0" spc="-10"/>
              <a:t>TITLE</a:t>
            </a:r>
          </a:p>
          <a:p>
            <a:pPr marL="12700">
              <a:lnSpc>
                <a:spcPts val="11200"/>
              </a:lnSpc>
            </a:pPr>
            <a:r>
              <a:rPr dirty="0" sz="10800" spc="1305" b="0">
                <a:solidFill>
                  <a:srgbClr val="000000"/>
                </a:solidFill>
                <a:latin typeface="Times New Roman"/>
                <a:cs typeface="Times New Roman"/>
              </a:rPr>
              <a:t>DIGITA</a:t>
            </a:r>
            <a:r>
              <a:rPr dirty="0" sz="10800" spc="670" b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1" name="object 2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20" name="object 20" descr=""/>
          <p:cNvSpPr txBox="1"/>
          <p:nvPr/>
        </p:nvSpPr>
        <p:spPr>
          <a:xfrm>
            <a:off x="310352" y="2786307"/>
            <a:ext cx="9001760" cy="1671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800" spc="1270">
                <a:latin typeface="Times New Roman"/>
                <a:cs typeface="Times New Roman"/>
              </a:rPr>
              <a:t>PORTFOLI</a:t>
            </a:r>
            <a:r>
              <a:rPr dirty="0" sz="10800" spc="635">
                <a:latin typeface="Times New Roman"/>
                <a:cs typeface="Times New Roman"/>
              </a:rPr>
              <a:t>O</a:t>
            </a:r>
            <a:endParaRPr sz="10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2868"/>
            <a:ext cx="18289905" cy="10244455"/>
          </a:xfrm>
          <a:custGeom>
            <a:avLst/>
            <a:gdLst/>
            <a:ahLst/>
            <a:cxnLst/>
            <a:rect l="l" t="t" r="r" b="b"/>
            <a:pathLst>
              <a:path w="18289905" h="10244455">
                <a:moveTo>
                  <a:pt x="18289589" y="10244455"/>
                </a:moveTo>
                <a:lnTo>
                  <a:pt x="0" y="10244455"/>
                </a:lnTo>
                <a:lnTo>
                  <a:pt x="0" y="0"/>
                </a:lnTo>
                <a:lnTo>
                  <a:pt x="18289589" y="0"/>
                </a:lnTo>
                <a:lnTo>
                  <a:pt x="18289589" y="10244455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3576" y="-2291"/>
            <a:ext cx="7129780" cy="10287000"/>
            <a:chOff x="11163576" y="-2291"/>
            <a:chExt cx="712978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1168338" y="2473"/>
              <a:ext cx="7120255" cy="10277475"/>
            </a:xfrm>
            <a:custGeom>
              <a:avLst/>
              <a:gdLst/>
              <a:ahLst/>
              <a:cxnLst/>
              <a:rect l="l" t="t" r="r" b="b"/>
              <a:pathLst>
                <a:path w="7120255" h="10277475">
                  <a:moveTo>
                    <a:pt x="2896891" y="0"/>
                  </a:moveTo>
                  <a:lnTo>
                    <a:pt x="4726617" y="10276908"/>
                  </a:lnTo>
                </a:path>
                <a:path w="7120255" h="10277475">
                  <a:moveTo>
                    <a:pt x="7119660" y="5536569"/>
                  </a:moveTo>
                  <a:lnTo>
                    <a:pt x="0" y="10276908"/>
                  </a:lnTo>
                </a:path>
              </a:pathLst>
            </a:custGeom>
            <a:ln w="9525">
              <a:solidFill>
                <a:srgbClr val="5DCAE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7018" y="-1"/>
              <a:ext cx="4511040" cy="10282555"/>
            </a:xfrm>
            <a:custGeom>
              <a:avLst/>
              <a:gdLst/>
              <a:ahLst/>
              <a:cxnLst/>
              <a:rect l="l" t="t" r="r" b="b"/>
              <a:pathLst>
                <a:path w="4511040" h="10282555">
                  <a:moveTo>
                    <a:pt x="4510980" y="10282525"/>
                  </a:moveTo>
                  <a:lnTo>
                    <a:pt x="0" y="10282525"/>
                  </a:lnTo>
                  <a:lnTo>
                    <a:pt x="3069971" y="1"/>
                  </a:lnTo>
                  <a:lnTo>
                    <a:pt x="4510980" y="0"/>
                  </a:lnTo>
                  <a:lnTo>
                    <a:pt x="4510980" y="10282525"/>
                  </a:lnTo>
                  <a:close/>
                </a:path>
              </a:pathLst>
            </a:custGeom>
            <a:solidFill>
              <a:srgbClr val="5D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8434" y="-1"/>
              <a:ext cx="3879850" cy="10282555"/>
            </a:xfrm>
            <a:custGeom>
              <a:avLst/>
              <a:gdLst/>
              <a:ahLst/>
              <a:cxnLst/>
              <a:rect l="l" t="t" r="r" b="b"/>
              <a:pathLst>
                <a:path w="3879850" h="10282555">
                  <a:moveTo>
                    <a:pt x="3879564" y="10282525"/>
                  </a:moveTo>
                  <a:lnTo>
                    <a:pt x="1815429" y="10282525"/>
                  </a:lnTo>
                  <a:lnTo>
                    <a:pt x="0" y="1"/>
                  </a:lnTo>
                  <a:lnTo>
                    <a:pt x="3879564" y="0"/>
                  </a:lnTo>
                  <a:lnTo>
                    <a:pt x="3879564" y="10282525"/>
                  </a:lnTo>
                  <a:close/>
                </a:path>
              </a:pathLst>
            </a:custGeom>
            <a:solidFill>
              <a:srgbClr val="5D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6078" y="4581470"/>
              <a:ext cx="4882515" cy="5701665"/>
            </a:xfrm>
            <a:custGeom>
              <a:avLst/>
              <a:gdLst/>
              <a:ahLst/>
              <a:cxnLst/>
              <a:rect l="l" t="t" r="r" b="b"/>
              <a:pathLst>
                <a:path w="4882515" h="5701665">
                  <a:moveTo>
                    <a:pt x="4881920" y="5701053"/>
                  </a:moveTo>
                  <a:lnTo>
                    <a:pt x="0" y="5701053"/>
                  </a:lnTo>
                  <a:lnTo>
                    <a:pt x="4881920" y="0"/>
                  </a:lnTo>
                  <a:lnTo>
                    <a:pt x="4881920" y="5701053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10618" y="-1"/>
              <a:ext cx="4277995" cy="10282555"/>
            </a:xfrm>
            <a:custGeom>
              <a:avLst/>
              <a:gdLst/>
              <a:ahLst/>
              <a:cxnLst/>
              <a:rect l="l" t="t" r="r" b="b"/>
              <a:pathLst>
                <a:path w="4277994" h="10282555">
                  <a:moveTo>
                    <a:pt x="4277380" y="10282525"/>
                  </a:moveTo>
                  <a:lnTo>
                    <a:pt x="3709107" y="10282525"/>
                  </a:lnTo>
                  <a:lnTo>
                    <a:pt x="0" y="1"/>
                  </a:lnTo>
                  <a:lnTo>
                    <a:pt x="4277380" y="0"/>
                  </a:lnTo>
                  <a:lnTo>
                    <a:pt x="4277380" y="10282525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51863" y="-1"/>
              <a:ext cx="1936750" cy="10282555"/>
            </a:xfrm>
            <a:custGeom>
              <a:avLst/>
              <a:gdLst/>
              <a:ahLst/>
              <a:cxnLst/>
              <a:rect l="l" t="t" r="r" b="b"/>
              <a:pathLst>
                <a:path w="1936750" h="10282555">
                  <a:moveTo>
                    <a:pt x="1936135" y="10282525"/>
                  </a:moveTo>
                  <a:lnTo>
                    <a:pt x="0" y="10282525"/>
                  </a:lnTo>
                  <a:lnTo>
                    <a:pt x="1535414" y="1"/>
                  </a:lnTo>
                  <a:lnTo>
                    <a:pt x="1936135" y="0"/>
                  </a:lnTo>
                  <a:lnTo>
                    <a:pt x="1936135" y="10282525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11049" y="-1"/>
              <a:ext cx="1877060" cy="10282555"/>
            </a:xfrm>
            <a:custGeom>
              <a:avLst/>
              <a:gdLst/>
              <a:ahLst/>
              <a:cxnLst/>
              <a:rect l="l" t="t" r="r" b="b"/>
              <a:pathLst>
                <a:path w="1877059" h="10282555">
                  <a:moveTo>
                    <a:pt x="1876949" y="10282525"/>
                  </a:moveTo>
                  <a:lnTo>
                    <a:pt x="1673706" y="10282525"/>
                  </a:lnTo>
                  <a:lnTo>
                    <a:pt x="0" y="1"/>
                  </a:lnTo>
                  <a:lnTo>
                    <a:pt x="1876949" y="0"/>
                  </a:lnTo>
                  <a:lnTo>
                    <a:pt x="1876949" y="10282525"/>
                  </a:lnTo>
                  <a:close/>
                </a:path>
              </a:pathLst>
            </a:custGeom>
            <a:solidFill>
              <a:srgbClr val="206190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65761" y="5401418"/>
              <a:ext cx="2722245" cy="4881245"/>
            </a:xfrm>
            <a:custGeom>
              <a:avLst/>
              <a:gdLst/>
              <a:ahLst/>
              <a:cxnLst/>
              <a:rect l="l" t="t" r="r" b="b"/>
              <a:pathLst>
                <a:path w="2722244" h="4881245">
                  <a:moveTo>
                    <a:pt x="2722237" y="4881106"/>
                  </a:moveTo>
                  <a:lnTo>
                    <a:pt x="0" y="4881106"/>
                  </a:lnTo>
                  <a:lnTo>
                    <a:pt x="2722237" y="0"/>
                  </a:lnTo>
                  <a:lnTo>
                    <a:pt x="2722237" y="4881106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DCAEC">
              <a:alpha val="701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1128712" y="9727172"/>
            <a:ext cx="2441575" cy="24384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80"/>
              </a:lnSpc>
            </a:pPr>
            <a:r>
              <a:rPr dirty="0" sz="1650" spc="-1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spc="-254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b="1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dirty="0" sz="1650" spc="-105" b="1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7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1"/>
                </a:lnTo>
                <a:lnTo>
                  <a:pt x="0" y="271462"/>
                </a:lnTo>
                <a:lnTo>
                  <a:pt x="9715" y="199262"/>
                </a:lnTo>
                <a:lnTo>
                  <a:pt x="37052" y="134492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329" y="9715"/>
                </a:lnTo>
                <a:lnTo>
                  <a:pt x="343852" y="9715"/>
                </a:lnTo>
                <a:lnTo>
                  <a:pt x="408622" y="37052"/>
                </a:lnTo>
                <a:lnTo>
                  <a:pt x="463486" y="79533"/>
                </a:lnTo>
                <a:lnTo>
                  <a:pt x="505968" y="134492"/>
                </a:lnTo>
                <a:lnTo>
                  <a:pt x="533305" y="199262"/>
                </a:lnTo>
                <a:lnTo>
                  <a:pt x="542925" y="271462"/>
                </a:lnTo>
                <a:lnTo>
                  <a:pt x="533305" y="343661"/>
                </a:lnTo>
                <a:lnTo>
                  <a:pt x="505968" y="408527"/>
                </a:lnTo>
                <a:lnTo>
                  <a:pt x="463391" y="463486"/>
                </a:lnTo>
                <a:lnTo>
                  <a:pt x="408337" y="505967"/>
                </a:lnTo>
                <a:lnTo>
                  <a:pt x="343471" y="533304"/>
                </a:lnTo>
                <a:lnTo>
                  <a:pt x="342995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6516350" y="8415336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6" name="object 1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3" cy="371473"/>
          </a:xfrm>
          <a:prstGeom prst="rect">
            <a:avLst/>
          </a:prstGeom>
        </p:spPr>
      </p:pic>
      <p:grpSp>
        <p:nvGrpSpPr>
          <p:cNvPr id="17" name="object 17" descr=""/>
          <p:cNvGrpSpPr/>
          <p:nvPr/>
        </p:nvGrpSpPr>
        <p:grpSpPr>
          <a:xfrm>
            <a:off x="71436" y="5729284"/>
            <a:ext cx="6186170" cy="4514850"/>
            <a:chOff x="71436" y="5729284"/>
            <a:chExt cx="6186170" cy="4514850"/>
          </a:xfrm>
        </p:grpSpPr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6" y="9615486"/>
              <a:ext cx="5557160" cy="442912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6" y="5729284"/>
              <a:ext cx="2598435" cy="451469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84261" y="573467"/>
            <a:ext cx="350964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AGENDA</a:t>
            </a:r>
            <a:endParaRPr sz="7200"/>
          </a:p>
        </p:txBody>
      </p:sp>
      <p:sp>
        <p:nvSpPr>
          <p:cNvPr id="25" name="object 2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21" name="object 21" descr=""/>
          <p:cNvSpPr txBox="1"/>
          <p:nvPr/>
        </p:nvSpPr>
        <p:spPr>
          <a:xfrm>
            <a:off x="4150432" y="2024261"/>
            <a:ext cx="6267450" cy="2580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6730" indent="-494030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506730" algn="l"/>
              </a:tabLst>
            </a:pPr>
            <a:r>
              <a:rPr dirty="0" sz="4200" spc="229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200" spc="-1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25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506730" indent="-461009">
              <a:lnSpc>
                <a:spcPts val="5025"/>
              </a:lnSpc>
              <a:buAutoNum type="arabicPeriod"/>
              <a:tabLst>
                <a:tab pos="506730" algn="l"/>
                <a:tab pos="2640965" algn="l"/>
              </a:tabLst>
            </a:pPr>
            <a:r>
              <a:rPr dirty="0" sz="4200" spc="85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506730" indent="-485140">
              <a:lnSpc>
                <a:spcPts val="5025"/>
              </a:lnSpc>
              <a:buAutoNum type="arabicPeriod"/>
              <a:tabLst>
                <a:tab pos="506730" algn="l"/>
              </a:tabLst>
            </a:pP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4200" spc="-2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55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506730" indent="-479425">
              <a:lnSpc>
                <a:spcPts val="5030"/>
              </a:lnSpc>
              <a:buAutoNum type="arabicPeriod"/>
              <a:tabLst>
                <a:tab pos="506730" algn="l"/>
                <a:tab pos="2107565" algn="l"/>
              </a:tabLst>
            </a:pP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 spc="5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14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312583" y="4576961"/>
            <a:ext cx="251206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4200" spc="-3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6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4147902" y="4576961"/>
            <a:ext cx="4079240" cy="19418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508634" marR="1383030" indent="-494030">
              <a:lnSpc>
                <a:spcPts val="5030"/>
              </a:lnSpc>
              <a:spcBef>
                <a:spcPts val="275"/>
              </a:spcBef>
              <a:buAutoNum type="arabicPeriod" startAt="5"/>
              <a:tabLst>
                <a:tab pos="509905" algn="l"/>
              </a:tabLst>
            </a:pPr>
            <a:r>
              <a:rPr dirty="0" sz="4200" spc="225">
                <a:solidFill>
                  <a:srgbClr val="0D0D0D"/>
                </a:solidFill>
                <a:latin typeface="Times New Roman"/>
                <a:cs typeface="Times New Roman"/>
              </a:rPr>
              <a:t>Portfolio </a:t>
            </a:r>
            <a:r>
              <a:rPr dirty="0" sz="4200" spc="225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509905" indent="-497205">
              <a:lnSpc>
                <a:spcPts val="4855"/>
              </a:lnSpc>
              <a:buAutoNum type="arabicPeriod" startAt="5"/>
              <a:tabLst>
                <a:tab pos="509905" algn="l"/>
                <a:tab pos="3176905" algn="l"/>
              </a:tabLst>
            </a:pPr>
            <a:r>
              <a:rPr dirty="0" sz="4200" spc="254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5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132573" y="6491486"/>
            <a:ext cx="6494145" cy="25800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25145">
              <a:lnSpc>
                <a:spcPts val="5030"/>
              </a:lnSpc>
              <a:spcBef>
                <a:spcPts val="100"/>
              </a:spcBef>
            </a:pPr>
            <a:r>
              <a:rPr dirty="0" sz="4200" spc="25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524510" indent="-480059">
              <a:lnSpc>
                <a:spcPts val="5025"/>
              </a:lnSpc>
              <a:buAutoNum type="arabicPeriod" startAt="7"/>
              <a:tabLst>
                <a:tab pos="524510" algn="l"/>
                <a:tab pos="2658745" algn="l"/>
              </a:tabLst>
            </a:pPr>
            <a:r>
              <a:rPr dirty="0" sz="4200" spc="145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54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4200" spc="484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25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525145" indent="-489584">
              <a:lnSpc>
                <a:spcPts val="5025"/>
              </a:lnSpc>
              <a:buAutoNum type="arabicPeriod" startAt="7"/>
              <a:tabLst>
                <a:tab pos="525145" algn="l"/>
              </a:tabLst>
            </a:pPr>
            <a:r>
              <a:rPr dirty="0" sz="4200" spc="19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525145" indent="-512445">
              <a:lnSpc>
                <a:spcPts val="5030"/>
              </a:lnSpc>
              <a:buAutoNum type="arabicPeriod" startAt="7"/>
              <a:tabLst>
                <a:tab pos="525145" algn="l"/>
                <a:tab pos="2658745" algn="l"/>
              </a:tabLst>
            </a:pPr>
            <a:r>
              <a:rPr dirty="0" sz="4200" spc="3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275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987211" y="4400550"/>
            <a:ext cx="4140835" cy="4885690"/>
            <a:chOff x="11987211" y="4400550"/>
            <a:chExt cx="4140835" cy="4885690"/>
          </a:xfrm>
        </p:grpSpPr>
        <p:sp>
          <p:nvSpPr>
            <p:cNvPr id="4" name="object 4" descr=""/>
            <p:cNvSpPr/>
            <p:nvPr/>
          </p:nvSpPr>
          <p:spPr>
            <a:xfrm>
              <a:off x="14030322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1" y="4400550"/>
              <a:ext cx="4140288" cy="4885282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5706" y="787080"/>
            <a:ext cx="8225790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dirty="0" spc="-235"/>
              <a:t> </a:t>
            </a:r>
            <a:r>
              <a:rPr dirty="0" spc="-10"/>
              <a:t>STATEMENT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17145" y="2427602"/>
            <a:ext cx="10760710" cy="3827779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23875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In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today’s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competitive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world,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individuals </a:t>
            </a:r>
            <a:r>
              <a:rPr dirty="0" sz="4200">
                <a:latin typeface="Calibri"/>
                <a:cs typeface="Calibri"/>
              </a:rPr>
              <a:t>lack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centralized,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professional,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 marR="475615">
              <a:lnSpc>
                <a:spcPts val="4880"/>
              </a:lnSpc>
              <a:spcBef>
                <a:spcPts val="35"/>
              </a:spcBef>
            </a:pPr>
            <a:r>
              <a:rPr dirty="0" sz="4200">
                <a:latin typeface="Calibri"/>
                <a:cs typeface="Calibri"/>
              </a:rPr>
              <a:t>appealing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platform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their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academic achievements,</a:t>
            </a:r>
            <a:r>
              <a:rPr dirty="0" sz="4200" spc="-114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11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11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ts val="5030"/>
              </a:lnSpc>
            </a:pP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necessary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present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information</a:t>
            </a:r>
            <a:r>
              <a:rPr dirty="0" sz="4200" spc="-1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 descr=""/>
            <p:cNvSpPr/>
            <p:nvPr/>
          </p:nvSpPr>
          <p:spPr>
            <a:xfrm>
              <a:off x="14030323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779" y="271779"/>
                  </a:moveTo>
                  <a:lnTo>
                    <a:pt x="0" y="271779"/>
                  </a:lnTo>
                  <a:lnTo>
                    <a:pt x="0" y="0"/>
                  </a:lnTo>
                  <a:lnTo>
                    <a:pt x="271779" y="0"/>
                  </a:lnTo>
                  <a:lnTo>
                    <a:pt x="271779" y="271779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1" cy="5714999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84261" y="1168938"/>
            <a:ext cx="7820025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99535" algn="l"/>
              </a:tabLst>
            </a:pPr>
            <a:r>
              <a:rPr dirty="0" spc="-10"/>
              <a:t>PROJECT</a:t>
            </a:r>
            <a:r>
              <a:rPr dirty="0"/>
              <a:t>	</a:t>
            </a:r>
            <a:r>
              <a:rPr dirty="0" spc="-10"/>
              <a:t>OVERVIEW</a:t>
            </a: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175701" y="2670492"/>
            <a:ext cx="11102340" cy="5075555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The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Website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platform </a:t>
            </a:r>
            <a:r>
              <a:rPr dirty="0" sz="4200">
                <a:latin typeface="Calibri"/>
                <a:cs typeface="Calibri"/>
              </a:rPr>
              <a:t>designed</a:t>
            </a:r>
            <a:r>
              <a:rPr dirty="0" sz="4200" spc="-10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academic,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technical,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and </a:t>
            </a:r>
            <a:r>
              <a:rPr dirty="0" sz="4200">
                <a:latin typeface="Calibri"/>
                <a:cs typeface="Calibri"/>
              </a:rPr>
              <a:t>creative</a:t>
            </a:r>
            <a:r>
              <a:rPr dirty="0" sz="4200" spc="-1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690"/>
              </a:lnSpc>
            </a:pPr>
            <a:r>
              <a:rPr dirty="0" sz="4200">
                <a:latin typeface="Calibri"/>
                <a:cs typeface="Calibri"/>
              </a:rPr>
              <a:t>It</a:t>
            </a:r>
            <a:r>
              <a:rPr dirty="0" sz="4200" spc="-5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contains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such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Me,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95"/>
              </a:spcBef>
            </a:pP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Certifications,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 marR="1454150">
              <a:lnSpc>
                <a:spcPts val="4870"/>
              </a:lnSpc>
              <a:spcBef>
                <a:spcPts val="10"/>
              </a:spcBef>
            </a:pPr>
            <a:r>
              <a:rPr dirty="0" sz="4200">
                <a:latin typeface="Calibri"/>
                <a:cs typeface="Calibri"/>
              </a:rPr>
              <a:t>The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website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responsive,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user-</a:t>
            </a:r>
            <a:r>
              <a:rPr dirty="0" sz="4200">
                <a:latin typeface="Calibri"/>
                <a:cs typeface="Calibri"/>
              </a:rPr>
              <a:t>friendly,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and </a:t>
            </a:r>
            <a:r>
              <a:rPr dirty="0" sz="4200" spc="-1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04386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11846" y="1265298"/>
            <a:ext cx="7553959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579880" algn="l"/>
                <a:tab pos="2868930" algn="l"/>
                <a:tab pos="4189095" algn="l"/>
                <a:tab pos="5518150" algn="l"/>
              </a:tabLst>
            </a:pPr>
            <a:r>
              <a:rPr dirty="0" sz="4800" spc="-25"/>
              <a:t>WHO</a:t>
            </a:r>
            <a:r>
              <a:rPr dirty="0" sz="4800"/>
              <a:t>	</a:t>
            </a:r>
            <a:r>
              <a:rPr dirty="0" sz="4800" spc="-25"/>
              <a:t>ARE</a:t>
            </a:r>
            <a:r>
              <a:rPr dirty="0" sz="4800"/>
              <a:t>	</a:t>
            </a:r>
            <a:r>
              <a:rPr dirty="0" sz="4800" spc="-25"/>
              <a:t>THE</a:t>
            </a:r>
            <a:r>
              <a:rPr dirty="0" sz="4800"/>
              <a:t>	</a:t>
            </a:r>
            <a:r>
              <a:rPr dirty="0" sz="4800" spc="-25"/>
              <a:t>END</a:t>
            </a:r>
            <a:r>
              <a:rPr dirty="0" sz="4800"/>
              <a:t>	</a:t>
            </a:r>
            <a:r>
              <a:rPr dirty="0" sz="4800" spc="-10"/>
              <a:t>USERS?</a:t>
            </a:r>
            <a:endParaRPr sz="48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69742" cy="72866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656119" y="3004846"/>
            <a:ext cx="12116435" cy="255143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290"/>
              </a:spcBef>
            </a:pPr>
            <a:r>
              <a:rPr dirty="0" sz="4200">
                <a:latin typeface="Calibri"/>
                <a:cs typeface="Calibri"/>
              </a:rPr>
              <a:t>Students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achievements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 </a:t>
            </a:r>
            <a:r>
              <a:rPr dirty="0" sz="4200">
                <a:latin typeface="Calibri"/>
                <a:cs typeface="Calibri"/>
              </a:rPr>
              <a:t>Job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Seekers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certifications </a:t>
            </a:r>
            <a:r>
              <a:rPr dirty="0" sz="4200">
                <a:latin typeface="Calibri"/>
                <a:cs typeface="Calibri"/>
              </a:rPr>
              <a:t>Professionals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Build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online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brand </a:t>
            </a:r>
            <a:r>
              <a:rPr dirty="0" sz="4200">
                <a:latin typeface="Calibri"/>
                <a:cs typeface="Calibri"/>
              </a:rPr>
              <a:t>Recruiters/Employers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View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candidate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portfolios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4030323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0AF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881587" rIns="0" bIns="0" rtlCol="0" vert="horz">
            <a:spAutoFit/>
          </a:bodyPr>
          <a:lstStyle/>
          <a:p>
            <a:pPr marL="513715">
              <a:lnSpc>
                <a:spcPct val="100000"/>
              </a:lnSpc>
              <a:spcBef>
                <a:spcPts val="1255"/>
              </a:spcBef>
            </a:pPr>
            <a:r>
              <a:rPr dirty="0" sz="5400"/>
              <a:t>TOOLS</a:t>
            </a:r>
            <a:r>
              <a:rPr dirty="0" sz="5400" spc="-155"/>
              <a:t> </a:t>
            </a:r>
            <a:r>
              <a:rPr dirty="0" sz="5400"/>
              <a:t>AND</a:t>
            </a:r>
            <a:r>
              <a:rPr dirty="0" sz="5400" spc="-150"/>
              <a:t> </a:t>
            </a:r>
            <a:r>
              <a:rPr dirty="0" sz="5400" spc="-10"/>
              <a:t>TECHNIQUES</a:t>
            </a:r>
            <a:endParaRPr sz="5400"/>
          </a:p>
          <a:p>
            <a:pPr marL="1052195">
              <a:lnSpc>
                <a:spcPct val="100000"/>
              </a:lnSpc>
              <a:spcBef>
                <a:spcPts val="900"/>
              </a:spcBef>
            </a:pP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Frontend:</a:t>
            </a:r>
            <a:r>
              <a:rPr dirty="0" sz="4200" spc="-9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HTML,</a:t>
            </a:r>
            <a:r>
              <a:rPr dirty="0" sz="4200" spc="-8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CSS,</a:t>
            </a:r>
            <a:r>
              <a:rPr dirty="0" sz="4200" spc="-9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JavaScript,</a:t>
            </a:r>
            <a:r>
              <a:rPr dirty="0" sz="4200" spc="-8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2422" cy="266523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350881" y="3443919"/>
            <a:ext cx="9073515" cy="449453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dirty="0" sz="4200">
                <a:latin typeface="Calibri"/>
                <a:cs typeface="Calibri"/>
              </a:rPr>
              <a:t>Backend: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Python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(Flask/Django)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or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PHP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(if </a:t>
            </a:r>
            <a:r>
              <a:rPr dirty="0" sz="4200" spc="-1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65"/>
              </a:spcBef>
            </a:pPr>
            <a:r>
              <a:rPr dirty="0" sz="4200">
                <a:latin typeface="Calibri"/>
                <a:cs typeface="Calibri"/>
              </a:rPr>
              <a:t>Database: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MySQL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SQLite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(optional)</a:t>
            </a:r>
            <a:endParaRPr sz="4200">
              <a:latin typeface="Calibri"/>
              <a:cs typeface="Calibri"/>
            </a:endParaRPr>
          </a:p>
          <a:p>
            <a:pPr marL="12700" marR="2342515">
              <a:lnSpc>
                <a:spcPct val="148800"/>
              </a:lnSpc>
              <a:spcBef>
                <a:spcPts val="2550"/>
              </a:spcBef>
            </a:pPr>
            <a:r>
              <a:rPr dirty="0" sz="4200">
                <a:latin typeface="Calibri"/>
                <a:cs typeface="Calibri"/>
              </a:rPr>
              <a:t>Hosting: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GitHub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Pages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Netlify </a:t>
            </a:r>
            <a:r>
              <a:rPr dirty="0" sz="4200">
                <a:latin typeface="Calibri"/>
                <a:cs typeface="Calibri"/>
              </a:rPr>
              <a:t>Version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Control: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&amp;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30325" y="8843961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1" y="9701211"/>
            <a:ext cx="114299" cy="26650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84261" y="361154"/>
            <a:ext cx="11228070" cy="9398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40479" algn="l"/>
                <a:tab pos="6614795" algn="l"/>
                <a:tab pos="8325484" algn="l"/>
              </a:tabLst>
            </a:pPr>
            <a:r>
              <a:rPr dirty="0" sz="6000" spc="-10"/>
              <a:t>POTFOLIO</a:t>
            </a:r>
            <a:r>
              <a:rPr dirty="0" sz="6000"/>
              <a:t>	</a:t>
            </a:r>
            <a:r>
              <a:rPr dirty="0" sz="6000" spc="-10"/>
              <a:t>DESIGN</a:t>
            </a:r>
            <a:r>
              <a:rPr dirty="0" sz="6000"/>
              <a:t>	</a:t>
            </a:r>
            <a:r>
              <a:rPr dirty="0" sz="6000" spc="-25"/>
              <a:t>AND</a:t>
            </a:r>
            <a:r>
              <a:rPr dirty="0" sz="6000"/>
              <a:t>	</a:t>
            </a:r>
            <a:r>
              <a:rPr dirty="0" sz="6000" spc="-10"/>
              <a:t>LAYOUT</a:t>
            </a:r>
            <a:endParaRPr sz="6000"/>
          </a:p>
        </p:txBody>
      </p:sp>
      <p:sp>
        <p:nvSpPr>
          <p:cNvPr id="5" name="object 5" descr=""/>
          <p:cNvSpPr/>
          <p:nvPr/>
        </p:nvSpPr>
        <p:spPr>
          <a:xfrm>
            <a:off x="15087600" y="78771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1175701" y="2102006"/>
            <a:ext cx="9892665" cy="29286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340"/>
              </a:spcBef>
              <a:tabLst>
                <a:tab pos="3319779" algn="l"/>
                <a:tab pos="5525135" algn="l"/>
                <a:tab pos="6076315" algn="l"/>
              </a:tabLst>
            </a:pPr>
            <a:r>
              <a:rPr dirty="0" sz="4800">
                <a:latin typeface="Calibri"/>
                <a:cs typeface="Calibri"/>
              </a:rPr>
              <a:t>The</a:t>
            </a:r>
            <a:r>
              <a:rPr dirty="0" sz="4800" spc="31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design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follows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50">
                <a:latin typeface="Calibri"/>
                <a:cs typeface="Calibri"/>
              </a:rPr>
              <a:t>a</a:t>
            </a:r>
            <a:r>
              <a:rPr dirty="0" sz="4800">
                <a:latin typeface="Calibri"/>
                <a:cs typeface="Calibri"/>
              </a:rPr>
              <a:t>	clean,</a:t>
            </a:r>
            <a:r>
              <a:rPr dirty="0" sz="4800" spc="330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minimal, 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515620">
              <a:lnSpc>
                <a:spcPts val="5700"/>
              </a:lnSpc>
              <a:tabLst>
                <a:tab pos="3319779" algn="l"/>
                <a:tab pos="5525135" algn="l"/>
                <a:tab pos="6764020" algn="l"/>
                <a:tab pos="7729855" algn="l"/>
              </a:tabLst>
            </a:pPr>
            <a:r>
              <a:rPr dirty="0" sz="4800" spc="-10">
                <a:latin typeface="Calibri"/>
                <a:cs typeface="Calibri"/>
              </a:rPr>
              <a:t>professional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30">
                <a:latin typeface="Calibri"/>
                <a:cs typeface="Calibri"/>
              </a:rPr>
              <a:t>layout</a:t>
            </a:r>
            <a:r>
              <a:rPr dirty="0" sz="4800" spc="-235">
                <a:latin typeface="Calibri"/>
                <a:cs typeface="Calibri"/>
              </a:rPr>
              <a:t> </a:t>
            </a:r>
            <a:r>
              <a:rPr dirty="0" sz="4800" spc="-20">
                <a:latin typeface="Calibri"/>
                <a:cs typeface="Calibri"/>
              </a:rPr>
              <a:t>with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proper navigation.</a:t>
            </a:r>
            <a:r>
              <a:rPr dirty="0" sz="4800" spc="-18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Sections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include: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Home,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3380739" y="4997606"/>
            <a:ext cx="8122284" cy="14808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</a:pPr>
            <a:r>
              <a:rPr dirty="0" sz="4800" spc="-1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563880">
              <a:lnSpc>
                <a:spcPts val="5730"/>
              </a:lnSpc>
              <a:tabLst>
                <a:tab pos="7178675" algn="l"/>
              </a:tabLst>
            </a:pPr>
            <a:r>
              <a:rPr dirty="0" sz="4800">
                <a:latin typeface="Calibri"/>
                <a:cs typeface="Calibri"/>
              </a:rPr>
              <a:t>Education,</a:t>
            </a:r>
            <a:r>
              <a:rPr dirty="0" sz="4800" spc="-240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Certifications,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75701" y="4997606"/>
            <a:ext cx="2165985" cy="22047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dirty="0" sz="4800" spc="-10">
                <a:latin typeface="Calibri"/>
                <a:cs typeface="Calibri"/>
              </a:rPr>
              <a:t>About, </a:t>
            </a:r>
            <a:r>
              <a:rPr dirty="0" sz="4800" spc="-20">
                <a:latin typeface="Calibri"/>
                <a:cs typeface="Calibri"/>
              </a:rPr>
              <a:t>Projects, </a:t>
            </a:r>
            <a:r>
              <a:rPr dirty="0" sz="4800" spc="-1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75701" y="7169306"/>
            <a:ext cx="3285490" cy="14808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</a:pPr>
            <a:r>
              <a:rPr dirty="0" sz="4800">
                <a:latin typeface="Calibri"/>
                <a:cs typeface="Calibri"/>
              </a:rPr>
              <a:t>The</a:t>
            </a:r>
            <a:r>
              <a:rPr dirty="0" sz="4800" spc="315">
                <a:latin typeface="Calibri"/>
                <a:cs typeface="Calibri"/>
              </a:rPr>
              <a:t> </a:t>
            </a:r>
            <a:r>
              <a:rPr dirty="0" sz="4800" spc="-20">
                <a:latin typeface="Calibri"/>
                <a:cs typeface="Calibri"/>
              </a:rPr>
              <a:t>portfolio </a:t>
            </a:r>
            <a:r>
              <a:rPr dirty="0" sz="4800">
                <a:latin typeface="Calibri"/>
                <a:cs typeface="Calibri"/>
              </a:rPr>
              <a:t>desktop</a:t>
            </a:r>
            <a:r>
              <a:rPr dirty="0" sz="4800" spc="-195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619882" y="7169306"/>
            <a:ext cx="4465320" cy="14808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 indent="414020">
              <a:lnSpc>
                <a:spcPts val="5700"/>
              </a:lnSpc>
              <a:spcBef>
                <a:spcPts val="259"/>
              </a:spcBef>
              <a:tabLst>
                <a:tab pos="2080895" algn="l"/>
              </a:tabLst>
            </a:pPr>
            <a:r>
              <a:rPr dirty="0" sz="4800">
                <a:latin typeface="Calibri"/>
                <a:cs typeface="Calibri"/>
              </a:rPr>
              <a:t>is</a:t>
            </a:r>
            <a:r>
              <a:rPr dirty="0" sz="4800" spc="320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responsive</a:t>
            </a:r>
            <a:r>
              <a:rPr dirty="0" sz="4800" spc="-325">
                <a:latin typeface="Calibri"/>
                <a:cs typeface="Calibri"/>
              </a:rPr>
              <a:t> </a:t>
            </a:r>
            <a:r>
              <a:rPr dirty="0" sz="4800" spc="-25">
                <a:latin typeface="Calibri"/>
                <a:cs typeface="Calibri"/>
              </a:rPr>
              <a:t>for </a:t>
            </a:r>
            <a:r>
              <a:rPr dirty="0" sz="4800" spc="-10">
                <a:latin typeface="Calibri"/>
                <a:cs typeface="Calibri"/>
              </a:rPr>
              <a:t>mobile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444592" y="7169306"/>
            <a:ext cx="118808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20">
                <a:latin typeface="Calibri"/>
                <a:cs typeface="Calibri"/>
              </a:rPr>
              <a:t>both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07596" y="489266"/>
            <a:ext cx="6702425" cy="2031364"/>
          </a:xfrm>
          <a:prstGeom prst="rect"/>
        </p:spPr>
        <p:txBody>
          <a:bodyPr wrap="square" lIns="0" tIns="29844" rIns="0" bIns="0" rtlCol="0" vert="horz">
            <a:spAutoFit/>
          </a:bodyPr>
          <a:lstStyle/>
          <a:p>
            <a:pPr marL="12700" marR="5080">
              <a:lnSpc>
                <a:spcPts val="7880"/>
              </a:lnSpc>
              <a:spcBef>
                <a:spcPts val="234"/>
              </a:spcBef>
              <a:tabLst>
                <a:tab pos="5062855" algn="l"/>
              </a:tabLst>
            </a:pPr>
            <a:r>
              <a:rPr dirty="0" sz="6600" spc="-10"/>
              <a:t>FEATURES</a:t>
            </a:r>
            <a:r>
              <a:rPr dirty="0" sz="6600"/>
              <a:t>	</a:t>
            </a:r>
            <a:r>
              <a:rPr dirty="0" sz="6600" spc="-25"/>
              <a:t>AND </a:t>
            </a:r>
            <a:r>
              <a:rPr dirty="0" sz="6600" spc="-10"/>
              <a:t>FUNCTIONALITY</a:t>
            </a:r>
            <a:endParaRPr sz="6600"/>
          </a:p>
        </p:txBody>
      </p:sp>
      <p:sp>
        <p:nvSpPr>
          <p:cNvPr id="3" name="object 3" descr=""/>
          <p:cNvSpPr txBox="1"/>
          <p:nvPr/>
        </p:nvSpPr>
        <p:spPr>
          <a:xfrm>
            <a:off x="1466158" y="1973883"/>
            <a:ext cx="10227310" cy="5730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8580">
              <a:lnSpc>
                <a:spcPct val="148800"/>
              </a:lnSpc>
              <a:spcBef>
                <a:spcPts val="100"/>
              </a:spcBef>
            </a:pPr>
            <a:r>
              <a:rPr dirty="0" sz="4200" spc="-25">
                <a:latin typeface="Calibri"/>
                <a:cs typeface="Calibri"/>
              </a:rPr>
              <a:t>User-</a:t>
            </a:r>
            <a:r>
              <a:rPr dirty="0" sz="4200">
                <a:latin typeface="Calibri"/>
                <a:cs typeface="Calibri"/>
              </a:rPr>
              <a:t>friendly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interface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smooth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navigation </a:t>
            </a:r>
            <a:r>
              <a:rPr dirty="0" sz="4200">
                <a:latin typeface="Calibri"/>
                <a:cs typeface="Calibri"/>
              </a:rPr>
              <a:t>Responsive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design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mobile</a:t>
            </a:r>
            <a:r>
              <a:rPr dirty="0" sz="4200" spc="-2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2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desktop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7900"/>
              </a:lnSpc>
            </a:pP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 </a:t>
            </a:r>
            <a:r>
              <a:rPr dirty="0" sz="4200">
                <a:latin typeface="Calibri"/>
                <a:cs typeface="Calibri"/>
              </a:rPr>
              <a:t>Integration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LinkedIn/GitHub Downloadable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Resume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Gokula Krishnan</dc:creator>
  <cp:keywords>DAGykF5JNyk,BAGyj-4iFy4,0</cp:keywords>
  <dc:title>PPT FWD TNSDC 2025 (1).pptx_20250908_124656_0000.pptx</dc:title>
  <dcterms:created xsi:type="dcterms:W3CDTF">2025-09-11T07:03:56Z</dcterms:created>
  <dcterms:modified xsi:type="dcterms:W3CDTF">2025-09-11T07:03:56Z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2025-09-11T00:00:00Z</vt:filetime>
  </property>
  <property fmtid="{D5CDD505-2E9C-101B-9397-08002B2CF9AE}" pid="5" name="Producer">
    <vt:lpwstr>Canva</vt:lpwstr>
  </property>
</Properties>
</file>