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8000"/>
            <a:ext cx="11958955" cy="32181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737870">
              <a:lnSpc>
                <a:spcPts val="5030"/>
              </a:lnSpc>
              <a:spcBef>
                <a:spcPts val="275"/>
              </a:spcBef>
              <a:tabLst>
                <a:tab pos="3926204" algn="l"/>
              </a:tabLst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1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	N.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THARUN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KUMAR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NO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24bca035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E32BC33042FABB2AA7A432D179D919D0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M</dc:creator>
  <cp:keywords>DAGypPhOJcU,BAEmKGy4la8,0</cp:keywords>
  <dc:title>PPT FWD TNSDC 2025 (1).pptx_20250908_124656_0000.pptx</dc:title>
  <dcterms:created xsi:type="dcterms:W3CDTF">2025-09-11T06:55:06Z</dcterms:created>
  <dcterms:modified xsi:type="dcterms:W3CDTF">2025-09-11T06:55:06Z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