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323" y="1585912"/>
                </a:moveTo>
                <a:lnTo>
                  <a:pt x="397192" y="1585912"/>
                </a:lnTo>
                <a:lnTo>
                  <a:pt x="0" y="793051"/>
                </a:lnTo>
                <a:lnTo>
                  <a:pt x="397192" y="0"/>
                </a:lnTo>
                <a:lnTo>
                  <a:pt x="1449323" y="0"/>
                </a:lnTo>
                <a:lnTo>
                  <a:pt x="1846516" y="793051"/>
                </a:lnTo>
                <a:lnTo>
                  <a:pt x="1449323" y="1585912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2960503" y="1485899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85" y="842962"/>
                </a:moveTo>
                <a:lnTo>
                  <a:pt x="211074" y="842962"/>
                </a:lnTo>
                <a:lnTo>
                  <a:pt x="0" y="421386"/>
                </a:lnTo>
                <a:lnTo>
                  <a:pt x="211074" y="0"/>
                </a:lnTo>
                <a:lnTo>
                  <a:pt x="762285" y="0"/>
                </a:lnTo>
                <a:lnTo>
                  <a:pt x="973359" y="421386"/>
                </a:lnTo>
                <a:lnTo>
                  <a:pt x="762285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0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5793579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8"/>
                </a:lnTo>
                <a:lnTo>
                  <a:pt x="232219" y="0"/>
                </a:lnTo>
                <a:lnTo>
                  <a:pt x="853630" y="0"/>
                </a:lnTo>
                <a:lnTo>
                  <a:pt x="1084706" y="462057"/>
                </a:lnTo>
                <a:lnTo>
                  <a:pt x="1084706" y="466724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bg 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0352" y="361154"/>
            <a:ext cx="17165800" cy="26773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9035" y="2641917"/>
            <a:ext cx="11876405" cy="57346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865024" y="9698118"/>
            <a:ext cx="1358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451" y="4287835"/>
            <a:ext cx="11959590" cy="3847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30"/>
              </a:lnSpc>
              <a:spcBef>
                <a:spcPts val="100"/>
              </a:spcBef>
              <a:tabLst>
                <a:tab pos="3926204" algn="l"/>
              </a:tabLst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1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lang="en-US" sz="4200" dirty="0" smtClean="0">
                <a:solidFill>
                  <a:srgbClr val="0000FF"/>
                </a:solidFill>
                <a:latin typeface="Calibri"/>
                <a:cs typeface="Calibri"/>
              </a:rPr>
              <a:t>S.IBRAHIM</a:t>
            </a:r>
            <a:r>
              <a:rPr sz="42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NO AND </a:t>
            </a: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endParaRPr sz="4200" dirty="0">
              <a:latin typeface="Calibri"/>
              <a:cs typeface="Calibri"/>
            </a:endParaRPr>
          </a:p>
          <a:p>
            <a:pPr marL="12700" marR="3114040">
              <a:lnSpc>
                <a:spcPts val="4950"/>
              </a:lnSpc>
              <a:spcBef>
                <a:spcPts val="229"/>
              </a:spcBef>
            </a:pPr>
            <a:r>
              <a:rPr sz="4200" spc="-10" smtClean="0">
                <a:solidFill>
                  <a:srgbClr val="0000FF"/>
                </a:solidFill>
                <a:latin typeface="Calibri"/>
                <a:cs typeface="Calibri"/>
              </a:rPr>
              <a:t>24bca0</a:t>
            </a:r>
            <a:r>
              <a:rPr lang="en-US" sz="4200" spc="-10" smtClean="0">
                <a:solidFill>
                  <a:srgbClr val="0000FF"/>
                </a:solidFill>
                <a:latin typeface="Calibri"/>
                <a:cs typeface="Calibri"/>
              </a:rPr>
              <a:t>41</a:t>
            </a:r>
            <a:r>
              <a:rPr sz="4200" spc="-10" smtClean="0">
                <a:solidFill>
                  <a:srgbClr val="0000FF"/>
                </a:solidFill>
                <a:latin typeface="Calibri"/>
                <a:cs typeface="Calibri"/>
              </a:rPr>
              <a:t>&amp; </a:t>
            </a:r>
            <a:r>
              <a:rPr lang="en-US" sz="4200" spc="-10" smtClean="0">
                <a:solidFill>
                  <a:srgbClr val="0000FF"/>
                </a:solidFill>
                <a:latin typeface="Calibri"/>
                <a:cs typeface="Calibri"/>
              </a:rPr>
              <a:t>49F9B5A3E4B5DF372A1B94C66DBF3EF5A2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4715"/>
              </a:lnSpc>
            </a:pP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sz="4200" spc="-1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BCA</a:t>
            </a:r>
            <a:r>
              <a:rPr sz="4200" spc="-11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Computer</a:t>
            </a:r>
            <a:r>
              <a:rPr sz="4200" spc="-11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application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Mohamed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Sathak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Arts</a:t>
            </a:r>
            <a:r>
              <a:rPr sz="4200" spc="-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Science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55" y="0"/>
            <a:ext cx="7114540" cy="10287000"/>
            <a:chOff x="11168955" y="0"/>
            <a:chExt cx="711454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55" y="6000"/>
              <a:ext cx="7114540" cy="10281285"/>
            </a:xfrm>
            <a:custGeom>
              <a:avLst/>
              <a:gdLst/>
              <a:ahLst/>
              <a:cxnLst/>
              <a:rect l="l" t="t" r="r" b="b"/>
              <a:pathLst>
                <a:path w="7114540" h="10281285">
                  <a:moveTo>
                    <a:pt x="4721659" y="10280712"/>
                  </a:moveTo>
                  <a:lnTo>
                    <a:pt x="4714424" y="10280712"/>
                  </a:lnTo>
                  <a:lnTo>
                    <a:pt x="4216491" y="7478440"/>
                  </a:lnTo>
                  <a:lnTo>
                    <a:pt x="16848" y="10280712"/>
                  </a:lnTo>
                  <a:lnTo>
                    <a:pt x="3997" y="10280712"/>
                  </a:lnTo>
                  <a:lnTo>
                    <a:pt x="0" y="10274711"/>
                  </a:lnTo>
                  <a:lnTo>
                    <a:pt x="4213731" y="7463105"/>
                  </a:lnTo>
                  <a:lnTo>
                    <a:pt x="2888224" y="2476"/>
                  </a:lnTo>
                  <a:lnTo>
                    <a:pt x="2902407" y="0"/>
                  </a:lnTo>
                  <a:lnTo>
                    <a:pt x="4226771" y="7454438"/>
                  </a:lnTo>
                  <a:lnTo>
                    <a:pt x="7110522" y="5530251"/>
                  </a:lnTo>
                  <a:lnTo>
                    <a:pt x="7114519" y="5536156"/>
                  </a:lnTo>
                  <a:lnTo>
                    <a:pt x="7114519" y="5544729"/>
                  </a:lnTo>
                  <a:lnTo>
                    <a:pt x="4229532" y="7469772"/>
                  </a:lnTo>
                  <a:lnTo>
                    <a:pt x="4728703" y="10279474"/>
                  </a:lnTo>
                  <a:lnTo>
                    <a:pt x="4721659" y="10280712"/>
                  </a:lnTo>
                  <a:close/>
                </a:path>
              </a:pathLst>
            </a:custGeom>
            <a:solidFill>
              <a:srgbClr val="5DC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1517" y="0"/>
              <a:ext cx="4512310" cy="10287000"/>
            </a:xfrm>
            <a:custGeom>
              <a:avLst/>
              <a:gdLst/>
              <a:ahLst/>
              <a:cxnLst/>
              <a:rect l="l" t="t" r="r" b="b"/>
              <a:pathLst>
                <a:path w="4512309" h="10287000">
                  <a:moveTo>
                    <a:pt x="4511958" y="10286713"/>
                  </a:moveTo>
                  <a:lnTo>
                    <a:pt x="0" y="10286713"/>
                  </a:lnTo>
                  <a:lnTo>
                    <a:pt x="3064609" y="0"/>
                  </a:lnTo>
                  <a:lnTo>
                    <a:pt x="4511958" y="0"/>
                  </a:lnTo>
                  <a:lnTo>
                    <a:pt x="4511958" y="10286713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22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235" y="10286713"/>
                  </a:moveTo>
                  <a:lnTo>
                    <a:pt x="1812207" y="10286713"/>
                  </a:lnTo>
                  <a:lnTo>
                    <a:pt x="0" y="0"/>
                  </a:lnTo>
                  <a:lnTo>
                    <a:pt x="3881235" y="0"/>
                  </a:lnTo>
                  <a:lnTo>
                    <a:pt x="3881235" y="10286713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0280" y="4571872"/>
              <a:ext cx="4883785" cy="5715000"/>
            </a:xfrm>
            <a:custGeom>
              <a:avLst/>
              <a:gdLst/>
              <a:ahLst/>
              <a:cxnLst/>
              <a:rect l="l" t="t" r="r" b="b"/>
              <a:pathLst>
                <a:path w="4883784" h="5715000">
                  <a:moveTo>
                    <a:pt x="4883195" y="5714840"/>
                  </a:moveTo>
                  <a:lnTo>
                    <a:pt x="0" y="5714840"/>
                  </a:lnTo>
                  <a:lnTo>
                    <a:pt x="4883195" y="0"/>
                  </a:lnTo>
                  <a:lnTo>
                    <a:pt x="4883195" y="5714840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5111" y="0"/>
              <a:ext cx="4278630" cy="10285095"/>
            </a:xfrm>
            <a:custGeom>
              <a:avLst/>
              <a:gdLst/>
              <a:ahLst/>
              <a:cxnLst/>
              <a:rect l="l" t="t" r="r" b="b"/>
              <a:pathLst>
                <a:path w="4278630" h="10285095">
                  <a:moveTo>
                    <a:pt x="4278363" y="10284808"/>
                  </a:moveTo>
                  <a:lnTo>
                    <a:pt x="3701994" y="10284808"/>
                  </a:lnTo>
                  <a:lnTo>
                    <a:pt x="0" y="0"/>
                  </a:lnTo>
                  <a:lnTo>
                    <a:pt x="4278363" y="0"/>
                  </a:lnTo>
                  <a:lnTo>
                    <a:pt x="4278363" y="10284808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2000" y="0"/>
              <a:ext cx="1941830" cy="10285095"/>
            </a:xfrm>
            <a:custGeom>
              <a:avLst/>
              <a:gdLst/>
              <a:ahLst/>
              <a:cxnLst/>
              <a:rect l="l" t="t" r="r" b="b"/>
              <a:pathLst>
                <a:path w="1941830" h="10285095">
                  <a:moveTo>
                    <a:pt x="1941474" y="10284522"/>
                  </a:moveTo>
                  <a:lnTo>
                    <a:pt x="0" y="10284522"/>
                  </a:lnTo>
                  <a:lnTo>
                    <a:pt x="1532352" y="0"/>
                  </a:lnTo>
                  <a:lnTo>
                    <a:pt x="1941474" y="0"/>
                  </a:lnTo>
                  <a:lnTo>
                    <a:pt x="1941474" y="10284522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1018" y="0"/>
              <a:ext cx="1882775" cy="10287000"/>
            </a:xfrm>
            <a:custGeom>
              <a:avLst/>
              <a:gdLst/>
              <a:ahLst/>
              <a:cxnLst/>
              <a:rect l="l" t="t" r="r" b="b"/>
              <a:pathLst>
                <a:path w="1882775" h="10287000">
                  <a:moveTo>
                    <a:pt x="1882456" y="10286713"/>
                  </a:moveTo>
                  <a:lnTo>
                    <a:pt x="1670756" y="10286713"/>
                  </a:lnTo>
                  <a:lnTo>
                    <a:pt x="0" y="0"/>
                  </a:lnTo>
                  <a:lnTo>
                    <a:pt x="1882456" y="0"/>
                  </a:lnTo>
                  <a:lnTo>
                    <a:pt x="1882456" y="10286713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58405" y="5386237"/>
              <a:ext cx="2725420" cy="4897120"/>
            </a:xfrm>
            <a:custGeom>
              <a:avLst/>
              <a:gdLst/>
              <a:ahLst/>
              <a:cxnLst/>
              <a:rect l="l" t="t" r="r" b="b"/>
              <a:pathLst>
                <a:path w="2725419" h="4897120">
                  <a:moveTo>
                    <a:pt x="2725070" y="4896665"/>
                  </a:moveTo>
                  <a:lnTo>
                    <a:pt x="0" y="4896665"/>
                  </a:lnTo>
                  <a:lnTo>
                    <a:pt x="2725070" y="0"/>
                  </a:lnTo>
                  <a:lnTo>
                    <a:pt x="2725070" y="4896665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172"/>
            <a:ext cx="244157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</a:pPr>
            <a:r>
              <a:rPr sz="1650" spc="-10" dirty="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sz="1650" spc="-254" dirty="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sz="1650" b="1" dirty="0">
                <a:solidFill>
                  <a:srgbClr val="2D81C2"/>
                </a:solidFill>
                <a:latin typeface="Trebuchet MS"/>
                <a:cs typeface="Trebuchet MS"/>
              </a:rPr>
              <a:t>Annual</a:t>
            </a:r>
            <a:r>
              <a:rPr sz="1650" b="1" spc="-105" dirty="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1" y="5072059"/>
            <a:ext cx="3700461" cy="5127403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8451" rIns="0" bIns="0" rtlCol="0">
            <a:spAutoFit/>
          </a:bodyPr>
          <a:lstStyle/>
          <a:p>
            <a:pPr marL="786130">
              <a:lnSpc>
                <a:spcPct val="100000"/>
              </a:lnSpc>
              <a:spcBef>
                <a:spcPts val="100"/>
              </a:spcBef>
            </a:pPr>
            <a:r>
              <a:rPr dirty="0"/>
              <a:t>RESULTS</a:t>
            </a:r>
            <a:r>
              <a:rPr spc="-195" dirty="0"/>
              <a:t> </a:t>
            </a:r>
            <a:r>
              <a:rPr dirty="0"/>
              <a:t>AND</a:t>
            </a:r>
            <a:r>
              <a:rPr spc="-195" dirty="0"/>
              <a:t> </a:t>
            </a:r>
            <a:r>
              <a:rPr spc="-10" dirty="0"/>
              <a:t>SCREENSHOTS</a:t>
            </a: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289" cy="343927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1" y="2509893"/>
            <a:ext cx="2163031" cy="252405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3"/>
            <a:ext cx="1844362" cy="366153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7" cy="295294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6865024" y="9698118"/>
            <a:ext cx="24257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5" dirty="0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1" y="9701211"/>
            <a:ext cx="114299" cy="26650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07596" y="483551"/>
            <a:ext cx="54870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/>
          <p:nvPr/>
        </p:nvSpPr>
        <p:spPr>
          <a:xfrm>
            <a:off x="16865024" y="9698118"/>
            <a:ext cx="24257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5" dirty="0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3113405" algn="l"/>
                <a:tab pos="4973955" algn="l"/>
                <a:tab pos="6214110" algn="l"/>
                <a:tab pos="8074659" algn="l"/>
                <a:tab pos="9314815" algn="l"/>
              </a:tabLst>
            </a:pPr>
            <a:r>
              <a:rPr dirty="0"/>
              <a:t>The</a:t>
            </a:r>
            <a:r>
              <a:rPr spc="345" dirty="0"/>
              <a:t> </a:t>
            </a:r>
            <a:r>
              <a:rPr spc="-25" dirty="0"/>
              <a:t>Digital</a:t>
            </a:r>
            <a:r>
              <a:rPr spc="-490" dirty="0"/>
              <a:t> </a:t>
            </a:r>
            <a:r>
              <a:rPr spc="-10" dirty="0"/>
              <a:t>Portfolio</a:t>
            </a:r>
            <a:r>
              <a:rPr dirty="0"/>
              <a:t>	Website</a:t>
            </a:r>
            <a:r>
              <a:rPr spc="70" dirty="0"/>
              <a:t> </a:t>
            </a:r>
            <a:r>
              <a:rPr spc="-35" dirty="0"/>
              <a:t>provides</a:t>
            </a:r>
            <a:r>
              <a:rPr spc="-500" dirty="0"/>
              <a:t> 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and</a:t>
            </a:r>
            <a:r>
              <a:rPr spc="195" dirty="0"/>
              <a:t> 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45" dirty="0"/>
              <a:t>way</a:t>
            </a:r>
            <a:r>
              <a:rPr spc="-305" dirty="0"/>
              <a:t> </a:t>
            </a:r>
            <a:r>
              <a:rPr spc="-25" dirty="0"/>
              <a:t>to </a:t>
            </a:r>
            <a:r>
              <a:rPr dirty="0"/>
              <a:t>present</a:t>
            </a:r>
            <a:r>
              <a:rPr spc="-250" dirty="0"/>
              <a:t> </a:t>
            </a:r>
            <a:r>
              <a:rPr spc="-10" dirty="0"/>
              <a:t>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 </a:t>
            </a:r>
            <a:r>
              <a:rPr spc="-25" dirty="0"/>
              <a:t>and</a:t>
            </a:r>
          </a:p>
          <a:p>
            <a:pPr marL="12700">
              <a:lnSpc>
                <a:spcPts val="6035"/>
              </a:lnSpc>
            </a:pPr>
            <a:r>
              <a:rPr spc="-10" dirty="0"/>
              <a:t>projects.</a:t>
            </a:r>
          </a:p>
          <a:p>
            <a:pPr marL="12700" marR="885825">
              <a:lnSpc>
                <a:spcPts val="6450"/>
              </a:lnSpc>
              <a:spcBef>
                <a:spcPts val="75"/>
              </a:spcBef>
              <a:tabLst>
                <a:tab pos="2493010" algn="l"/>
                <a:tab pos="3113405" algn="l"/>
                <a:tab pos="3733165" algn="l"/>
                <a:tab pos="9935210" algn="l"/>
              </a:tabLst>
            </a:pPr>
            <a:r>
              <a:rPr dirty="0"/>
              <a:t>It</a:t>
            </a:r>
            <a:r>
              <a:rPr spc="455" dirty="0"/>
              <a:t> 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40" dirty="0"/>
              <a:t>career</a:t>
            </a:r>
            <a:r>
              <a:rPr spc="-490" dirty="0"/>
              <a:t> 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55" dirty="0"/>
              <a:t>stron</a:t>
            </a:r>
            <a:r>
              <a:rPr spc="625" dirty="0"/>
              <a:t>g</a:t>
            </a:r>
            <a:r>
              <a:rPr spc="-55" dirty="0"/>
              <a:t>d</a:t>
            </a:r>
            <a:r>
              <a:rPr spc="-50" dirty="0"/>
              <a:t>igi</a:t>
            </a:r>
            <a:r>
              <a:rPr spc="-55" dirty="0"/>
              <a:t>ta</a:t>
            </a:r>
            <a:r>
              <a:rPr spc="-40" dirty="0"/>
              <a:t>l</a:t>
            </a:r>
            <a:r>
              <a:rPr spc="365" dirty="0"/>
              <a:t> 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3576" y="-2291"/>
            <a:ext cx="7129780" cy="10287000"/>
            <a:chOff x="11163576" y="-2291"/>
            <a:chExt cx="7129780" cy="10287000"/>
          </a:xfrm>
        </p:grpSpPr>
        <p:sp>
          <p:nvSpPr>
            <p:cNvPr id="4" name="object 4"/>
            <p:cNvSpPr/>
            <p:nvPr/>
          </p:nvSpPr>
          <p:spPr>
            <a:xfrm>
              <a:off x="11168338" y="2473"/>
              <a:ext cx="7120255" cy="10277475"/>
            </a:xfrm>
            <a:custGeom>
              <a:avLst/>
              <a:gdLst/>
              <a:ahLst/>
              <a:cxnLst/>
              <a:rect l="l" t="t" r="r" b="b"/>
              <a:pathLst>
                <a:path w="7120255" h="10277475">
                  <a:moveTo>
                    <a:pt x="2896891" y="0"/>
                  </a:moveTo>
                  <a:lnTo>
                    <a:pt x="4726617" y="10276908"/>
                  </a:lnTo>
                </a:path>
                <a:path w="7120255" h="10277475">
                  <a:moveTo>
                    <a:pt x="7119660" y="5536569"/>
                  </a:moveTo>
                  <a:lnTo>
                    <a:pt x="0" y="10276908"/>
                  </a:lnTo>
                </a:path>
              </a:pathLst>
            </a:custGeom>
            <a:ln w="9525">
              <a:solidFill>
                <a:srgbClr val="5DCA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7018" y="-1"/>
              <a:ext cx="4511040" cy="10282555"/>
            </a:xfrm>
            <a:custGeom>
              <a:avLst/>
              <a:gdLst/>
              <a:ahLst/>
              <a:cxnLst/>
              <a:rect l="l" t="t" r="r" b="b"/>
              <a:pathLst>
                <a:path w="4511040" h="10282555">
                  <a:moveTo>
                    <a:pt x="4510980" y="10282525"/>
                  </a:moveTo>
                  <a:lnTo>
                    <a:pt x="0" y="10282525"/>
                  </a:lnTo>
                  <a:lnTo>
                    <a:pt x="3069971" y="1"/>
                  </a:lnTo>
                  <a:lnTo>
                    <a:pt x="4510980" y="0"/>
                  </a:lnTo>
                  <a:lnTo>
                    <a:pt x="4510980" y="10282525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8434" y="-1"/>
              <a:ext cx="3879850" cy="10282555"/>
            </a:xfrm>
            <a:custGeom>
              <a:avLst/>
              <a:gdLst/>
              <a:ahLst/>
              <a:cxnLst/>
              <a:rect l="l" t="t" r="r" b="b"/>
              <a:pathLst>
                <a:path w="3879850" h="10282555">
                  <a:moveTo>
                    <a:pt x="3879564" y="10282525"/>
                  </a:moveTo>
                  <a:lnTo>
                    <a:pt x="1815429" y="10282525"/>
                  </a:lnTo>
                  <a:lnTo>
                    <a:pt x="0" y="1"/>
                  </a:lnTo>
                  <a:lnTo>
                    <a:pt x="3879564" y="0"/>
                  </a:lnTo>
                  <a:lnTo>
                    <a:pt x="3879564" y="10282525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6078" y="4581470"/>
              <a:ext cx="4882515" cy="5701665"/>
            </a:xfrm>
            <a:custGeom>
              <a:avLst/>
              <a:gdLst/>
              <a:ahLst/>
              <a:cxnLst/>
              <a:rect l="l" t="t" r="r" b="b"/>
              <a:pathLst>
                <a:path w="4882515" h="5701665">
                  <a:moveTo>
                    <a:pt x="4881920" y="5701053"/>
                  </a:moveTo>
                  <a:lnTo>
                    <a:pt x="0" y="5701053"/>
                  </a:lnTo>
                  <a:lnTo>
                    <a:pt x="4881920" y="0"/>
                  </a:lnTo>
                  <a:lnTo>
                    <a:pt x="4881920" y="5701053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10618" y="-1"/>
              <a:ext cx="4277995" cy="10282555"/>
            </a:xfrm>
            <a:custGeom>
              <a:avLst/>
              <a:gdLst/>
              <a:ahLst/>
              <a:cxnLst/>
              <a:rect l="l" t="t" r="r" b="b"/>
              <a:pathLst>
                <a:path w="4277994" h="10282555">
                  <a:moveTo>
                    <a:pt x="4277380" y="10282525"/>
                  </a:moveTo>
                  <a:lnTo>
                    <a:pt x="3709107" y="10282525"/>
                  </a:lnTo>
                  <a:lnTo>
                    <a:pt x="0" y="1"/>
                  </a:lnTo>
                  <a:lnTo>
                    <a:pt x="4277380" y="0"/>
                  </a:lnTo>
                  <a:lnTo>
                    <a:pt x="4277380" y="10282525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51863" y="-1"/>
              <a:ext cx="1936750" cy="10282555"/>
            </a:xfrm>
            <a:custGeom>
              <a:avLst/>
              <a:gdLst/>
              <a:ahLst/>
              <a:cxnLst/>
              <a:rect l="l" t="t" r="r" b="b"/>
              <a:pathLst>
                <a:path w="1936750" h="10282555">
                  <a:moveTo>
                    <a:pt x="1936135" y="10282525"/>
                  </a:moveTo>
                  <a:lnTo>
                    <a:pt x="0" y="10282525"/>
                  </a:lnTo>
                  <a:lnTo>
                    <a:pt x="1535414" y="1"/>
                  </a:lnTo>
                  <a:lnTo>
                    <a:pt x="1936135" y="0"/>
                  </a:lnTo>
                  <a:lnTo>
                    <a:pt x="1936135" y="10282525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11049" y="-1"/>
              <a:ext cx="1877060" cy="10282555"/>
            </a:xfrm>
            <a:custGeom>
              <a:avLst/>
              <a:gdLst/>
              <a:ahLst/>
              <a:cxnLst/>
              <a:rect l="l" t="t" r="r" b="b"/>
              <a:pathLst>
                <a:path w="1877059" h="10282555">
                  <a:moveTo>
                    <a:pt x="1876949" y="10282525"/>
                  </a:moveTo>
                  <a:lnTo>
                    <a:pt x="1673706" y="10282525"/>
                  </a:lnTo>
                  <a:lnTo>
                    <a:pt x="0" y="1"/>
                  </a:lnTo>
                  <a:lnTo>
                    <a:pt x="1876949" y="0"/>
                  </a:lnTo>
                  <a:lnTo>
                    <a:pt x="1876949" y="10282525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5761" y="5401418"/>
              <a:ext cx="2722245" cy="4881245"/>
            </a:xfrm>
            <a:custGeom>
              <a:avLst/>
              <a:gdLst/>
              <a:ahLst/>
              <a:cxnLst/>
              <a:rect l="l" t="t" r="r" b="b"/>
              <a:pathLst>
                <a:path w="2722244" h="4881245">
                  <a:moveTo>
                    <a:pt x="2722237" y="4881106"/>
                  </a:moveTo>
                  <a:lnTo>
                    <a:pt x="0" y="4881106"/>
                  </a:lnTo>
                  <a:lnTo>
                    <a:pt x="2722237" y="0"/>
                  </a:lnTo>
                  <a:lnTo>
                    <a:pt x="2722237" y="488110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4032158" y="8040361"/>
            <a:ext cx="686435" cy="685800"/>
          </a:xfrm>
          <a:custGeom>
            <a:avLst/>
            <a:gdLst/>
            <a:ahLst/>
            <a:cxnLst/>
            <a:rect l="l" t="t" r="r" b="b"/>
            <a:pathLst>
              <a:path w="686434" h="685800">
                <a:moveTo>
                  <a:pt x="686218" y="685501"/>
                </a:moveTo>
                <a:lnTo>
                  <a:pt x="0" y="685501"/>
                </a:lnTo>
                <a:lnTo>
                  <a:pt x="0" y="0"/>
                </a:lnTo>
                <a:lnTo>
                  <a:pt x="686218" y="0"/>
                </a:lnTo>
                <a:lnTo>
                  <a:pt x="686218" y="685501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32158" y="8840114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628" y="271344"/>
                </a:moveTo>
                <a:lnTo>
                  <a:pt x="0" y="271344"/>
                </a:lnTo>
                <a:lnTo>
                  <a:pt x="0" y="0"/>
                </a:lnTo>
                <a:lnTo>
                  <a:pt x="271628" y="0"/>
                </a:lnTo>
                <a:lnTo>
                  <a:pt x="271628" y="271344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700086" y="9615486"/>
            <a:ext cx="5557520" cy="443230"/>
            <a:chOff x="700086" y="9615486"/>
            <a:chExt cx="5557520" cy="44323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1"/>
              <a:ext cx="3214687" cy="30003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6" y="9615486"/>
              <a:ext cx="5557160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10352" y="846445"/>
            <a:ext cx="6710680" cy="2192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86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185" dirty="0"/>
              <a:t> </a:t>
            </a:r>
            <a:r>
              <a:rPr spc="-10" dirty="0"/>
              <a:t>TITLE</a:t>
            </a:r>
          </a:p>
          <a:p>
            <a:pPr marL="12700">
              <a:lnSpc>
                <a:spcPts val="11200"/>
              </a:lnSpc>
            </a:pPr>
            <a:r>
              <a:rPr sz="10800" b="0" spc="1305" dirty="0">
                <a:solidFill>
                  <a:srgbClr val="000000"/>
                </a:solidFill>
                <a:latin typeface="Times New Roman"/>
                <a:cs typeface="Times New Roman"/>
              </a:rPr>
              <a:t>DIGITA</a:t>
            </a: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10352" y="2786307"/>
            <a:ext cx="900176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800" spc="1270" dirty="0">
                <a:latin typeface="Times New Roman"/>
                <a:cs typeface="Times New Roman"/>
              </a:rPr>
              <a:t>PORTFOLI</a:t>
            </a:r>
            <a:r>
              <a:rPr sz="10800" spc="635" dirty="0">
                <a:latin typeface="Times New Roman"/>
                <a:cs typeface="Times New Roman"/>
              </a:rPr>
              <a:t>O</a:t>
            </a:r>
            <a:endParaRPr sz="10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9905" cy="10244455"/>
          </a:xfrm>
          <a:custGeom>
            <a:avLst/>
            <a:gdLst/>
            <a:ahLst/>
            <a:cxnLst/>
            <a:rect l="l" t="t" r="r" b="b"/>
            <a:pathLst>
              <a:path w="18289905" h="10244455">
                <a:moveTo>
                  <a:pt x="18289589" y="10244455"/>
                </a:moveTo>
                <a:lnTo>
                  <a:pt x="0" y="10244455"/>
                </a:lnTo>
                <a:lnTo>
                  <a:pt x="0" y="0"/>
                </a:lnTo>
                <a:lnTo>
                  <a:pt x="18289589" y="0"/>
                </a:lnTo>
                <a:lnTo>
                  <a:pt x="18289589" y="1024445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3576" y="-2291"/>
            <a:ext cx="7129780" cy="10287000"/>
            <a:chOff x="11163576" y="-2291"/>
            <a:chExt cx="7129780" cy="10287000"/>
          </a:xfrm>
        </p:grpSpPr>
        <p:sp>
          <p:nvSpPr>
            <p:cNvPr id="4" name="object 4"/>
            <p:cNvSpPr/>
            <p:nvPr/>
          </p:nvSpPr>
          <p:spPr>
            <a:xfrm>
              <a:off x="11168338" y="2473"/>
              <a:ext cx="7120255" cy="10277475"/>
            </a:xfrm>
            <a:custGeom>
              <a:avLst/>
              <a:gdLst/>
              <a:ahLst/>
              <a:cxnLst/>
              <a:rect l="l" t="t" r="r" b="b"/>
              <a:pathLst>
                <a:path w="7120255" h="10277475">
                  <a:moveTo>
                    <a:pt x="2896891" y="0"/>
                  </a:moveTo>
                  <a:lnTo>
                    <a:pt x="4726617" y="10276908"/>
                  </a:lnTo>
                </a:path>
                <a:path w="7120255" h="10277475">
                  <a:moveTo>
                    <a:pt x="7119660" y="5536569"/>
                  </a:moveTo>
                  <a:lnTo>
                    <a:pt x="0" y="10276908"/>
                  </a:lnTo>
                </a:path>
              </a:pathLst>
            </a:custGeom>
            <a:ln w="9525">
              <a:solidFill>
                <a:srgbClr val="5DCA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7018" y="-1"/>
              <a:ext cx="4511040" cy="10282555"/>
            </a:xfrm>
            <a:custGeom>
              <a:avLst/>
              <a:gdLst/>
              <a:ahLst/>
              <a:cxnLst/>
              <a:rect l="l" t="t" r="r" b="b"/>
              <a:pathLst>
                <a:path w="4511040" h="10282555">
                  <a:moveTo>
                    <a:pt x="4510980" y="10282525"/>
                  </a:moveTo>
                  <a:lnTo>
                    <a:pt x="0" y="10282525"/>
                  </a:lnTo>
                  <a:lnTo>
                    <a:pt x="3069971" y="1"/>
                  </a:lnTo>
                  <a:lnTo>
                    <a:pt x="4510980" y="0"/>
                  </a:lnTo>
                  <a:lnTo>
                    <a:pt x="4510980" y="10282525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8434" y="-1"/>
              <a:ext cx="3879850" cy="10282555"/>
            </a:xfrm>
            <a:custGeom>
              <a:avLst/>
              <a:gdLst/>
              <a:ahLst/>
              <a:cxnLst/>
              <a:rect l="l" t="t" r="r" b="b"/>
              <a:pathLst>
                <a:path w="3879850" h="10282555">
                  <a:moveTo>
                    <a:pt x="3879564" y="10282525"/>
                  </a:moveTo>
                  <a:lnTo>
                    <a:pt x="1815429" y="10282525"/>
                  </a:lnTo>
                  <a:lnTo>
                    <a:pt x="0" y="1"/>
                  </a:lnTo>
                  <a:lnTo>
                    <a:pt x="3879564" y="0"/>
                  </a:lnTo>
                  <a:lnTo>
                    <a:pt x="3879564" y="10282525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6078" y="4581470"/>
              <a:ext cx="4882515" cy="5701665"/>
            </a:xfrm>
            <a:custGeom>
              <a:avLst/>
              <a:gdLst/>
              <a:ahLst/>
              <a:cxnLst/>
              <a:rect l="l" t="t" r="r" b="b"/>
              <a:pathLst>
                <a:path w="4882515" h="5701665">
                  <a:moveTo>
                    <a:pt x="4881920" y="5701053"/>
                  </a:moveTo>
                  <a:lnTo>
                    <a:pt x="0" y="5701053"/>
                  </a:lnTo>
                  <a:lnTo>
                    <a:pt x="4881920" y="0"/>
                  </a:lnTo>
                  <a:lnTo>
                    <a:pt x="4881920" y="5701053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10618" y="-1"/>
              <a:ext cx="4277995" cy="10282555"/>
            </a:xfrm>
            <a:custGeom>
              <a:avLst/>
              <a:gdLst/>
              <a:ahLst/>
              <a:cxnLst/>
              <a:rect l="l" t="t" r="r" b="b"/>
              <a:pathLst>
                <a:path w="4277994" h="10282555">
                  <a:moveTo>
                    <a:pt x="4277380" y="10282525"/>
                  </a:moveTo>
                  <a:lnTo>
                    <a:pt x="3709107" y="10282525"/>
                  </a:lnTo>
                  <a:lnTo>
                    <a:pt x="0" y="1"/>
                  </a:lnTo>
                  <a:lnTo>
                    <a:pt x="4277380" y="0"/>
                  </a:lnTo>
                  <a:lnTo>
                    <a:pt x="4277380" y="10282525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51863" y="-1"/>
              <a:ext cx="1936750" cy="10282555"/>
            </a:xfrm>
            <a:custGeom>
              <a:avLst/>
              <a:gdLst/>
              <a:ahLst/>
              <a:cxnLst/>
              <a:rect l="l" t="t" r="r" b="b"/>
              <a:pathLst>
                <a:path w="1936750" h="10282555">
                  <a:moveTo>
                    <a:pt x="1936135" y="10282525"/>
                  </a:moveTo>
                  <a:lnTo>
                    <a:pt x="0" y="10282525"/>
                  </a:lnTo>
                  <a:lnTo>
                    <a:pt x="1535414" y="1"/>
                  </a:lnTo>
                  <a:lnTo>
                    <a:pt x="1936135" y="0"/>
                  </a:lnTo>
                  <a:lnTo>
                    <a:pt x="1936135" y="10282525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11049" y="-1"/>
              <a:ext cx="1877060" cy="10282555"/>
            </a:xfrm>
            <a:custGeom>
              <a:avLst/>
              <a:gdLst/>
              <a:ahLst/>
              <a:cxnLst/>
              <a:rect l="l" t="t" r="r" b="b"/>
              <a:pathLst>
                <a:path w="1877059" h="10282555">
                  <a:moveTo>
                    <a:pt x="1876949" y="10282525"/>
                  </a:moveTo>
                  <a:lnTo>
                    <a:pt x="1673706" y="10282525"/>
                  </a:lnTo>
                  <a:lnTo>
                    <a:pt x="0" y="1"/>
                  </a:lnTo>
                  <a:lnTo>
                    <a:pt x="1876949" y="0"/>
                  </a:lnTo>
                  <a:lnTo>
                    <a:pt x="1876949" y="10282525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5761" y="5401418"/>
              <a:ext cx="2722245" cy="4881245"/>
            </a:xfrm>
            <a:custGeom>
              <a:avLst/>
              <a:gdLst/>
              <a:ahLst/>
              <a:cxnLst/>
              <a:rect l="l" t="t" r="r" b="b"/>
              <a:pathLst>
                <a:path w="2722244" h="4881245">
                  <a:moveTo>
                    <a:pt x="2722237" y="4881106"/>
                  </a:moveTo>
                  <a:lnTo>
                    <a:pt x="0" y="4881106"/>
                  </a:lnTo>
                  <a:lnTo>
                    <a:pt x="2722237" y="0"/>
                  </a:lnTo>
                  <a:lnTo>
                    <a:pt x="2722237" y="488110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172"/>
            <a:ext cx="244157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</a:pPr>
            <a:r>
              <a:rPr sz="1650" spc="-10" dirty="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sz="1650" spc="-254" dirty="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sz="1650" b="1" dirty="0">
                <a:solidFill>
                  <a:srgbClr val="2D81C2"/>
                </a:solidFill>
                <a:latin typeface="Trebuchet MS"/>
                <a:cs typeface="Trebuchet MS"/>
              </a:rPr>
              <a:t>Annual</a:t>
            </a:r>
            <a:r>
              <a:rPr sz="1650" b="1" spc="-105" dirty="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7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1"/>
                </a:lnTo>
                <a:lnTo>
                  <a:pt x="0" y="271462"/>
                </a:lnTo>
                <a:lnTo>
                  <a:pt x="9715" y="199262"/>
                </a:lnTo>
                <a:lnTo>
                  <a:pt x="37052" y="134492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329" y="9715"/>
                </a:lnTo>
                <a:lnTo>
                  <a:pt x="343852" y="9715"/>
                </a:lnTo>
                <a:lnTo>
                  <a:pt x="408622" y="37052"/>
                </a:lnTo>
                <a:lnTo>
                  <a:pt x="463486" y="79533"/>
                </a:lnTo>
                <a:lnTo>
                  <a:pt x="505968" y="134492"/>
                </a:lnTo>
                <a:lnTo>
                  <a:pt x="533305" y="199262"/>
                </a:lnTo>
                <a:lnTo>
                  <a:pt x="542925" y="271462"/>
                </a:lnTo>
                <a:lnTo>
                  <a:pt x="533305" y="343661"/>
                </a:lnTo>
                <a:lnTo>
                  <a:pt x="505968" y="408527"/>
                </a:lnTo>
                <a:lnTo>
                  <a:pt x="463391" y="463486"/>
                </a:lnTo>
                <a:lnTo>
                  <a:pt x="408337" y="505967"/>
                </a:lnTo>
                <a:lnTo>
                  <a:pt x="343471" y="533304"/>
                </a:lnTo>
                <a:lnTo>
                  <a:pt x="342995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6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3" cy="371473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6" y="5729284"/>
            <a:ext cx="6186170" cy="4514850"/>
            <a:chOff x="71436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6" y="9615486"/>
              <a:ext cx="5557160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6" y="5729284"/>
              <a:ext cx="2598435" cy="451469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84261" y="573467"/>
            <a:ext cx="35096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150432" y="2024261"/>
            <a:ext cx="6267450" cy="2580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6730" indent="-494030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506730" algn="l"/>
              </a:tabLst>
            </a:pPr>
            <a:r>
              <a:rPr sz="4200" spc="229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spc="-1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225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506730" indent="-461009">
              <a:lnSpc>
                <a:spcPts val="5025"/>
              </a:lnSpc>
              <a:buAutoNum type="arabicPeriod"/>
              <a:tabLst>
                <a:tab pos="506730" algn="l"/>
                <a:tab pos="2640965" algn="l"/>
              </a:tabLst>
            </a:pP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506730" indent="-485140">
              <a:lnSpc>
                <a:spcPts val="5025"/>
              </a:lnSpc>
              <a:buAutoNum type="arabicPeriod"/>
              <a:tabLst>
                <a:tab pos="506730" algn="l"/>
              </a:tabLst>
            </a:pPr>
            <a:r>
              <a:rPr sz="4200" spc="27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spc="-2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5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506730" indent="-479425">
              <a:lnSpc>
                <a:spcPts val="5030"/>
              </a:lnSpc>
              <a:buAutoNum type="arabicPeriod"/>
              <a:tabLst>
                <a:tab pos="506730" algn="l"/>
                <a:tab pos="2107565" algn="l"/>
              </a:tabLst>
            </a:pPr>
            <a:r>
              <a:rPr sz="4200" spc="150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spc="5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14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12583" y="4576961"/>
            <a:ext cx="25120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5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spc="-3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26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47902" y="4576961"/>
            <a:ext cx="4079240" cy="19418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508634" marR="1383030" indent="-494030">
              <a:lnSpc>
                <a:spcPts val="5030"/>
              </a:lnSpc>
              <a:spcBef>
                <a:spcPts val="275"/>
              </a:spcBef>
              <a:buAutoNum type="arabicPeriod" startAt="5"/>
              <a:tabLst>
                <a:tab pos="509905" algn="l"/>
              </a:tabLst>
            </a:pPr>
            <a:r>
              <a:rPr sz="4200" spc="225" dirty="0">
                <a:solidFill>
                  <a:srgbClr val="0D0D0D"/>
                </a:solidFill>
                <a:latin typeface="Times New Roman"/>
                <a:cs typeface="Times New Roman"/>
              </a:rPr>
              <a:t>Portfolio 	</a:t>
            </a:r>
            <a:r>
              <a:rPr sz="4200" spc="2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509905" indent="-497205">
              <a:lnSpc>
                <a:spcPts val="4855"/>
              </a:lnSpc>
              <a:buAutoNum type="arabicPeriod" startAt="5"/>
              <a:tabLst>
                <a:tab pos="509905" algn="l"/>
                <a:tab pos="3176905" algn="l"/>
              </a:tabLst>
            </a:pPr>
            <a:r>
              <a:rPr sz="4200" spc="254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7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32573" y="6491486"/>
            <a:ext cx="6494145" cy="2580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145">
              <a:lnSpc>
                <a:spcPts val="5030"/>
              </a:lnSpc>
              <a:spcBef>
                <a:spcPts val="100"/>
              </a:spcBef>
            </a:pPr>
            <a:r>
              <a:rPr sz="4200" spc="25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524510" indent="-480059">
              <a:lnSpc>
                <a:spcPts val="5025"/>
              </a:lnSpc>
              <a:buAutoNum type="arabicPeriod" startAt="7"/>
              <a:tabLst>
                <a:tab pos="524510" algn="l"/>
                <a:tab pos="2658745" algn="l"/>
              </a:tabLst>
            </a:pPr>
            <a:r>
              <a:rPr sz="4200" spc="145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54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spc="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2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525145" indent="-489584">
              <a:lnSpc>
                <a:spcPts val="5025"/>
              </a:lnSpc>
              <a:buAutoNum type="arabicPeriod" startAt="7"/>
              <a:tabLst>
                <a:tab pos="52514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525145" indent="-512445">
              <a:lnSpc>
                <a:spcPts val="5030"/>
              </a:lnSpc>
              <a:buAutoNum type="arabicPeriod" startAt="7"/>
              <a:tabLst>
                <a:tab pos="525145" algn="l"/>
                <a:tab pos="2658745" algn="l"/>
              </a:tabLst>
            </a:pPr>
            <a:r>
              <a:rPr sz="4200" spc="35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75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1" y="4400550"/>
            <a:ext cx="4140835" cy="4885690"/>
            <a:chOff x="11987211" y="4400550"/>
            <a:chExt cx="4140835" cy="4885690"/>
          </a:xfrm>
        </p:grpSpPr>
        <p:sp>
          <p:nvSpPr>
            <p:cNvPr id="4" name="object 4"/>
            <p:cNvSpPr/>
            <p:nvPr/>
          </p:nvSpPr>
          <p:spPr>
            <a:xfrm>
              <a:off x="14030322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1" y="4400550"/>
              <a:ext cx="4140288" cy="488528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5706" y="787080"/>
            <a:ext cx="8225790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235" dirty="0"/>
              <a:t> </a:t>
            </a:r>
            <a:r>
              <a:rPr spc="-1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17145" y="2427602"/>
            <a:ext cx="10760710" cy="382777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2387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 marR="475615">
              <a:lnSpc>
                <a:spcPts val="4880"/>
              </a:lnSpc>
              <a:spcBef>
                <a:spcPts val="35"/>
              </a:spcBef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 achievements,</a:t>
            </a:r>
            <a:r>
              <a:rPr sz="4200" spc="-114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11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11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1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1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1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1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3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1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4261" y="1168938"/>
            <a:ext cx="7820025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953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75701" y="2670492"/>
            <a:ext cx="11102340" cy="50755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69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95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 marR="1454150">
              <a:lnSpc>
                <a:spcPts val="4870"/>
              </a:lnSpc>
              <a:spcBef>
                <a:spcPts val="10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1846" y="1265298"/>
            <a:ext cx="75539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9880" algn="l"/>
                <a:tab pos="2868930" algn="l"/>
                <a:tab pos="4189095" algn="l"/>
                <a:tab pos="5518150" algn="l"/>
              </a:tabLst>
            </a:pPr>
            <a:r>
              <a:rPr sz="4800" spc="-25" dirty="0"/>
              <a:t>WHO</a:t>
            </a:r>
            <a:r>
              <a:rPr sz="4800" dirty="0"/>
              <a:t>	</a:t>
            </a:r>
            <a:r>
              <a:rPr sz="4800" spc="-25" dirty="0"/>
              <a:t>ARE</a:t>
            </a:r>
            <a:r>
              <a:rPr sz="4800" dirty="0"/>
              <a:t>	</a:t>
            </a:r>
            <a:r>
              <a:rPr sz="4800" spc="-25" dirty="0"/>
              <a:t>THE</a:t>
            </a:r>
            <a:r>
              <a:rPr sz="4800" dirty="0"/>
              <a:t>	</a:t>
            </a:r>
            <a:r>
              <a:rPr sz="4800" spc="-25" dirty="0"/>
              <a:t>END</a:t>
            </a:r>
            <a:r>
              <a:rPr sz="4800" dirty="0"/>
              <a:t>	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69742" cy="72866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56119" y="3004846"/>
            <a:ext cx="12116435" cy="25514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290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3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1587" rIns="0" bIns="0" rtlCol="0">
            <a:spAutoFit/>
          </a:bodyPr>
          <a:lstStyle/>
          <a:p>
            <a:pPr marL="513715">
              <a:lnSpc>
                <a:spcPct val="100000"/>
              </a:lnSpc>
              <a:spcBef>
                <a:spcPts val="1255"/>
              </a:spcBef>
            </a:pPr>
            <a:r>
              <a:rPr sz="5400" dirty="0"/>
              <a:t>TOOLS</a:t>
            </a:r>
            <a:r>
              <a:rPr sz="5400" spc="-155" dirty="0"/>
              <a:t> </a:t>
            </a:r>
            <a:r>
              <a:rPr sz="5400" dirty="0"/>
              <a:t>AND</a:t>
            </a:r>
            <a:r>
              <a:rPr sz="5400" spc="-150" dirty="0"/>
              <a:t> </a:t>
            </a:r>
            <a:r>
              <a:rPr sz="5400" spc="-10" dirty="0"/>
              <a:t>TECHNIQUES</a:t>
            </a:r>
            <a:endParaRPr sz="5400"/>
          </a:p>
          <a:p>
            <a:pPr marL="1052195">
              <a:lnSpc>
                <a:spcPct val="100000"/>
              </a:lnSpc>
              <a:spcBef>
                <a:spcPts val="900"/>
              </a:spcBef>
            </a:pPr>
            <a:r>
              <a:rPr sz="4200" b="0" dirty="0">
                <a:solidFill>
                  <a:srgbClr val="000000"/>
                </a:solidFill>
                <a:latin typeface="Calibri"/>
                <a:cs typeface="Calibri"/>
              </a:rPr>
              <a:t>Frontend:</a:t>
            </a:r>
            <a:r>
              <a:rPr sz="4200"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200" b="0" dirty="0">
                <a:solidFill>
                  <a:srgbClr val="000000"/>
                </a:solidFill>
                <a:latin typeface="Calibri"/>
                <a:cs typeface="Calibri"/>
              </a:rPr>
              <a:t>HTML,</a:t>
            </a:r>
            <a:r>
              <a:rPr sz="42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200" b="0" dirty="0">
                <a:solidFill>
                  <a:srgbClr val="000000"/>
                </a:solidFill>
                <a:latin typeface="Calibri"/>
                <a:cs typeface="Calibri"/>
              </a:rPr>
              <a:t>CSS,</a:t>
            </a:r>
            <a:r>
              <a:rPr sz="4200"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200" b="0" dirty="0">
                <a:solidFill>
                  <a:srgbClr val="000000"/>
                </a:solidFill>
                <a:latin typeface="Calibri"/>
                <a:cs typeface="Calibri"/>
              </a:rPr>
              <a:t>JavaScript,</a:t>
            </a:r>
            <a:r>
              <a:rPr sz="42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200" b="0" spc="-10" dirty="0">
                <a:solidFill>
                  <a:srgbClr val="000000"/>
                </a:solidFill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50881" y="3443919"/>
            <a:ext cx="9073515" cy="44945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65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</a:t>
            </a:r>
            <a:endParaRPr sz="4200">
              <a:latin typeface="Calibri"/>
              <a:cs typeface="Calibri"/>
            </a:endParaRPr>
          </a:p>
          <a:p>
            <a:pPr marL="12700" marR="2342515">
              <a:lnSpc>
                <a:spcPct val="148800"/>
              </a:lnSpc>
              <a:spcBef>
                <a:spcPts val="2550"/>
              </a:spcBef>
            </a:pP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 </a:t>
            </a: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1" y="9701211"/>
            <a:ext cx="114299" cy="2665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4261" y="361154"/>
            <a:ext cx="112280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40479" algn="l"/>
                <a:tab pos="6614795" algn="l"/>
                <a:tab pos="8325484" algn="l"/>
              </a:tabLst>
            </a:pPr>
            <a:r>
              <a:rPr sz="6000" spc="-10" dirty="0"/>
              <a:t>POTFOLIO</a:t>
            </a:r>
            <a:r>
              <a:rPr sz="6000" dirty="0"/>
              <a:t>	</a:t>
            </a:r>
            <a:r>
              <a:rPr sz="6000" spc="-10" dirty="0"/>
              <a:t>DESIGN</a:t>
            </a:r>
            <a:r>
              <a:rPr sz="6000" dirty="0"/>
              <a:t>	</a:t>
            </a:r>
            <a:r>
              <a:rPr sz="6000" spc="-25" dirty="0"/>
              <a:t>AND</a:t>
            </a:r>
            <a:r>
              <a:rPr sz="6000" dirty="0"/>
              <a:t>	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5701" y="2102006"/>
            <a:ext cx="9892665" cy="29286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340"/>
              </a:spcBef>
              <a:tabLst>
                <a:tab pos="3319779" algn="l"/>
                <a:tab pos="5525135" algn="l"/>
                <a:tab pos="6076315" algn="l"/>
              </a:tabLst>
            </a:pPr>
            <a:r>
              <a:rPr sz="4800" dirty="0">
                <a:latin typeface="Calibri"/>
                <a:cs typeface="Calibri"/>
              </a:rPr>
              <a:t>The</a:t>
            </a:r>
            <a:r>
              <a:rPr sz="4800" spc="315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clean,</a:t>
            </a:r>
            <a:r>
              <a:rPr sz="4800" spc="330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minimal, 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515620">
              <a:lnSpc>
                <a:spcPts val="5700"/>
              </a:lnSpc>
              <a:tabLst>
                <a:tab pos="3319779" algn="l"/>
                <a:tab pos="5525135" algn="l"/>
                <a:tab pos="6764020" algn="l"/>
                <a:tab pos="772985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30" dirty="0">
                <a:latin typeface="Calibri"/>
                <a:cs typeface="Calibri"/>
              </a:rPr>
              <a:t>layout</a:t>
            </a:r>
            <a:r>
              <a:rPr sz="4800" spc="-235" dirty="0">
                <a:latin typeface="Calibri"/>
                <a:cs typeface="Calibri"/>
              </a:rPr>
              <a:t> 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proper navigation.</a:t>
            </a:r>
            <a:r>
              <a:rPr sz="4800" spc="-185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Home,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80739" y="4997606"/>
            <a:ext cx="8122284" cy="148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</a:pP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563880">
              <a:lnSpc>
                <a:spcPts val="5730"/>
              </a:lnSpc>
              <a:tabLst>
                <a:tab pos="7178675" algn="l"/>
              </a:tabLst>
            </a:pPr>
            <a:r>
              <a:rPr sz="4800" dirty="0">
                <a:latin typeface="Calibri"/>
                <a:cs typeface="Calibri"/>
              </a:rPr>
              <a:t>Education,</a:t>
            </a:r>
            <a:r>
              <a:rPr sz="4800" spc="-240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5701" y="4997606"/>
            <a:ext cx="2165985" cy="22047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sz="4800" spc="-10" dirty="0">
                <a:latin typeface="Calibri"/>
                <a:cs typeface="Calibri"/>
              </a:rPr>
              <a:t>About, </a:t>
            </a:r>
            <a:r>
              <a:rPr sz="4800" spc="-20" dirty="0">
                <a:latin typeface="Calibri"/>
                <a:cs typeface="Calibri"/>
              </a:rPr>
              <a:t>Projects,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5701" y="7169306"/>
            <a:ext cx="3285490" cy="14808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sz="4800" dirty="0">
                <a:latin typeface="Calibri"/>
                <a:cs typeface="Calibri"/>
              </a:rPr>
              <a:t>The</a:t>
            </a:r>
            <a:r>
              <a:rPr sz="4800" spc="315" dirty="0">
                <a:latin typeface="Calibri"/>
                <a:cs typeface="Calibri"/>
              </a:rPr>
              <a:t> </a:t>
            </a:r>
            <a:r>
              <a:rPr sz="4800" spc="-20" dirty="0">
                <a:latin typeface="Calibri"/>
                <a:cs typeface="Calibri"/>
              </a:rPr>
              <a:t>portfolio </a:t>
            </a:r>
            <a:r>
              <a:rPr sz="4800" dirty="0">
                <a:latin typeface="Calibri"/>
                <a:cs typeface="Calibri"/>
              </a:rPr>
              <a:t>desktop</a:t>
            </a:r>
            <a:r>
              <a:rPr sz="4800" spc="-195" dirty="0">
                <a:latin typeface="Calibri"/>
                <a:cs typeface="Calibri"/>
              </a:rPr>
              <a:t> 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9882" y="7169306"/>
            <a:ext cx="4465320" cy="14808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414020">
              <a:lnSpc>
                <a:spcPts val="5700"/>
              </a:lnSpc>
              <a:spcBef>
                <a:spcPts val="259"/>
              </a:spcBef>
              <a:tabLst>
                <a:tab pos="2080895" algn="l"/>
              </a:tabLst>
            </a:pPr>
            <a:r>
              <a:rPr sz="4800" dirty="0">
                <a:latin typeface="Calibri"/>
                <a:cs typeface="Calibri"/>
              </a:rPr>
              <a:t>is</a:t>
            </a:r>
            <a:r>
              <a:rPr sz="4800" spc="320" dirty="0">
                <a:latin typeface="Calibri"/>
                <a:cs typeface="Calibri"/>
              </a:rPr>
              <a:t> </a:t>
            </a:r>
            <a:r>
              <a:rPr sz="4800" spc="-25" dirty="0">
                <a:latin typeface="Calibri"/>
                <a:cs typeface="Calibri"/>
              </a:rPr>
              <a:t>responsive</a:t>
            </a:r>
            <a:r>
              <a:rPr sz="4800" spc="-325" dirty="0">
                <a:latin typeface="Calibri"/>
                <a:cs typeface="Calibri"/>
              </a:rPr>
              <a:t> </a:t>
            </a:r>
            <a:r>
              <a:rPr sz="4800" spc="-25" dirty="0">
                <a:latin typeface="Calibri"/>
                <a:cs typeface="Calibri"/>
              </a:rPr>
              <a:t>for </a:t>
            </a:r>
            <a:r>
              <a:rPr sz="4800" spc="-10" dirty="0">
                <a:latin typeface="Calibri"/>
                <a:cs typeface="Calibri"/>
              </a:rPr>
              <a:t>mobile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44592" y="7169306"/>
            <a:ext cx="11880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latin typeface="Calibri"/>
                <a:cs typeface="Calibri"/>
              </a:rPr>
              <a:t>both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596" y="489266"/>
            <a:ext cx="6702425" cy="2031364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234"/>
              </a:spcBef>
              <a:tabLst>
                <a:tab pos="506285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 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66158" y="1973883"/>
            <a:ext cx="10227310" cy="573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8580">
              <a:lnSpc>
                <a:spcPct val="1488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 </a:t>
            </a: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7900"/>
              </a:lnSpc>
            </a:pP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256</Words>
  <Application>Microsoft Office PowerPoint</Application>
  <PresentationFormat>Custom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</vt:lpstr>
      <vt:lpstr>AGENDA</vt:lpstr>
      <vt:lpstr>PROBLEM STATEMENT</vt:lpstr>
      <vt:lpstr>PROJECT OVERVIEW</vt:lpstr>
      <vt:lpstr>WHO ARE THE END USERS?</vt:lpstr>
      <vt:lpstr>TOOLS AND TECHNIQUES Frontend: HTML, CSS, JavaScript, Bootstrap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(1).pptx_20250908_124656_0000.pptx</dc:title>
  <dc:creator>Vijay M</dc:creator>
  <cp:keywords>DAGypPhOJcU,BAEmKGy4la8,0</cp:keywords>
  <cp:lastModifiedBy>MSCAS</cp:lastModifiedBy>
  <cp:revision>1</cp:revision>
  <dcterms:created xsi:type="dcterms:W3CDTF">2025-09-11T07:35:54Z</dcterms:created>
  <dcterms:modified xsi:type="dcterms:W3CDTF">2025-09-12T05:25:38Z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2025-09-11T00:00:00Z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2025-09-11T00:00:00Z</vt:filetime>
  </property>
  <property fmtid="{D5CDD505-2E9C-101B-9397-08002B2CF9AE}" pid="5" name="Producer">
    <vt:lpwstr>Canva</vt:lpwstr>
  </property>
</Properties>
</file>