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0451" y="4287835"/>
            <a:ext cx="11958955" cy="318960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376555">
              <a:lnSpc>
                <a:spcPct val="99000"/>
              </a:lnSpc>
              <a:spcBef>
                <a:spcPts val="150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NAME:S.KALEEM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BASHA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24bca042&amp; 65842BA14C46C2FADF4434B09D02F4DD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6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B.C.A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451" rIns="0" bIns="0" rtlCol="0" vert="horz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dirty="0" spc="345"/>
              <a:t> </a:t>
            </a:r>
            <a:r>
              <a:rPr dirty="0" spc="-25"/>
              <a:t>Digital</a:t>
            </a:r>
            <a:r>
              <a:rPr dirty="0" spc="-49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70"/>
              <a:t> </a:t>
            </a:r>
            <a:r>
              <a:rPr dirty="0" spc="-35"/>
              <a:t>provides</a:t>
            </a:r>
            <a:r>
              <a:rPr dirty="0" spc="-500"/>
              <a:t> </a:t>
            </a:r>
            <a:r>
              <a:rPr dirty="0" spc="-25"/>
              <a:t>an </a:t>
            </a:r>
            <a:r>
              <a:rPr dirty="0" spc="-10"/>
              <a:t>organized</a:t>
            </a:r>
            <a:r>
              <a:rPr dirty="0"/>
              <a:t>	and</a:t>
            </a:r>
            <a:r>
              <a:rPr dirty="0" spc="195"/>
              <a:t> </a:t>
            </a:r>
            <a:r>
              <a:rPr dirty="0" spc="-10"/>
              <a:t>professional</a:t>
            </a:r>
            <a:r>
              <a:rPr dirty="0"/>
              <a:t>	</a:t>
            </a:r>
            <a:r>
              <a:rPr dirty="0" spc="-45"/>
              <a:t>way</a:t>
            </a:r>
            <a:r>
              <a:rPr dirty="0" spc="-305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6035"/>
              </a:lnSpc>
            </a:pPr>
            <a:r>
              <a:rPr dirty="0" spc="-1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455"/>
              <a:t> </a:t>
            </a:r>
            <a:r>
              <a:rPr dirty="0" spc="-10"/>
              <a:t>enhances</a:t>
            </a:r>
            <a:r>
              <a:rPr dirty="0"/>
              <a:t>	</a:t>
            </a:r>
            <a:r>
              <a:rPr dirty="0" spc="-40"/>
              <a:t>career</a:t>
            </a:r>
            <a:r>
              <a:rPr dirty="0" spc="-490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55"/>
              <a:t>stron</a:t>
            </a:r>
            <a:r>
              <a:rPr dirty="0" spc="625"/>
              <a:t>g</a:t>
            </a:r>
            <a:r>
              <a:rPr dirty="0" spc="-55"/>
              <a:t>d</a:t>
            </a:r>
            <a:r>
              <a:rPr dirty="0" spc="-50"/>
              <a:t>igi</a:t>
            </a:r>
            <a:r>
              <a:rPr dirty="0" spc="-55"/>
              <a:t>ta</a:t>
            </a:r>
            <a:r>
              <a:rPr dirty="0" spc="-40"/>
              <a:t>l</a:t>
            </a:r>
            <a:r>
              <a:rPr dirty="0" spc="365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305" b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dirty="0" sz="10800" spc="67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1270">
                <a:latin typeface="Times New Roman"/>
                <a:cs typeface="Times New Roman"/>
              </a:rPr>
              <a:t>PORTFOLI</a:t>
            </a:r>
            <a:r>
              <a:rPr dirty="0" sz="10800" spc="63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-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5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14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 spc="-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6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Portfolio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 descr="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114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dirty="0" sz="4800" spc="-25"/>
              <a:t>WHO</a:t>
            </a:r>
            <a:r>
              <a:rPr dirty="0" sz="4800"/>
              <a:t>	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25"/>
              <a:t>END</a:t>
            </a:r>
            <a:r>
              <a:rPr dirty="0" sz="4800"/>
              <a:t>	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1587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Netlify </a:t>
            </a:r>
            <a:r>
              <a:rPr dirty="0" sz="4200">
                <a:latin typeface="Calibri"/>
                <a:cs typeface="Calibri"/>
              </a:rPr>
              <a:t>Version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dirty="0" sz="6000" spc="-10"/>
              <a:t>POTFOLIO</a:t>
            </a:r>
            <a:r>
              <a:rPr dirty="0" sz="6000"/>
              <a:t>	</a:t>
            </a:r>
            <a:r>
              <a:rPr dirty="0" sz="6000" spc="-10"/>
              <a:t>DESIGN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design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follows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33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30">
                <a:latin typeface="Calibri"/>
                <a:cs typeface="Calibri"/>
              </a:rPr>
              <a:t>layout</a:t>
            </a:r>
            <a:r>
              <a:rPr dirty="0" sz="4800" spc="-23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dirty="0" sz="4800">
                <a:latin typeface="Calibri"/>
                <a:cs typeface="Calibri"/>
              </a:rPr>
              <a:t>Education,</a:t>
            </a:r>
            <a:r>
              <a:rPr dirty="0" sz="4800" spc="-24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 spc="-10">
                <a:latin typeface="Calibri"/>
                <a:cs typeface="Calibri"/>
              </a:rPr>
              <a:t>About, </a:t>
            </a:r>
            <a:r>
              <a:rPr dirty="0" sz="4800" spc="-20">
                <a:latin typeface="Calibri"/>
                <a:cs typeface="Calibri"/>
              </a:rPr>
              <a:t>Projects,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portfolio </a:t>
            </a:r>
            <a:r>
              <a:rPr dirty="0" sz="4800">
                <a:latin typeface="Calibri"/>
                <a:cs typeface="Calibri"/>
              </a:rPr>
              <a:t>desktop</a:t>
            </a:r>
            <a:r>
              <a:rPr dirty="0" sz="4800" spc="-19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dirty="0" sz="4800">
                <a:latin typeface="Calibri"/>
                <a:cs typeface="Calibri"/>
              </a:rPr>
              <a:t>is</a:t>
            </a:r>
            <a:r>
              <a:rPr dirty="0" sz="4800" spc="320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responsive</a:t>
            </a:r>
            <a:r>
              <a:rPr dirty="0" sz="4800" spc="-32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 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 </a:t>
            </a:r>
            <a:r>
              <a:rPr dirty="0" sz="6600" spc="-10"/>
              <a:t>FUNCTIONALITY</a:t>
            </a:r>
            <a:endParaRPr sz="6600"/>
          </a:p>
        </p:txBody>
      </p:sp>
      <p:sp>
        <p:nvSpPr>
          <p:cNvPr id="3" name="object 3" descr="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interface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smooth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navigation </a:t>
            </a:r>
            <a:r>
              <a:rPr dirty="0" sz="4200">
                <a:latin typeface="Calibri"/>
                <a:cs typeface="Calibri"/>
              </a:rPr>
              <a:t>Responsive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design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mobile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</a:t>
            </a: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Yakoo Yakoop</dc:creator>
  <cp:keywords>DAGykErCoew,BAGykJa1rtI,0</cp:keywords>
  <dc:title>PPT FWD TNSDC 2025 (1).pptx_20250908_124656_0000.pptx</dc:title>
  <dcterms:created xsi:type="dcterms:W3CDTF">2025-09-11T07:58:33Z</dcterms:created>
  <dcterms:modified xsi:type="dcterms:W3CDTF">2025-09-11T07:58:33Z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