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216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292" y="1585912"/>
                </a:moveTo>
                <a:lnTo>
                  <a:pt x="397152" y="1585912"/>
                </a:lnTo>
                <a:lnTo>
                  <a:pt x="0" y="793051"/>
                </a:lnTo>
                <a:lnTo>
                  <a:pt x="397152" y="0"/>
                </a:lnTo>
                <a:lnTo>
                  <a:pt x="1449292" y="0"/>
                </a:lnTo>
                <a:lnTo>
                  <a:pt x="1846444" y="793051"/>
                </a:lnTo>
                <a:lnTo>
                  <a:pt x="1449292" y="1585912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960503" y="1485900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42" y="842962"/>
                </a:moveTo>
                <a:lnTo>
                  <a:pt x="211076" y="842962"/>
                </a:lnTo>
                <a:lnTo>
                  <a:pt x="0" y="421385"/>
                </a:lnTo>
                <a:lnTo>
                  <a:pt x="211076" y="0"/>
                </a:lnTo>
                <a:lnTo>
                  <a:pt x="762242" y="0"/>
                </a:lnTo>
                <a:lnTo>
                  <a:pt x="973319" y="421385"/>
                </a:lnTo>
                <a:lnTo>
                  <a:pt x="762242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793580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151" y="4350700"/>
            <a:ext cx="12022455" cy="4562146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 err="1" smtClean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lang="en-US" sz="4200" spc="-80" dirty="0" err="1" smtClean="0">
                <a:solidFill>
                  <a:srgbClr val="0000FF"/>
                </a:solidFill>
                <a:latin typeface="Calibri"/>
                <a:cs typeface="Calibri"/>
              </a:rPr>
              <a:t>Pugazhmani</a:t>
            </a:r>
            <a:r>
              <a:rPr lang="en-US" sz="4200" spc="-80" dirty="0" smtClean="0">
                <a:solidFill>
                  <a:srgbClr val="0000FF"/>
                </a:solidFill>
                <a:latin typeface="Calibri"/>
                <a:cs typeface="Calibri"/>
              </a:rPr>
              <a:t> K</a:t>
            </a:r>
          </a:p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 smtClean="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sz="4200" spc="-25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 smtClean="0">
                <a:latin typeface="Calibri"/>
                <a:cs typeface="Calibri"/>
              </a:rPr>
              <a:t>24b</a:t>
            </a:r>
            <a:r>
              <a:rPr lang="en-US" sz="4200" smtClean="0">
                <a:latin typeface="Calibri"/>
                <a:cs typeface="Calibri"/>
              </a:rPr>
              <a:t>ca048</a:t>
            </a:r>
            <a:r>
              <a:rPr sz="4200" spc="-25" smtClean="0">
                <a:latin typeface="Calibri"/>
                <a:cs typeface="Calibri"/>
              </a:rPr>
              <a:t> </a:t>
            </a:r>
            <a:r>
              <a:rPr sz="4200" spc="-50" smtClean="0">
                <a:latin typeface="Calibri"/>
                <a:cs typeface="Calibri"/>
              </a:rPr>
              <a:t>&amp;</a:t>
            </a:r>
            <a:r>
              <a:rPr lang="en-US" sz="4200" spc="-50" smtClean="0">
                <a:latin typeface="Calibri"/>
                <a:cs typeface="Calibri"/>
              </a:rPr>
              <a:t> ED785B6E8AE445E969B44041CCA62F5A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 smtClean="0">
                <a:solidFill>
                  <a:srgbClr val="0000FF"/>
                </a:solidFill>
                <a:latin typeface="Calibri"/>
                <a:cs typeface="Calibri"/>
              </a:rPr>
              <a:t>DEPARTMENT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sz="4200" spc="-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 err="1" smtClean="0">
                <a:latin typeface="Calibri"/>
                <a:cs typeface="Calibri"/>
              </a:rPr>
              <a:t>B.</a:t>
            </a:r>
            <a:r>
              <a:rPr lang="en-US" sz="4200" dirty="0" err="1" smtClean="0">
                <a:latin typeface="Calibri"/>
                <a:cs typeface="Calibri"/>
              </a:rPr>
              <a:t>c</a:t>
            </a:r>
            <a:r>
              <a:rPr sz="4200" dirty="0" err="1" smtClean="0">
                <a:latin typeface="Calibri"/>
                <a:cs typeface="Calibri"/>
              </a:rPr>
              <a:t>.</a:t>
            </a:r>
            <a:r>
              <a:rPr lang="en-US" sz="4200" dirty="0" err="1" smtClean="0">
                <a:latin typeface="Calibri"/>
                <a:cs typeface="Calibri"/>
              </a:rPr>
              <a:t>a</a:t>
            </a:r>
            <a:r>
              <a:rPr sz="4200" spc="-130" dirty="0" smtClean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Computer</a:t>
            </a:r>
            <a:r>
              <a:rPr sz="4200" spc="-130" dirty="0">
                <a:latin typeface="Calibri"/>
                <a:cs typeface="Calibri"/>
              </a:rPr>
              <a:t> </a:t>
            </a:r>
            <a:r>
              <a:rPr lang="en-US" sz="4200" spc="-130" dirty="0" smtClean="0">
                <a:latin typeface="Calibri"/>
                <a:cs typeface="Calibri"/>
              </a:rPr>
              <a:t>Application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35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Mohamed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Sathak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College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Arts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8" y="0"/>
            <a:ext cx="7119620" cy="10287000"/>
            <a:chOff x="11168918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31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RESULTS</a:t>
            </a:r>
            <a:r>
              <a:rPr sz="6350" spc="120" dirty="0"/>
              <a:t> </a:t>
            </a:r>
            <a:r>
              <a:rPr sz="6350" dirty="0"/>
              <a:t>AND</a:t>
            </a:r>
            <a:r>
              <a:rPr sz="6350" spc="130" dirty="0"/>
              <a:t> </a:t>
            </a:r>
            <a:r>
              <a:rPr sz="6350" spc="-10" dirty="0"/>
              <a:t>SCREENSHOTS</a:t>
            </a:r>
            <a:endParaRPr sz="6350"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301" cy="343969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2" y="2509894"/>
            <a:ext cx="2163032" cy="25259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4"/>
            <a:ext cx="1845182" cy="366157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8" cy="2952922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1203325" algn="l"/>
                <a:tab pos="2583815" algn="l"/>
                <a:tab pos="2909570" algn="l"/>
                <a:tab pos="3133090" algn="l"/>
                <a:tab pos="4113529" algn="l"/>
                <a:tab pos="5720715" algn="l"/>
                <a:tab pos="6786245" algn="l"/>
                <a:tab pos="7682230" algn="l"/>
                <a:tab pos="8183880" algn="l"/>
                <a:tab pos="8432165" algn="l"/>
                <a:tab pos="8966200" algn="l"/>
                <a:tab pos="9712960" algn="l"/>
                <a:tab pos="10736580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Portfolio</a:t>
            </a:r>
            <a:r>
              <a:rPr dirty="0"/>
              <a:t>	</a:t>
            </a:r>
            <a:r>
              <a:rPr spc="-10" dirty="0"/>
              <a:t>Website</a:t>
            </a:r>
            <a:r>
              <a:rPr dirty="0"/>
              <a:t>	</a:t>
            </a:r>
            <a:r>
              <a:rPr spc="-10" dirty="0"/>
              <a:t>provides</a:t>
            </a:r>
            <a:r>
              <a:rPr dirty="0"/>
              <a:t>	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25" dirty="0"/>
              <a:t>way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present 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</a:t>
            </a:r>
            <a:r>
              <a:rPr dirty="0"/>
              <a:t>	</a:t>
            </a:r>
            <a:r>
              <a:rPr spc="-25" dirty="0"/>
              <a:t>and</a:t>
            </a:r>
          </a:p>
          <a:p>
            <a:pPr marL="12700">
              <a:lnSpc>
                <a:spcPts val="6240"/>
              </a:lnSpc>
            </a:pPr>
            <a:r>
              <a:rPr spc="-10" dirty="0"/>
              <a:t>projects.</a:t>
            </a:r>
          </a:p>
          <a:p>
            <a:pPr marL="12700" marR="1557020">
              <a:lnSpc>
                <a:spcPts val="6450"/>
              </a:lnSpc>
              <a:spcBef>
                <a:spcPts val="6550"/>
              </a:spcBef>
              <a:tabLst>
                <a:tab pos="569595" algn="l"/>
                <a:tab pos="2205355" algn="l"/>
                <a:tab pos="2688590" algn="l"/>
                <a:tab pos="3375025" algn="l"/>
                <a:tab pos="4625975" algn="l"/>
                <a:tab pos="5309235" algn="l"/>
                <a:tab pos="6494145" algn="l"/>
                <a:tab pos="9251315" algn="l"/>
              </a:tabLst>
            </a:pPr>
            <a:r>
              <a:rPr spc="-25" dirty="0"/>
              <a:t>It</a:t>
            </a:r>
            <a:r>
              <a:rPr dirty="0"/>
              <a:t>	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10" dirty="0"/>
              <a:t>career</a:t>
            </a:r>
            <a:r>
              <a:rPr dirty="0"/>
              <a:t>	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strong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30324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0324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6015037"/>
            <a:ext cx="6257290" cy="4272280"/>
            <a:chOff x="0" y="6015037"/>
            <a:chExt cx="6257290" cy="4272280"/>
          </a:xfrm>
        </p:grpSpPr>
        <p:sp>
          <p:nvSpPr>
            <p:cNvPr id="15" name="object 15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3053" y="880990"/>
            <a:ext cx="15631794" cy="2197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865"/>
              </a:lnSpc>
              <a:spcBef>
                <a:spcPts val="125"/>
              </a:spcBef>
            </a:pPr>
            <a:r>
              <a:rPr sz="6350" dirty="0"/>
              <a:t>PROJECT</a:t>
            </a:r>
            <a:r>
              <a:rPr sz="6350" spc="40" dirty="0"/>
              <a:t> </a:t>
            </a:r>
            <a:r>
              <a:rPr sz="6350" spc="-10" dirty="0"/>
              <a:t>TITLE</a:t>
            </a:r>
            <a:endParaRPr sz="6350"/>
          </a:p>
          <a:p>
            <a:pPr marL="743585">
              <a:lnSpc>
                <a:spcPts val="11205"/>
              </a:lnSpc>
              <a:tabLst>
                <a:tab pos="7287259" algn="l"/>
              </a:tabLst>
            </a:pP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DIGITAL</a:t>
            </a:r>
            <a:r>
              <a:rPr sz="10800"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0800" b="0" spc="635" dirty="0">
                <a:solidFill>
                  <a:srgbClr val="000000"/>
                </a:solidFill>
                <a:latin typeface="Times New Roman"/>
                <a:cs typeface="Times New Roman"/>
              </a:rPr>
              <a:t>PORTFOLIO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sz="4200" spc="1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PROBLEM</a:t>
            </a:r>
            <a:r>
              <a:rPr sz="6350" spc="975" dirty="0"/>
              <a:t> </a:t>
            </a:r>
            <a:r>
              <a:rPr sz="6350" spc="-1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846" y="2490468"/>
            <a:ext cx="10822940" cy="38563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8610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latin typeface="Calibri"/>
                <a:cs typeface="Calibri"/>
              </a:rPr>
              <a:t>achievements,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-10" dirty="0"/>
              <a:t>PROJECT</a:t>
            </a:r>
            <a:r>
              <a:rPr sz="6350" dirty="0"/>
              <a:t>	</a:t>
            </a:r>
            <a:r>
              <a:rPr sz="6350" spc="-10" dirty="0"/>
              <a:t>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8402" y="2733357"/>
            <a:ext cx="11102340" cy="51327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170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212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WHO</a:t>
            </a:r>
            <a:r>
              <a:rPr sz="4800" spc="-100" dirty="0"/>
              <a:t> </a:t>
            </a:r>
            <a:r>
              <a:rPr sz="4800" dirty="0"/>
              <a:t>ARE</a:t>
            </a:r>
            <a:r>
              <a:rPr sz="4800" spc="-100" dirty="0"/>
              <a:t> </a:t>
            </a:r>
            <a:r>
              <a:rPr sz="4800" dirty="0"/>
              <a:t>THE</a:t>
            </a:r>
            <a:r>
              <a:rPr sz="4800" spc="-100" dirty="0"/>
              <a:t> </a:t>
            </a:r>
            <a:r>
              <a:rPr sz="4800" dirty="0"/>
              <a:t>END</a:t>
            </a:r>
            <a:r>
              <a:rPr sz="4800" spc="-100" dirty="0"/>
              <a:t> 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8820" y="3072158"/>
            <a:ext cx="12116435" cy="25800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34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4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TOOLS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3582" y="2253295"/>
            <a:ext cx="9394825" cy="640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alibri"/>
                <a:cs typeface="Calibri"/>
              </a:rPr>
              <a:t>Frontend: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HTML,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CSS,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JavaScript,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alibri"/>
              <a:cs typeface="Calibri"/>
            </a:endParaRPr>
          </a:p>
          <a:p>
            <a:pPr marL="12700" marR="325755">
              <a:lnSpc>
                <a:spcPts val="5030"/>
              </a:lnSpc>
              <a:spcBef>
                <a:spcPts val="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 marR="1468755">
              <a:lnSpc>
                <a:spcPts val="10050"/>
              </a:lnSpc>
              <a:spcBef>
                <a:spcPts val="994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 </a:t>
            </a: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</a:pP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99255"/>
            <a:ext cx="112998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POTFOLIO</a:t>
            </a:r>
            <a:r>
              <a:rPr sz="6000" spc="60" dirty="0"/>
              <a:t> </a:t>
            </a:r>
            <a:r>
              <a:rPr sz="6000" dirty="0"/>
              <a:t>DESIGN</a:t>
            </a:r>
            <a:r>
              <a:rPr sz="6000" spc="60" dirty="0"/>
              <a:t> </a:t>
            </a:r>
            <a:r>
              <a:rPr sz="6000" dirty="0"/>
              <a:t>AND</a:t>
            </a:r>
            <a:r>
              <a:rPr sz="6000" spc="60" dirty="0"/>
              <a:t> 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8402" y="2195352"/>
            <a:ext cx="10863580" cy="510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  <a:tabLst>
                <a:tab pos="1070610" algn="l"/>
                <a:tab pos="2817495" algn="l"/>
                <a:tab pos="4738370" algn="l"/>
                <a:tab pos="5168265" algn="l"/>
                <a:tab pos="6771640" algn="l"/>
                <a:tab pos="906716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clean,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minimal,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167640">
              <a:lnSpc>
                <a:spcPts val="5700"/>
              </a:lnSpc>
              <a:spcBef>
                <a:spcPts val="209"/>
              </a:spcBef>
              <a:tabLst>
                <a:tab pos="2215515" algn="l"/>
                <a:tab pos="3183890" algn="l"/>
                <a:tab pos="4318000" algn="l"/>
                <a:tab pos="4875530" algn="l"/>
                <a:tab pos="6099810" algn="l"/>
                <a:tab pos="7908290" algn="l"/>
                <a:tab pos="794194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layout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98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proper		</a:t>
            </a:r>
            <a:r>
              <a:rPr sz="4800" spc="-10" dirty="0">
                <a:latin typeface="Calibri"/>
                <a:cs typeface="Calibri"/>
              </a:rPr>
              <a:t>navigation. 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Home,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About,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12700" marR="1282700">
              <a:lnSpc>
                <a:spcPts val="5700"/>
              </a:lnSpc>
              <a:tabLst>
                <a:tab pos="2300605" algn="l"/>
                <a:tab pos="5064760" algn="l"/>
                <a:tab pos="8639175" algn="l"/>
              </a:tabLst>
            </a:pPr>
            <a:r>
              <a:rPr sz="4800" spc="-10" dirty="0">
                <a:latin typeface="Calibri"/>
                <a:cs typeface="Calibri"/>
              </a:rPr>
              <a:t>Projects,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Education,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5700"/>
              </a:lnSpc>
              <a:tabLst>
                <a:tab pos="1070610" algn="l"/>
                <a:tab pos="2932430" algn="l"/>
                <a:tab pos="3375660" algn="l"/>
                <a:tab pos="3891915" algn="l"/>
                <a:tab pos="6703059" algn="l"/>
                <a:tab pos="7560945" algn="l"/>
                <a:tab pos="886523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portfolio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is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responsive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for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both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desktop </a:t>
            </a:r>
            <a:r>
              <a:rPr sz="4800" spc="-25" dirty="0">
                <a:latin typeface="Calibri"/>
                <a:cs typeface="Calibri"/>
              </a:rPr>
              <a:t>and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0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mobile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27366"/>
            <a:ext cx="124333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9580" algn="l"/>
                <a:tab pos="614108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</a:t>
            </a:r>
            <a:r>
              <a:rPr sz="6600" dirty="0"/>
              <a:t>	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78859" y="2372027"/>
            <a:ext cx="1022731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9400"/>
              </a:lnSpc>
            </a:pP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255</Words>
  <Application>Microsoft Office PowerPoint</Application>
  <PresentationFormat>Custom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</dc:title>
  <dc:creator>Naveen Prema</dc:creator>
  <cp:keywords>DAGyX_NI_QU,BAGThdHYayw,0</cp:keywords>
  <cp:lastModifiedBy>MSCAS</cp:lastModifiedBy>
  <cp:revision>1</cp:revision>
  <dcterms:created xsi:type="dcterms:W3CDTF">2025-09-10T07:28:47Z</dcterms:created>
  <dcterms:modified xsi:type="dcterms:W3CDTF">2025-09-19T07:21:34Z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2025-09-10T00:00:00Z</vt:filetime>
  </property>
  <property fmtid="{D5CDD505-2E9C-101B-9397-08002B2CF9AE}" pid="5" name="Producer">
    <vt:lpwstr>Canva</vt:lpwstr>
  </property>
</Properties>
</file>