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3003849" cy="325409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>
                <a:solidFill>
                  <a:schemeClr val="tx1"/>
                </a:solidFill>
                <a:latin typeface="Calibri"/>
                <a:cs typeface="Calibri"/>
              </a:rPr>
              <a:t>NAVEEN A</a:t>
            </a:r>
            <a:r>
              <a:rPr sz="4200" spc="-1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endParaRPr lang="en-US" sz="4200" spc="-1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24</a:t>
            </a:r>
            <a:r>
              <a:rPr lang="en-US" sz="4200" dirty="0">
                <a:latin typeface="Calibri"/>
                <a:cs typeface="Calibri"/>
              </a:rPr>
              <a:t>BCA</a:t>
            </a:r>
            <a:r>
              <a:rPr sz="4200" dirty="0">
                <a:latin typeface="Calibri"/>
                <a:cs typeface="Calibri"/>
              </a:rPr>
              <a:t>0</a:t>
            </a:r>
            <a:r>
              <a:rPr lang="en-US" sz="4200" dirty="0">
                <a:latin typeface="Calibri"/>
                <a:cs typeface="Calibri"/>
              </a:rPr>
              <a:t>51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IN" sz="4000" dirty="0"/>
              <a:t>0AB4D68D027A59E82174226F95188658</a:t>
            </a:r>
            <a:r>
              <a:rPr lang="en-IN" sz="4400" dirty="0">
                <a:effectLst/>
              </a:rPr>
              <a:t> 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45" dirty="0">
                <a:solidFill>
                  <a:schemeClr val="tx1"/>
                </a:solidFill>
                <a:latin typeface="Calibri"/>
                <a:cs typeface="Calibri"/>
              </a:rPr>
              <a:t>B.C.A</a:t>
            </a:r>
            <a:endParaRPr sz="42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432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Sajith Oz</cp:lastModifiedBy>
  <cp:revision>2</cp:revision>
  <dcterms:created xsi:type="dcterms:W3CDTF">2025-09-10T07:28:47Z</dcterms:created>
  <dcterms:modified xsi:type="dcterms:W3CDTF">2025-09-12T05:03:53Z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