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27974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 smtClean="0">
                <a:latin typeface="Calibri"/>
                <a:cs typeface="Calibri"/>
              </a:rPr>
              <a:t>Siva </a:t>
            </a:r>
            <a:r>
              <a:rPr lang="en-US" sz="4200" spc="-10" dirty="0" err="1" smtClean="0">
                <a:latin typeface="Calibri"/>
                <a:cs typeface="Calibri"/>
              </a:rPr>
              <a:t>Kishore.C</a:t>
            </a:r>
            <a:endParaRPr lang="en-US" sz="4200" spc="-10" dirty="0" smtClean="0"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24b</a:t>
            </a:r>
            <a:r>
              <a:rPr lang="en-US" sz="4200" dirty="0" smtClean="0">
                <a:latin typeface="Calibri"/>
                <a:cs typeface="Calibri"/>
              </a:rPr>
              <a:t>ca054</a:t>
            </a:r>
            <a:r>
              <a:rPr sz="4200" spc="-25" dirty="0" smtClean="0">
                <a:latin typeface="Calibri"/>
                <a:cs typeface="Calibri"/>
              </a:rPr>
              <a:t> </a:t>
            </a:r>
            <a:r>
              <a:rPr sz="4200" spc="-50" dirty="0" smtClean="0">
                <a:latin typeface="Calibri"/>
                <a:cs typeface="Calibri"/>
              </a:rPr>
              <a:t>&amp;</a:t>
            </a:r>
            <a:r>
              <a:rPr lang="en-US" sz="4200" dirty="0" smtClean="0">
                <a:latin typeface="Calibri"/>
                <a:cs typeface="Calibri"/>
              </a:rPr>
              <a:t>asunm123212400517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B.</a:t>
            </a:r>
            <a:r>
              <a:rPr lang="en-US" sz="4200" dirty="0" smtClean="0">
                <a:latin typeface="Calibri"/>
                <a:cs typeface="Calibri"/>
              </a:rPr>
              <a:t>C.A. </a:t>
            </a:r>
            <a:r>
              <a:rPr lang="en-US" sz="4200" smtClean="0">
                <a:latin typeface="Calibri"/>
                <a:cs typeface="Calibri"/>
              </a:rPr>
              <a:t>Computer </a:t>
            </a:r>
            <a:r>
              <a:rPr lang="en-US" sz="4200" dirty="0" smtClean="0">
                <a:latin typeface="Calibri"/>
                <a:cs typeface="Calibri"/>
              </a:rPr>
              <a:t>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255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3</cp:revision>
  <dcterms:created xsi:type="dcterms:W3CDTF">2025-09-10T07:28:47Z</dcterms:created>
  <dcterms:modified xsi:type="dcterms:W3CDTF">2025-09-12T07:13:39Z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