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32181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10" dirty="0">
                <a:solidFill>
                  <a:srgbClr val="0000FF"/>
                </a:solidFill>
                <a:latin typeface="Calibri"/>
                <a:cs typeface="Calibri"/>
              </a:rPr>
              <a:t>Vijayalakshmi</a:t>
            </a:r>
            <a:r>
              <a:rPr sz="4200" spc="-10" dirty="0"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24</a:t>
            </a:r>
            <a:r>
              <a:rPr lang="en-US" sz="4200" dirty="0">
                <a:latin typeface="Calibri"/>
                <a:cs typeface="Calibri"/>
              </a:rPr>
              <a:t>bca055</a:t>
            </a:r>
            <a:r>
              <a:rPr sz="4200" spc="-50" dirty="0">
                <a:latin typeface="Calibri"/>
                <a:cs typeface="Calibri"/>
              </a:rPr>
              <a:t>&amp;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lang="en-US" sz="4200" spc="-10" dirty="0">
                <a:latin typeface="Calibri"/>
                <a:cs typeface="Calibri"/>
              </a:rPr>
              <a:t>asunm123212400569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</a:t>
            </a:r>
            <a:r>
              <a:rPr lang="en-US" sz="4200" dirty="0">
                <a:latin typeface="Calibri"/>
                <a:cs typeface="Calibri"/>
              </a:rPr>
              <a:t>.C.A Computer 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431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vijaya lakshmi</cp:lastModifiedBy>
  <cp:revision>1</cp:revision>
  <dcterms:created xsi:type="dcterms:W3CDTF">2025-09-10T07:28:47Z</dcterms:created>
  <dcterms:modified xsi:type="dcterms:W3CDTF">2025-09-12T04:53:48Z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