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" y="1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qmaan aadhil" userId="1c42463a2e841023" providerId="LiveId" clId="{E4DBA4C4-96D4-4632-8D9A-AEADBB44F19C}"/>
    <pc:docChg chg="custSel modSld">
      <pc:chgData name="luqmaan aadhil" userId="1c42463a2e841023" providerId="LiveId" clId="{E4DBA4C4-96D4-4632-8D9A-AEADBB44F19C}" dt="2025-09-12T04:35:09.689" v="162" actId="20577"/>
      <pc:docMkLst>
        <pc:docMk/>
      </pc:docMkLst>
      <pc:sldChg chg="modSp mod">
        <pc:chgData name="luqmaan aadhil" userId="1c42463a2e841023" providerId="LiveId" clId="{E4DBA4C4-96D4-4632-8D9A-AEADBB44F19C}" dt="2025-09-12T04:32:00.048" v="79" actId="20577"/>
        <pc:sldMkLst>
          <pc:docMk/>
          <pc:sldMk cId="0" sldId="256"/>
        </pc:sldMkLst>
        <pc:spChg chg="mod">
          <ac:chgData name="luqmaan aadhil" userId="1c42463a2e841023" providerId="LiveId" clId="{E4DBA4C4-96D4-4632-8D9A-AEADBB44F19C}" dt="2025-09-12T04:32:00.048" v="79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mod">
        <pc:chgData name="luqmaan aadhil" userId="1c42463a2e841023" providerId="LiveId" clId="{E4DBA4C4-96D4-4632-8D9A-AEADBB44F19C}" dt="2025-09-12T04:33:17.102" v="103" actId="20577"/>
        <pc:sldMkLst>
          <pc:docMk/>
          <pc:sldMk cId="0" sldId="258"/>
        </pc:sldMkLst>
        <pc:spChg chg="mod">
          <ac:chgData name="luqmaan aadhil" userId="1c42463a2e841023" providerId="LiveId" clId="{E4DBA4C4-96D4-4632-8D9A-AEADBB44F19C}" dt="2025-09-12T04:33:17.102" v="103" actId="20577"/>
          <ac:spMkLst>
            <pc:docMk/>
            <pc:sldMk cId="0" sldId="258"/>
            <ac:spMk id="116" creationId="{00000000-0000-0000-0000-000000000000}"/>
          </ac:spMkLst>
        </pc:spChg>
      </pc:sldChg>
      <pc:sldChg chg="modSp mod">
        <pc:chgData name="luqmaan aadhil" userId="1c42463a2e841023" providerId="LiveId" clId="{E4DBA4C4-96D4-4632-8D9A-AEADBB44F19C}" dt="2025-09-12T04:34:32.524" v="142" actId="20577"/>
        <pc:sldMkLst>
          <pc:docMk/>
          <pc:sldMk cId="0" sldId="263"/>
        </pc:sldMkLst>
        <pc:spChg chg="mod">
          <ac:chgData name="luqmaan aadhil" userId="1c42463a2e841023" providerId="LiveId" clId="{E4DBA4C4-96D4-4632-8D9A-AEADBB44F19C}" dt="2025-09-12T04:34:32.524" v="142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 mod">
        <pc:chgData name="luqmaan aadhil" userId="1c42463a2e841023" providerId="LiveId" clId="{E4DBA4C4-96D4-4632-8D9A-AEADBB44F19C}" dt="2025-09-12T04:35:09.689" v="162" actId="20577"/>
        <pc:sldMkLst>
          <pc:docMk/>
          <pc:sldMk cId="0" sldId="267"/>
        </pc:sldMkLst>
        <pc:spChg chg="mod">
          <ac:chgData name="luqmaan aadhil" userId="1c42463a2e841023" providerId="LiveId" clId="{E4DBA4C4-96D4-4632-8D9A-AEADBB44F19C}" dt="2025-09-12T04:35:09.689" v="162" actId="20577"/>
          <ac:spMkLst>
            <pc:docMk/>
            <pc:sldMk cId="0" sldId="267"/>
            <ac:spMk id="2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de8f327f9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7de8f327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 extrusionOk="0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 extrusionOk="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 extrusionOk="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 extrusionOk="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 extrusionOk="0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 extrusionOk="0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 extrusionOk="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 extrusionOk="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 extrusionOk="0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 extrusionOk="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 extrusionOk="0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 extrusionOk="0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 extrusionOk="0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 extrusionOk="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 extrusionOk="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 extrusionOk="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 extrusionOk="0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 extrusionOk="0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 extrusionOk="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 extrusionOk="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/>
        </p:nvSpPr>
        <p:spPr>
          <a:xfrm>
            <a:off x="1965750" y="4264200"/>
            <a:ext cx="14356500" cy="391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4200" b="1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NAME:luqmaan</a:t>
            </a: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200" b="1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aadhil.A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4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24Bca056</a:t>
            </a:r>
            <a:endParaRPr sz="42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NMID: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 E3F20F405E9A72EBB0B4CC3CDF4DB2CC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DEPARTMENT: B.C.A Computer Application</a:t>
            </a: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Mohamed </a:t>
            </a:r>
            <a:r>
              <a:rPr lang="en-US" sz="4200" dirty="0" err="1">
                <a:latin typeface="Calibri"/>
                <a:ea typeface="Calibri"/>
                <a:cs typeface="Calibri"/>
                <a:sym typeface="Calibri"/>
              </a:rPr>
              <a:t>Sathak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 College of Arts and Science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68" name="Google Shape;68;p7" title="5082281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7783">
            <a:off x="13037775" y="350475"/>
            <a:ext cx="4840624" cy="48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11168914" y="0"/>
            <a:ext cx="7119696" cy="10287291"/>
            <a:chOff x="11168914" y="0"/>
            <a:chExt cx="7119696" cy="10287291"/>
          </a:xfrm>
        </p:grpSpPr>
        <p:sp>
          <p:nvSpPr>
            <p:cNvPr id="188" name="Google Shape;188;p16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 extrusionOk="0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 extrusionOk="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 extrusionOk="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 extrusionOk="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 extrusionOk="0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 extrusionOk="0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 extrusionOk="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 extrusionOk="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6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5072059"/>
            <a:ext cx="3700461" cy="5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RESULTS AND SCREENSHOTS</a:t>
            </a:r>
            <a:endParaRPr sz="6350"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7913" y="2509907"/>
            <a:ext cx="4738894" cy="55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0915" y="2509900"/>
            <a:ext cx="4410684" cy="62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7"/>
          <p:cNvGrpSpPr/>
          <p:nvPr/>
        </p:nvGrpSpPr>
        <p:grpSpPr>
          <a:xfrm>
            <a:off x="11168914" y="0"/>
            <a:ext cx="7119695" cy="10287291"/>
            <a:chOff x="11168914" y="0"/>
            <a:chExt cx="7119695" cy="10287291"/>
          </a:xfrm>
        </p:grpSpPr>
        <p:sp>
          <p:nvSpPr>
            <p:cNvPr id="211" name="Google Shape;211;p17"/>
            <p:cNvSpPr/>
            <p:nvPr/>
          </p:nvSpPr>
          <p:spPr>
            <a:xfrm>
              <a:off x="11168914" y="6006"/>
              <a:ext cx="7119619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 extrusionOk="0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 extrusionOk="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8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4404315" y="0"/>
              <a:ext cx="3884294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 extrusionOk="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 extrusionOk="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4006895" y="0"/>
              <a:ext cx="4281169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 extrusionOk="0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 extrusionOk="0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2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6404370" y="0"/>
              <a:ext cx="1884044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 extrusionOk="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 extrusionOk="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2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128712" y="9727082"/>
            <a:ext cx="264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0044111" y="2543175"/>
            <a:ext cx="471804" cy="486410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4030325" y="8843962"/>
            <a:ext cx="271780" cy="271779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5072059"/>
            <a:ext cx="3700460" cy="5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2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RESULTS AND SCREENSHOTS</a:t>
            </a:r>
            <a:endParaRPr sz="6350"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2781295"/>
            <a:ext cx="3889650" cy="6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232970" y="2814509"/>
            <a:ext cx="3547125" cy="7038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9701212"/>
            <a:ext cx="114299" cy="2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CONCLUSION</a:t>
            </a:r>
            <a:endParaRPr sz="7200"/>
          </a:p>
        </p:txBody>
      </p:sp>
      <p:sp>
        <p:nvSpPr>
          <p:cNvPr id="238" name="Google Shape;238;p18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00" cy="781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12700" marR="508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Digital	Portfolio	Website	provides	an organized	and professional way	to	present personal achievements,	skills,	and projects.</a:t>
            </a:r>
            <a:endParaRPr dirty="0"/>
          </a:p>
          <a:p>
            <a:pPr marL="12700" marR="1557020" lvl="0" indent="0" algn="l" rtl="0">
              <a:lnSpc>
                <a:spcPct val="119444"/>
              </a:lnSpc>
              <a:spcBef>
                <a:spcPts val="6550"/>
              </a:spcBef>
              <a:spcAft>
                <a:spcPts val="0"/>
              </a:spcAft>
              <a:buNone/>
            </a:pPr>
            <a:r>
              <a:rPr lang="en-US" dirty="0"/>
              <a:t>It  enhances career opportunities	and creates a strong digital	presence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11169420" y="0"/>
            <a:ext cx="7120255" cy="10287577"/>
            <a:chOff x="11169420" y="0"/>
            <a:chExt cx="7120255" cy="10287577"/>
          </a:xfrm>
        </p:grpSpPr>
        <p:sp>
          <p:nvSpPr>
            <p:cNvPr id="75" name="Google Shape;75;p8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 extrusionOk="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 extrusionOk="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noFill/>
            <a:ln w="9525" cap="flat" cmpd="sng">
              <a:solidFill>
                <a:srgbClr val="5ECA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 extrusionOk="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 extrusionOk="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 extrusionOk="0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 extrusionOk="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 extrusionOk="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 extrusionOk="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 extrusionOk="0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0" y="6015037"/>
            <a:ext cx="6257254" cy="4272280"/>
            <a:chOff x="0" y="6015037"/>
            <a:chExt cx="6257254" cy="4272280"/>
          </a:xfrm>
        </p:grpSpPr>
        <p:sp>
          <p:nvSpPr>
            <p:cNvPr id="86" name="Google Shape;86;p8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 extrusionOk="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328103" y="4045228"/>
            <a:ext cx="156318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923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PROJECT TITLE</a:t>
            </a:r>
            <a:endParaRPr sz="6350"/>
          </a:p>
          <a:p>
            <a:pPr marL="743585" lvl="0" indent="0" algn="l" rtl="0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	PORTFOLIO</a:t>
            </a:r>
            <a:endParaRPr sz="10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 extrusionOk="0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11169420" y="0"/>
            <a:ext cx="7120255" cy="10287577"/>
            <a:chOff x="11169420" y="0"/>
            <a:chExt cx="7120255" cy="10287577"/>
          </a:xfrm>
        </p:grpSpPr>
        <p:sp>
          <p:nvSpPr>
            <p:cNvPr id="98" name="Google Shape;98;p9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 extrusionOk="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 extrusionOk="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noFill/>
            <a:ln w="9525" cap="flat" cmpd="sng">
              <a:solidFill>
                <a:srgbClr val="5ECA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 extrusionOk="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 extrusionOk="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 extrusionOk="0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 extrusionOk="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 extrusionOk="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 extrusionOk="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 extrusionOk="0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 extrusionOk="0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 extrusionOk="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0575" y="9201150"/>
            <a:ext cx="371474" cy="371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71420" y="4571841"/>
            <a:ext cx="7771242" cy="5672001"/>
            <a:chOff x="71437" y="5729284"/>
            <a:chExt cx="6185817" cy="4514846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AGENDA</a:t>
            </a:r>
            <a:endParaRPr sz="7200"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4138874" y="2128719"/>
            <a:ext cx="6896100" cy="699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6884" lvl="0" indent="-464184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	and	Technologies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12958432" y="2795689"/>
            <a:ext cx="5030641" cy="5933952"/>
            <a:chOff x="11987212" y="4400550"/>
            <a:chExt cx="4142491" cy="4886324"/>
          </a:xfrm>
        </p:grpSpPr>
        <p:sp>
          <p:nvSpPr>
            <p:cNvPr id="123" name="Google Shape;123;p10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PROBLEM STATEMENT</a:t>
            </a:r>
            <a:endParaRPr sz="63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58610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In today’s competitive digital world, individuals lack a centralized, professional, and visually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appealing platform to showcase their academic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achievements, skills, and projects.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 digital portfolio is necessary to present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personal and professional information effectively.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1"/>
          <p:cNvGrpSpPr/>
          <p:nvPr/>
        </p:nvGrpSpPr>
        <p:grpSpPr>
          <a:xfrm>
            <a:off x="12987337" y="3971925"/>
            <a:ext cx="5300662" cy="5714999"/>
            <a:chOff x="12987337" y="3971925"/>
            <a:chExt cx="5300662" cy="5714999"/>
          </a:xfrm>
        </p:grpSpPr>
        <p:sp>
          <p:nvSpPr>
            <p:cNvPr id="136" name="Google Shape;136;p11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PROJECT	OVERVIEW</a:t>
            </a:r>
            <a:endParaRPr sz="63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508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Digital Portfolio Website is a personal platform designed to highlight academic, technical, and creative skills.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It contains sections such as About Me, Education,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2012950" lvl="0" indent="0" algn="l" rtl="0">
              <a:lnSpc>
                <a:spcPct val="119761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Projects, Skills, Certifications, and Contact information.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website is responsive, user-friendly, and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customizable.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00" rIns="0" bIns="0" anchor="t" anchorCtr="0">
            <a:spAutoFit/>
          </a:bodyPr>
          <a:lstStyle/>
          <a:p>
            <a:pPr marL="22415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WHO ARE THE END USERS?</a:t>
            </a:r>
            <a:endParaRPr sz="48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9258300"/>
            <a:ext cx="3270441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12700" marR="5080" lvl="0" indent="0" algn="l" rtl="0">
              <a:lnSpc>
                <a:spcPct val="11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12437934" y="1572873"/>
            <a:ext cx="4230165" cy="8280561"/>
            <a:chOff x="12438423" y="1938925"/>
            <a:chExt cx="4043362" cy="7914893"/>
          </a:xfrm>
        </p:grpSpPr>
        <p:pic>
          <p:nvPicPr>
            <p:cNvPr id="159" name="Google Shape;159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3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4"/>
            </a:p>
          </p:txBody>
        </p:sp>
      </p:grpSp>
      <p:sp>
        <p:nvSpPr>
          <p:cNvPr id="161" name="Google Shape;161;p1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AND TECHNIQUES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Frontend: HTML, CSS, JavaScript, Bootstrap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325755" lvl="0" indent="0" algn="l" rtl="0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Backend: Python (Flask/Django) or PHP (if required)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1468755" lvl="0" indent="0" algn="l" rtl="0">
              <a:lnSpc>
                <a:spcPct val="239285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Database: MySQL / SQLite (optional) Hosting: GitHub Pages / Netlify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84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Version Control: Git &amp; GitHub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9701212"/>
            <a:ext cx="114299" cy="2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096946" y="399250"/>
            <a:ext cx="15362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PORTFOLIO DESIGN AND LAYOUT</a:t>
            </a:r>
            <a:endParaRPr sz="6000"/>
          </a:p>
        </p:txBody>
      </p:sp>
      <p:sp>
        <p:nvSpPr>
          <p:cNvPr id="174" name="Google Shape;174;p1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1188402" y="2195352"/>
            <a:ext cx="10863600" cy="619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The design	follows  a clean, minimal,	and</a:t>
            </a:r>
            <a:endParaRPr sz="4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167640" lvl="0" indent="0" algn="l" rtl="0">
              <a:lnSpc>
                <a:spcPct val="11875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Professional layout with proper navigation. Sections include: Home, About, Skills, Projects, Education, Certifications, and Contact.</a:t>
            </a:r>
            <a:endParaRPr sz="4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The portfolio	is	responsive	for	both	desktop and	 mobile	devices.</a:t>
            </a:r>
            <a:endParaRPr sz="4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FEATURES	AND	FUNCTIONALITY</a:t>
            </a:r>
            <a:endParaRPr sz="6600"/>
          </a:p>
        </p:txBody>
      </p:sp>
      <p:sp>
        <p:nvSpPr>
          <p:cNvPr id="182" name="Google Shape;182;p15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User-friendly interface with smooth navigation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9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Responsive design for mobile and desktop Sections for About, Projects, Skills, and Contact Integration with LinkedIn/GitHub Downloadable Resume option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401</Words>
  <Application>Microsoft Office PowerPoint</Application>
  <PresentationFormat>Custom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luqmaan aadhil</cp:lastModifiedBy>
  <cp:revision>1</cp:revision>
  <dcterms:modified xsi:type="dcterms:W3CDTF">2025-09-12T04:35:20Z</dcterms:modified>
</cp:coreProperties>
</file>