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DBA4C4-96D4-4632-8D9A-AEADBB44F19C}" v="1" dt="2025-09-12T04:44:20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2" y="91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7de8f327f9_0_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37de8f327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 extrusionOk="0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 extrusionOk="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8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 extrusionOk="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 extrusionOk="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 extrusionOk="0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 extrusionOk="0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 extrusionOk="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 extrusionOk="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 extrusionOk="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 extrusionOk="0">
                <a:moveTo>
                  <a:pt x="1449292" y="1585912"/>
                </a:moveTo>
                <a:lnTo>
                  <a:pt x="397152" y="1585912"/>
                </a:lnTo>
                <a:lnTo>
                  <a:pt x="0" y="793051"/>
                </a:lnTo>
                <a:lnTo>
                  <a:pt x="397152" y="0"/>
                </a:lnTo>
                <a:lnTo>
                  <a:pt x="1449292" y="0"/>
                </a:lnTo>
                <a:lnTo>
                  <a:pt x="1846444" y="793051"/>
                </a:lnTo>
                <a:lnTo>
                  <a:pt x="1449292" y="1585912"/>
                </a:lnTo>
                <a:close/>
              </a:path>
            </a:pathLst>
          </a:custGeom>
          <a:solidFill>
            <a:srgbClr val="5ECAE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2960503" y="1485900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 extrusionOk="0">
                <a:moveTo>
                  <a:pt x="762242" y="842962"/>
                </a:moveTo>
                <a:lnTo>
                  <a:pt x="211076" y="842962"/>
                </a:lnTo>
                <a:lnTo>
                  <a:pt x="0" y="421385"/>
                </a:lnTo>
                <a:lnTo>
                  <a:pt x="211076" y="0"/>
                </a:lnTo>
                <a:lnTo>
                  <a:pt x="762242" y="0"/>
                </a:lnTo>
                <a:lnTo>
                  <a:pt x="973319" y="421385"/>
                </a:lnTo>
                <a:lnTo>
                  <a:pt x="762242" y="842962"/>
                </a:lnTo>
                <a:close/>
              </a:path>
            </a:pathLst>
          </a:custGeom>
          <a:solidFill>
            <a:srgbClr val="2D93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 extrusionOk="0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5793580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 extrusionOk="0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59332" y="9701212"/>
            <a:ext cx="262423" cy="26669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52400" lvl="0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52400" lvl="1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400" lvl="2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400" lvl="3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2400" lvl="4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52400" lvl="5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52400" lvl="6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2400" lvl="7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52400" lvl="8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52400" lvl="0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52400" lvl="1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400" lvl="2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400" lvl="3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2400" lvl="4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52400" lvl="5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52400" lvl="6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2400" lvl="7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52400" lvl="8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52400" lvl="0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52400" lvl="1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400" lvl="2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400" lvl="3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2400" lvl="4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52400" lvl="5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52400" lvl="6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2400" lvl="7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52400" lvl="8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52400" lvl="0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52400" lvl="1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400" lvl="2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400" lvl="3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2400" lvl="4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52400" lvl="5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52400" lvl="6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2400" lvl="7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52400" lvl="8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52400" lvl="0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52400" lvl="1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400" lvl="2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400" lvl="3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2400" lvl="4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52400" lvl="5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52400" lvl="6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2400" lvl="7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52400" lvl="8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 extrusionOk="0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 extrusionOk="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8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 extrusionOk="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 extrusionOk="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 extrusionOk="0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 extrusionOk="0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 extrusionOk="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 extrusionOk="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 extrusionOk="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 i="0" u="none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52400" lvl="0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52400" lvl="1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400" lvl="2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400" lvl="3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2400" lvl="4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52400" lvl="5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52400" lvl="6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2400" lvl="7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52400" lvl="8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/>
        </p:nvSpPr>
        <p:spPr>
          <a:xfrm>
            <a:off x="1965750" y="4264200"/>
            <a:ext cx="14356500" cy="391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12700" marR="3808095" lvl="0" indent="0" algn="l" rtl="0">
              <a:lnSpc>
                <a:spcPct val="119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STUDENT </a:t>
            </a:r>
            <a:r>
              <a:rPr lang="en-US" sz="4200" b="1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NAME:luqmaan</a:t>
            </a:r>
            <a:r>
              <a:rPr lang="en-US" sz="42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200" b="1" dirty="0" err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aadhil.A</a:t>
            </a:r>
            <a:endParaRPr sz="4200" dirty="0">
              <a:latin typeface="Calibri"/>
              <a:ea typeface="Calibri"/>
              <a:cs typeface="Calibri"/>
              <a:sym typeface="Calibri"/>
            </a:endParaRPr>
          </a:p>
          <a:p>
            <a:pPr marL="12700" marR="3808095" lvl="0" indent="0" algn="l" rtl="0">
              <a:lnSpc>
                <a:spcPct val="119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REGISTER NO: </a:t>
            </a:r>
            <a:r>
              <a:rPr lang="en-US" sz="4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24Bca056</a:t>
            </a:r>
            <a:endParaRPr sz="4200" b="1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3808095" lvl="0">
              <a:lnSpc>
                <a:spcPct val="119761"/>
              </a:lnSpc>
            </a:pPr>
            <a:r>
              <a:rPr lang="en-US" sz="42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NMID</a:t>
            </a:r>
            <a:r>
              <a:rPr lang="en-US" sz="42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 66DBC678A50C599AD284E4347BFE9238</a:t>
            </a:r>
            <a:endParaRPr sz="4200" dirty="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DEPARTMENT: B.C.A Computer Application</a:t>
            </a:r>
          </a:p>
          <a:p>
            <a:pPr marL="12700" lvl="0" indent="0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COLLEGE: </a:t>
            </a:r>
            <a:r>
              <a:rPr lang="en-US" sz="4200" dirty="0">
                <a:latin typeface="Calibri"/>
                <a:ea typeface="Calibri"/>
                <a:cs typeface="Calibri"/>
                <a:sym typeface="Calibri"/>
              </a:rPr>
              <a:t>Mohamed </a:t>
            </a:r>
            <a:r>
              <a:rPr lang="en-US" sz="4200" dirty="0" err="1">
                <a:latin typeface="Calibri"/>
                <a:ea typeface="Calibri"/>
                <a:cs typeface="Calibri"/>
                <a:sym typeface="Calibri"/>
              </a:rPr>
              <a:t>Sathak</a:t>
            </a:r>
            <a:r>
              <a:rPr lang="en-US" sz="4200" dirty="0">
                <a:latin typeface="Calibri"/>
                <a:ea typeface="Calibri"/>
                <a:cs typeface="Calibri"/>
                <a:sym typeface="Calibri"/>
              </a:rPr>
              <a:t> College of Arts and Science</a:t>
            </a:r>
            <a:endParaRPr sz="4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7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68" name="Google Shape;68;p7" title="5082281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67783">
            <a:off x="13037775" y="350475"/>
            <a:ext cx="4840624" cy="484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6"/>
          <p:cNvGrpSpPr/>
          <p:nvPr/>
        </p:nvGrpSpPr>
        <p:grpSpPr>
          <a:xfrm>
            <a:off x="11168914" y="0"/>
            <a:ext cx="7119696" cy="10287291"/>
            <a:chOff x="11168914" y="0"/>
            <a:chExt cx="7119696" cy="10287291"/>
          </a:xfrm>
        </p:grpSpPr>
        <p:sp>
          <p:nvSpPr>
            <p:cNvPr id="188" name="Google Shape;188;p16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 extrusionOk="0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 extrusionOk="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 extrusionOk="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 extrusionOk="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 extrusionOk="0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 extrusionOk="0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 extrusionOk="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 extrusionOk="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6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 extrusionOk="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6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39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D82C2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	</a:t>
            </a:r>
            <a:r>
              <a:rPr lang="en-US" sz="1650" b="1">
                <a:solidFill>
                  <a:srgbClr val="2D82C2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6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 extrusionOk="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 extrusionOk="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 extrusionOk="0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12" y="5072059"/>
            <a:ext cx="3700461" cy="51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310" cy="99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50"/>
              <a:t>RESULTS AND SCREENSHOTS</a:t>
            </a:r>
            <a:endParaRPr sz="6350"/>
          </a:p>
        </p:txBody>
      </p:sp>
      <p:pic>
        <p:nvPicPr>
          <p:cNvPr id="203" name="Google Shape;20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07913" y="2509907"/>
            <a:ext cx="4738894" cy="553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0915" y="2509900"/>
            <a:ext cx="4410684" cy="621975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7"/>
          <p:cNvGrpSpPr/>
          <p:nvPr/>
        </p:nvGrpSpPr>
        <p:grpSpPr>
          <a:xfrm>
            <a:off x="11168914" y="0"/>
            <a:ext cx="7119695" cy="10287291"/>
            <a:chOff x="11168914" y="0"/>
            <a:chExt cx="7119695" cy="10287291"/>
          </a:xfrm>
        </p:grpSpPr>
        <p:sp>
          <p:nvSpPr>
            <p:cNvPr id="211" name="Google Shape;211;p17"/>
            <p:cNvSpPr/>
            <p:nvPr/>
          </p:nvSpPr>
          <p:spPr>
            <a:xfrm>
              <a:off x="11168914" y="6006"/>
              <a:ext cx="7119619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 extrusionOk="0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 extrusionOk="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8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14404315" y="0"/>
              <a:ext cx="3884294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 extrusionOk="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 extrusionOk="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14006895" y="0"/>
              <a:ext cx="4281169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 extrusionOk="0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 extrusionOk="0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2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16404370" y="0"/>
              <a:ext cx="1884044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 extrusionOk="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 extrusionOk="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17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 extrusionOk="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2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7"/>
          <p:cNvSpPr txBox="1"/>
          <p:nvPr/>
        </p:nvSpPr>
        <p:spPr>
          <a:xfrm>
            <a:off x="1128712" y="9727082"/>
            <a:ext cx="26499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39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D82C2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	</a:t>
            </a:r>
            <a:r>
              <a:rPr lang="en-US" sz="1650" b="1">
                <a:solidFill>
                  <a:srgbClr val="2D82C2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6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17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 extrusionOk="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10044111" y="2543175"/>
            <a:ext cx="471804" cy="486410"/>
          </a:xfrm>
          <a:custGeom>
            <a:avLst/>
            <a:gdLst/>
            <a:ahLst/>
            <a:cxnLst/>
            <a:rect l="l" t="t" r="r" b="b"/>
            <a:pathLst>
              <a:path w="471804" h="486410" extrusionOk="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14030325" y="8843962"/>
            <a:ext cx="271780" cy="271779"/>
          </a:xfrm>
          <a:custGeom>
            <a:avLst/>
            <a:gdLst/>
            <a:ahLst/>
            <a:cxnLst/>
            <a:rect l="l" t="t" r="r" b="b"/>
            <a:pathLst>
              <a:path w="271780" h="271779" extrusionOk="0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12" y="5072059"/>
            <a:ext cx="3700460" cy="51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2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50"/>
              <a:t>RESULTS AND SCREENSHOTS</a:t>
            </a:r>
            <a:endParaRPr sz="6350"/>
          </a:p>
        </p:txBody>
      </p:sp>
      <p:pic>
        <p:nvPicPr>
          <p:cNvPr id="226" name="Google Shape;22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0" y="2781295"/>
            <a:ext cx="3889650" cy="69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9232970" y="2814509"/>
            <a:ext cx="3547125" cy="703883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7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 extrusionOk="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 extrusionOk="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 extrusionOk="0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0312" y="9701212"/>
            <a:ext cx="114299" cy="26655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CONCLUSION</a:t>
            </a:r>
            <a:endParaRPr sz="7200"/>
          </a:p>
        </p:txBody>
      </p:sp>
      <p:sp>
        <p:nvSpPr>
          <p:cNvPr id="238" name="Google Shape;238;p18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body" idx="1"/>
          </p:nvPr>
        </p:nvSpPr>
        <p:spPr>
          <a:xfrm>
            <a:off x="1211736" y="2714307"/>
            <a:ext cx="11866200" cy="7812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175" rIns="0" bIns="0" anchor="t" anchorCtr="0">
            <a:spAutoFit/>
          </a:bodyPr>
          <a:lstStyle/>
          <a:p>
            <a:pPr marL="12700" marR="5080" lvl="0" indent="0" algn="l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Digital	Portfolio	Website	provides	an organized	and professional way	to	present personal achievements,	skills,	and projects.</a:t>
            </a:r>
            <a:endParaRPr dirty="0"/>
          </a:p>
          <a:p>
            <a:pPr marL="12700" marR="1557020" lvl="0" indent="0" algn="l" rtl="0">
              <a:lnSpc>
                <a:spcPct val="119444"/>
              </a:lnSpc>
              <a:spcBef>
                <a:spcPts val="6550"/>
              </a:spcBef>
              <a:spcAft>
                <a:spcPts val="0"/>
              </a:spcAft>
              <a:buNone/>
            </a:pPr>
            <a:r>
              <a:rPr lang="en-US" dirty="0"/>
              <a:t>It  enhances career opportunities	and creates a strong digital	presence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8"/>
          <p:cNvGrpSpPr/>
          <p:nvPr/>
        </p:nvGrpSpPr>
        <p:grpSpPr>
          <a:xfrm>
            <a:off x="11169420" y="0"/>
            <a:ext cx="7120255" cy="10287577"/>
            <a:chOff x="11169420" y="0"/>
            <a:chExt cx="7120255" cy="10287577"/>
          </a:xfrm>
        </p:grpSpPr>
        <p:sp>
          <p:nvSpPr>
            <p:cNvPr id="75" name="Google Shape;75;p8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 extrusionOk="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 extrusionOk="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noFill/>
            <a:ln w="9525" cap="flat" cmpd="sng">
              <a:solidFill>
                <a:srgbClr val="5ECA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 extrusionOk="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 extrusionOk="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 extrusionOk="0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 extrusionOk="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 extrusionOk="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 extrusionOk="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 extrusionOk="0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14030324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14030324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 extrusionOk="0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8"/>
          <p:cNvGrpSpPr/>
          <p:nvPr/>
        </p:nvGrpSpPr>
        <p:grpSpPr>
          <a:xfrm>
            <a:off x="0" y="6015037"/>
            <a:ext cx="6257254" cy="4272280"/>
            <a:chOff x="0" y="6015037"/>
            <a:chExt cx="6257254" cy="4272280"/>
          </a:xfrm>
        </p:grpSpPr>
        <p:sp>
          <p:nvSpPr>
            <p:cNvPr id="86" name="Google Shape;86;p8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 extrusionOk="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7" name="Google Shape;87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 extrusionOk="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1328103" y="4045228"/>
            <a:ext cx="15631800" cy="25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923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50"/>
              <a:t>PROJECT TITLE</a:t>
            </a:r>
            <a:endParaRPr sz="6350"/>
          </a:p>
          <a:p>
            <a:pPr marL="743585" lvl="0" indent="0" algn="l" rtl="0">
              <a:lnSpc>
                <a:spcPct val="10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	PORTFOLIO</a:t>
            </a:r>
            <a:endParaRPr sz="10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8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 extrusionOk="0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11169420" y="0"/>
            <a:ext cx="7120255" cy="10287577"/>
            <a:chOff x="11169420" y="0"/>
            <a:chExt cx="7120255" cy="10287577"/>
          </a:xfrm>
        </p:grpSpPr>
        <p:sp>
          <p:nvSpPr>
            <p:cNvPr id="98" name="Google Shape;98;p9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 extrusionOk="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 extrusionOk="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noFill/>
            <a:ln w="9525" cap="flat" cmpd="sng">
              <a:solidFill>
                <a:srgbClr val="5ECA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 extrusionOk="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 extrusionOk="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 extrusionOk="0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 extrusionOk="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 extrusionOk="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 extrusionOk="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 extrusionOk="0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9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 extrusionOk="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39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D82C2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	</a:t>
            </a:r>
            <a:r>
              <a:rPr lang="en-US" sz="1650" b="1">
                <a:solidFill>
                  <a:srgbClr val="2D82C2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6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 extrusionOk="0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 extrusionOk="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30575" y="9201150"/>
            <a:ext cx="371474" cy="371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9"/>
          <p:cNvGrpSpPr/>
          <p:nvPr/>
        </p:nvGrpSpPr>
        <p:grpSpPr>
          <a:xfrm>
            <a:off x="71420" y="4571841"/>
            <a:ext cx="7771242" cy="5672001"/>
            <a:chOff x="71437" y="5729284"/>
            <a:chExt cx="6185817" cy="4514846"/>
          </a:xfrm>
        </p:grpSpPr>
        <p:pic>
          <p:nvPicPr>
            <p:cNvPr id="112" name="Google Shape;112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AGENDA</a:t>
            </a:r>
            <a:endParaRPr sz="7200"/>
          </a:p>
        </p:txBody>
      </p:sp>
      <p:sp>
        <p:nvSpPr>
          <p:cNvPr id="115" name="Google Shape;115;p9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6" name="Google Shape;116;p9"/>
          <p:cNvSpPr txBox="1"/>
          <p:nvPr/>
        </p:nvSpPr>
        <p:spPr>
          <a:xfrm>
            <a:off x="4138874" y="2128719"/>
            <a:ext cx="6896100" cy="699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76884" lvl="0" indent="-464184" algn="l" rtl="0">
              <a:lnSpc>
                <a:spcPct val="11988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4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884" lvl="0" indent="-464184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4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884" lvl="0" indent="-464184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4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884" lvl="0" indent="-464184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	and	Technologies</a:t>
            </a:r>
            <a:endParaRPr sz="4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884" lvl="0" indent="-464184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4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884" lvl="0" indent="-464184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4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884" lvl="0" indent="-464184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4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884" lvl="0" indent="-464184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4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884" lvl="0" indent="-464184" algn="l" rtl="0">
              <a:lnSpc>
                <a:spcPct val="11988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 dirty="0" err="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en-US" sz="42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Link</a:t>
            </a:r>
            <a:endParaRPr sz="4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 extrusionOk="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122;p10"/>
          <p:cNvGrpSpPr/>
          <p:nvPr/>
        </p:nvGrpSpPr>
        <p:grpSpPr>
          <a:xfrm>
            <a:off x="12958432" y="2795689"/>
            <a:ext cx="5030641" cy="5933952"/>
            <a:chOff x="11987212" y="4400550"/>
            <a:chExt cx="4142491" cy="4886324"/>
          </a:xfrm>
        </p:grpSpPr>
        <p:sp>
          <p:nvSpPr>
            <p:cNvPr id="123" name="Google Shape;123;p10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 extrusionOk="0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/>
            </a:p>
          </p:txBody>
        </p:sp>
        <p:pic>
          <p:nvPicPr>
            <p:cNvPr id="124" name="Google Shape;124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10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 extrusionOk="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0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50"/>
              <a:t>PROBLEM STATEMENT</a:t>
            </a:r>
            <a:endParaRPr sz="6350"/>
          </a:p>
        </p:txBody>
      </p:sp>
      <p:pic>
        <p:nvPicPr>
          <p:cNvPr id="127" name="Google Shape;12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9332" y="9701212"/>
            <a:ext cx="262423" cy="26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0"/>
          <p:cNvSpPr txBox="1"/>
          <p:nvPr/>
        </p:nvSpPr>
        <p:spPr>
          <a:xfrm>
            <a:off x="1329846" y="2490468"/>
            <a:ext cx="10822940" cy="3856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12700" marR="586105" lvl="0" indent="0" algn="l" rtl="0">
              <a:lnSpc>
                <a:spcPct val="119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In today’s competitive digital world, individuals lack a centralized, professional, and visually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appealing platform to showcase their academic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achievements, skills, and projects.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A digital portfolio is necessary to present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9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personal and professional information effectively.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0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 extrusionOk="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1"/>
          <p:cNvGrpSpPr/>
          <p:nvPr/>
        </p:nvGrpSpPr>
        <p:grpSpPr>
          <a:xfrm>
            <a:off x="12987337" y="3971925"/>
            <a:ext cx="5300662" cy="5714999"/>
            <a:chOff x="12987337" y="3971925"/>
            <a:chExt cx="5300662" cy="5714999"/>
          </a:xfrm>
        </p:grpSpPr>
        <p:sp>
          <p:nvSpPr>
            <p:cNvPr id="136" name="Google Shape;136;p11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 extrusionOk="0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7" name="Google Shape;137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11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 extrusionOk="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50"/>
              <a:t>PROJECT	OVERVIEW</a:t>
            </a:r>
            <a:endParaRPr sz="6350"/>
          </a:p>
        </p:txBody>
      </p:sp>
      <p:pic>
        <p:nvPicPr>
          <p:cNvPr id="140" name="Google Shape;14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9332" y="9701212"/>
            <a:ext cx="262423" cy="26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1"/>
          <p:cNvSpPr txBox="1"/>
          <p:nvPr/>
        </p:nvSpPr>
        <p:spPr>
          <a:xfrm>
            <a:off x="1188402" y="2733357"/>
            <a:ext cx="11102340" cy="513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12700" marR="5080" lvl="0" indent="0" algn="l" rtl="0">
              <a:lnSpc>
                <a:spcPct val="119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The Digital Portfolio Website is a personal platform designed to highlight academic, technical, and creative skills.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52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It contains sections such as About Me, Education,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marR="2012950" lvl="0" indent="0" algn="l" rtl="0">
              <a:lnSpc>
                <a:spcPct val="119761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Projects, Skills, Certifications, and Contact information.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The website is responsive, user-friendly, and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9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customizable.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1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 extrusionOk="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 extrusionOk="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 extrusionOk="0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200" rIns="0" bIns="0" anchor="t" anchorCtr="0">
            <a:spAutoFit/>
          </a:bodyPr>
          <a:lstStyle/>
          <a:p>
            <a:pPr marL="22415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WHO ARE THE END USERS?</a:t>
            </a:r>
            <a:endParaRPr sz="48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850" y="9258300"/>
            <a:ext cx="3270441" cy="72866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1668820" y="3072158"/>
            <a:ext cx="12116435" cy="2580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9825" rIns="0" bIns="0" anchor="t" anchorCtr="0">
            <a:spAutoFit/>
          </a:bodyPr>
          <a:lstStyle/>
          <a:p>
            <a:pPr marL="12700" marR="5080" lvl="0" indent="0" algn="l" rtl="0">
              <a:lnSpc>
                <a:spcPct val="1195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Students – Showcase academic achievements and skills Job Seekers – Highlight projects and certifications Professionals – Build an online personal brand Recruiters/Employers – View candidate portfolios easily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2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3"/>
          <p:cNvGrpSpPr/>
          <p:nvPr/>
        </p:nvGrpSpPr>
        <p:grpSpPr>
          <a:xfrm>
            <a:off x="12437934" y="1572873"/>
            <a:ext cx="4230165" cy="8280561"/>
            <a:chOff x="12438423" y="1938925"/>
            <a:chExt cx="4043362" cy="7914893"/>
          </a:xfrm>
        </p:grpSpPr>
        <p:pic>
          <p:nvPicPr>
            <p:cNvPr id="159" name="Google Shape;159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13"/>
            <p:cNvSpPr/>
            <p:nvPr/>
          </p:nvSpPr>
          <p:spPr>
            <a:xfrm>
              <a:off x="14030324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4"/>
            </a:p>
          </p:txBody>
        </p:sp>
      </p:grpSp>
      <p:sp>
        <p:nvSpPr>
          <p:cNvPr id="161" name="Google Shape;161;p1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 extrusionOk="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 extrusionOk="0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 AND TECHNIQUES</a:t>
            </a:r>
            <a:endParaRPr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9332" y="9701212"/>
            <a:ext cx="262423" cy="26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/>
        </p:nvSpPr>
        <p:spPr>
          <a:xfrm>
            <a:off x="1363582" y="2253295"/>
            <a:ext cx="9394825" cy="640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Frontend: HTML, CSS, JavaScript, Bootstrap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marR="325755" lvl="0" indent="0" algn="l" rtl="0">
              <a:lnSpc>
                <a:spcPct val="119761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Backend: Python (Flask/Django) or PHP (if required)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marR="1468755" lvl="0" indent="0" algn="l" rtl="0">
              <a:lnSpc>
                <a:spcPct val="239285"/>
              </a:lnSpc>
              <a:spcBef>
                <a:spcPts val="994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Database: MySQL / SQLite (optional) Hosting: GitHub Pages / Netlify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384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Version Control: Git &amp; GitHub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3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 extrusionOk="0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0312" y="9701212"/>
            <a:ext cx="114299" cy="266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1096946" y="399250"/>
            <a:ext cx="153624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PORTFOLIO DESIGN AND LAYOUT</a:t>
            </a:r>
            <a:endParaRPr sz="6000"/>
          </a:p>
        </p:txBody>
      </p:sp>
      <p:sp>
        <p:nvSpPr>
          <p:cNvPr id="174" name="Google Shape;174;p14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 extrusionOk="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"/>
          <p:cNvSpPr txBox="1"/>
          <p:nvPr/>
        </p:nvSpPr>
        <p:spPr>
          <a:xfrm>
            <a:off x="1188402" y="2195352"/>
            <a:ext cx="10863600" cy="6191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The design	follows  a clean, minimal,	and</a:t>
            </a:r>
            <a:endParaRPr sz="4800" dirty="0">
              <a:latin typeface="Calibri"/>
              <a:ea typeface="Calibri"/>
              <a:cs typeface="Calibri"/>
              <a:sym typeface="Calibri"/>
            </a:endParaRPr>
          </a:p>
          <a:p>
            <a:pPr marL="12700" marR="167640" lvl="0" indent="0" algn="l" rtl="0">
              <a:lnSpc>
                <a:spcPct val="118750"/>
              </a:lnSpc>
              <a:spcBef>
                <a:spcPts val="209"/>
              </a:spcBef>
              <a:spcAft>
                <a:spcPts val="0"/>
              </a:spcAft>
              <a:buNone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Professional layout with proper navigation. Sections include: Home, About, Skills, Projects, Education, Certifications, and Contact.</a:t>
            </a:r>
            <a:endParaRPr sz="4800" dirty="0"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The portfolio	is	responsive	for	both	desktop and	 mobile	devices.</a:t>
            </a:r>
            <a:endParaRPr sz="4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4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>
            <a:spLocks noGrp="1"/>
          </p:cNvSpPr>
          <p:nvPr>
            <p:ph type="title"/>
          </p:nvPr>
        </p:nvSpPr>
        <p:spPr>
          <a:xfrm>
            <a:off x="1120297" y="527366"/>
            <a:ext cx="12433300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/>
              <a:t>FEATURES	AND	FUNCTIONALITY</a:t>
            </a:r>
            <a:endParaRPr sz="6600"/>
          </a:p>
        </p:txBody>
      </p:sp>
      <p:sp>
        <p:nvSpPr>
          <p:cNvPr id="182" name="Google Shape;182;p15"/>
          <p:cNvSpPr txBox="1"/>
          <p:nvPr/>
        </p:nvSpPr>
        <p:spPr>
          <a:xfrm>
            <a:off x="1478859" y="2372027"/>
            <a:ext cx="10227310" cy="577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User-friendly interface with smooth navigation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9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Responsive design for mobile and desktop Sections for About, Projects, Skills, and Contact Integration with LinkedIn/GitHub Downloadable Resume option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401</Words>
  <Application>Microsoft Office PowerPoint</Application>
  <PresentationFormat>Custom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Office Theme</vt:lpstr>
      <vt:lpstr>PowerPoint Presentation</vt:lpstr>
      <vt:lpstr>PROJECT TITLE DIGITAL PORTFOLIO</vt:lpstr>
      <vt:lpstr>AGENDA</vt:lpstr>
      <vt:lpstr>PROBLEM STATEMENT</vt:lpstr>
      <vt:lpstr>PROJECT OVERVIEW</vt:lpstr>
      <vt:lpstr>WHO ARE THE END USERS?</vt:lpstr>
      <vt:lpstr>TOOLS AND TECHNIQUES</vt:lpstr>
      <vt:lpstr>PORTFOLIO DESIGN AND LAYOUT</vt:lpstr>
      <vt:lpstr>FEATURES AND FUNCTIONALITY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luqmaan aadhil</cp:lastModifiedBy>
  <cp:revision>2</cp:revision>
  <dcterms:modified xsi:type="dcterms:W3CDTF">2025-09-12T04:44:33Z</dcterms:modified>
</cp:coreProperties>
</file>