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21562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0" dirty="0" smtClean="0">
                <a:latin typeface="Calibri"/>
                <a:cs typeface="Calibri"/>
              </a:rPr>
              <a:t>SIVARANJINI.E </a:t>
            </a: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24b</a:t>
            </a:r>
            <a:r>
              <a:rPr lang="en-US" sz="4200" dirty="0" smtClean="0">
                <a:latin typeface="Calibri"/>
                <a:cs typeface="Calibri"/>
              </a:rPr>
              <a:t>ca61</a:t>
            </a:r>
            <a:r>
              <a:rPr sz="4200" spc="-25" dirty="0" smtClean="0">
                <a:latin typeface="Calibri"/>
                <a:cs typeface="Calibri"/>
              </a:rPr>
              <a:t> </a:t>
            </a:r>
            <a:r>
              <a:rPr sz="4200" spc="-50" dirty="0">
                <a:latin typeface="Calibri"/>
                <a:cs typeface="Calibri"/>
              </a:rPr>
              <a:t>&amp;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lang="en-US" sz="4400" dirty="0"/>
              <a:t> </a:t>
            </a:r>
            <a:r>
              <a:rPr lang="en-US" sz="3600" dirty="0" smtClean="0"/>
              <a:t>4B9EB0D9436CEF5A57842545BFC31FC5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</a:t>
            </a:r>
            <a:r>
              <a:rPr sz="4200" spc="-1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4200" spc="-1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mtClean="0">
                <a:latin typeface="Calibri"/>
                <a:cs typeface="Calibri"/>
              </a:rPr>
              <a:t>BCA COMPUTER 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237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MSCAS</cp:lastModifiedBy>
  <cp:revision>1</cp:revision>
  <dcterms:created xsi:type="dcterms:W3CDTF">2025-09-10T07:28:47Z</dcterms:created>
  <dcterms:modified xsi:type="dcterms:W3CDTF">2025-09-19T06:01:23Z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