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51" y="4287835"/>
            <a:ext cx="11959590" cy="387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SHAN.D</a:t>
            </a:r>
            <a:endParaRPr sz="4200" dirty="0"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24bca0</a:t>
            </a:r>
            <a:r>
              <a:rPr lang="en-US" sz="4200" spc="-10" smtClean="0">
                <a:solidFill>
                  <a:srgbClr val="0000FF"/>
                </a:solidFill>
                <a:latin typeface="Calibri"/>
                <a:cs typeface="Calibri"/>
              </a:rPr>
              <a:t>63</a:t>
            </a: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endParaRPr lang="en-US" sz="4200" spc="-1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lang="en-US" sz="4200" smtClean="0">
                <a:latin typeface="Calibri"/>
                <a:cs typeface="Calibri"/>
              </a:rPr>
              <a:t>8429F673256FF7B8983CF43AE26F978869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71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Portfolio 	</a:t>
            </a: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256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1</cp:revision>
  <dcterms:created xsi:type="dcterms:W3CDTF">2025-09-11T07:35:54Z</dcterms:created>
  <dcterms:modified xsi:type="dcterms:W3CDTF">2025-09-15T05:28:04Z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