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91" y="1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395941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80" dirty="0">
                <a:solidFill>
                  <a:srgbClr val="0000FF"/>
                </a:solidFill>
                <a:latin typeface="Calibri"/>
                <a:cs typeface="Calibri"/>
              </a:rPr>
              <a:t>ABDUL SAMADH</a:t>
            </a: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24b</a:t>
            </a:r>
            <a:r>
              <a:rPr lang="en-US" sz="4200" dirty="0">
                <a:latin typeface="Calibri"/>
                <a:cs typeface="Calibri"/>
              </a:rPr>
              <a:t>ca066 </a:t>
            </a: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lang="en-US" sz="4200" spc="-25" dirty="0">
                <a:latin typeface="Calibri"/>
                <a:cs typeface="Calibri"/>
              </a:rPr>
              <a:t>&amp;87C134911B12CAD8DA26940E62A39CF63A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B.</a:t>
            </a:r>
            <a:r>
              <a:rPr lang="en-US" sz="4200" dirty="0">
                <a:latin typeface="Calibri"/>
                <a:cs typeface="Calibri"/>
              </a:rPr>
              <a:t>C.A COMPUTER 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432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ABDUL AHAD</cp:lastModifiedBy>
  <cp:revision>1</cp:revision>
  <dcterms:created xsi:type="dcterms:W3CDTF">2025-09-10T07:28:47Z</dcterms:created>
  <dcterms:modified xsi:type="dcterms:W3CDTF">2025-09-18T05:18:21Z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