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8288000" cy="10287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33E729-AB85-453A-A8F4-8CDCC734751D}" v="1" dt="2025-09-12T07:20:44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696" y="6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qmaan aadhil" userId="1c42463a2e841023" providerId="LiveId" clId="{3C33E729-AB85-453A-A8F4-8CDCC734751D}"/>
    <pc:docChg chg="modSld">
      <pc:chgData name="luqmaan aadhil" userId="1c42463a2e841023" providerId="LiveId" clId="{3C33E729-AB85-453A-A8F4-8CDCC734751D}" dt="2025-09-12T07:20:48.617" v="218" actId="20577"/>
      <pc:docMkLst>
        <pc:docMk/>
      </pc:docMkLst>
      <pc:sldChg chg="modSp mod">
        <pc:chgData name="luqmaan aadhil" userId="1c42463a2e841023" providerId="LiveId" clId="{3C33E729-AB85-453A-A8F4-8CDCC734751D}" dt="2025-09-12T07:20:48.617" v="218" actId="20577"/>
        <pc:sldMkLst>
          <pc:docMk/>
          <pc:sldMk cId="0" sldId="256"/>
        </pc:sldMkLst>
        <pc:spChg chg="mod">
          <ac:chgData name="luqmaan aadhil" userId="1c42463a2e841023" providerId="LiveId" clId="{3C33E729-AB85-453A-A8F4-8CDCC734751D}" dt="2025-09-12T07:20:48.617" v="218" actId="20577"/>
          <ac:spMkLst>
            <pc:docMk/>
            <pc:sldMk cId="0" sldId="256"/>
            <ac:spMk id="6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63747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9892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2026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7de8f327f9_0_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37de8f327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6545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0857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5812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0259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0080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8302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8660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5437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2617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2837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obj">
  <p:cSld name="OBJECT"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 extrusionOk="0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 extrusionOk="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8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 extrusionOk="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 extrusionOk="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 extrusionOk="0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 extrusionOk="0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 extrusionOk="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 extrusionOk="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 extrusionOk="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1314448" y="1900237"/>
            <a:ext cx="1846580" cy="1586230"/>
          </a:xfrm>
          <a:custGeom>
            <a:avLst/>
            <a:gdLst/>
            <a:ahLst/>
            <a:cxnLst/>
            <a:rect l="l" t="t" r="r" b="b"/>
            <a:pathLst>
              <a:path w="1846580" h="1586229" extrusionOk="0">
                <a:moveTo>
                  <a:pt x="1449292" y="1585912"/>
                </a:moveTo>
                <a:lnTo>
                  <a:pt x="397152" y="1585912"/>
                </a:lnTo>
                <a:lnTo>
                  <a:pt x="0" y="793051"/>
                </a:lnTo>
                <a:lnTo>
                  <a:pt x="397152" y="0"/>
                </a:lnTo>
                <a:lnTo>
                  <a:pt x="1449292" y="0"/>
                </a:lnTo>
                <a:lnTo>
                  <a:pt x="1846444" y="793051"/>
                </a:lnTo>
                <a:lnTo>
                  <a:pt x="1449292" y="1585912"/>
                </a:lnTo>
                <a:close/>
              </a:path>
            </a:pathLst>
          </a:custGeom>
          <a:solidFill>
            <a:srgbClr val="5ECAE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2960503" y="1485900"/>
            <a:ext cx="973455" cy="843280"/>
          </a:xfrm>
          <a:custGeom>
            <a:avLst/>
            <a:gdLst/>
            <a:ahLst/>
            <a:cxnLst/>
            <a:rect l="l" t="t" r="r" b="b"/>
            <a:pathLst>
              <a:path w="973454" h="843280" extrusionOk="0">
                <a:moveTo>
                  <a:pt x="762242" y="842962"/>
                </a:moveTo>
                <a:lnTo>
                  <a:pt x="211076" y="842962"/>
                </a:lnTo>
                <a:lnTo>
                  <a:pt x="0" y="421385"/>
                </a:lnTo>
                <a:lnTo>
                  <a:pt x="211076" y="0"/>
                </a:lnTo>
                <a:lnTo>
                  <a:pt x="762242" y="0"/>
                </a:lnTo>
                <a:lnTo>
                  <a:pt x="973319" y="421385"/>
                </a:lnTo>
                <a:lnTo>
                  <a:pt x="762242" y="842962"/>
                </a:lnTo>
                <a:close/>
              </a:path>
            </a:pathLst>
          </a:custGeom>
          <a:solidFill>
            <a:srgbClr val="2D936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 extrusionOk="0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1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5793580" y="8772521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 extrusionOk="0">
                <a:moveTo>
                  <a:pt x="853630" y="928687"/>
                </a:moveTo>
                <a:lnTo>
                  <a:pt x="232219" y="928687"/>
                </a:lnTo>
                <a:lnTo>
                  <a:pt x="0" y="464439"/>
                </a:lnTo>
                <a:lnTo>
                  <a:pt x="232219" y="0"/>
                </a:lnTo>
                <a:lnTo>
                  <a:pt x="853630" y="0"/>
                </a:lnTo>
                <a:lnTo>
                  <a:pt x="1084677" y="462094"/>
                </a:lnTo>
                <a:lnTo>
                  <a:pt x="1084677" y="466782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1AF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59332" y="9701212"/>
            <a:ext cx="262423" cy="26669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2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52400" lvl="0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52400" lvl="1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52400" lvl="2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52400" lvl="3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2400" lvl="4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52400" lvl="5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52400" lvl="6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52400" lvl="7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52400" lvl="8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4547" y="1258887"/>
            <a:ext cx="7959725" cy="84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1" i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52400" lvl="0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52400" lvl="1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52400" lvl="2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52400" lvl="3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2400" lvl="4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52400" lvl="5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52400" lvl="6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52400" lvl="7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52400" lvl="8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824547" y="1258887"/>
            <a:ext cx="7959725" cy="84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1" i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1"/>
          </p:nvPr>
        </p:nvSpPr>
        <p:spPr>
          <a:xfrm>
            <a:off x="1211736" y="2714307"/>
            <a:ext cx="11866244" cy="5763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52400" lvl="0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52400" lvl="1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52400" lvl="2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52400" lvl="3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2400" lvl="4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52400" lvl="5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52400" lvl="6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52400" lvl="7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52400" lvl="8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1" i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1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52400" lvl="0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52400" lvl="1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52400" lvl="2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52400" lvl="3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2400" lvl="4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52400" lvl="5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52400" lvl="6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52400" lvl="7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52400" lvl="8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>
            <a:off x="824547" y="1258887"/>
            <a:ext cx="7959725" cy="84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1" i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2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52400" lvl="0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52400" lvl="1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52400" lvl="2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52400" lvl="3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2400" lvl="4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52400" lvl="5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52400" lvl="6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52400" lvl="7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52400" lvl="8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 extrusionOk="0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 extrusionOk="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8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 extrusionOk="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 extrusionOk="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 extrusionOk="0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 extrusionOk="0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 extrusionOk="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 extrusionOk="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 extrusionOk="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824547" y="1258887"/>
            <a:ext cx="7959725" cy="84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1" i="0" u="none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body" idx="1"/>
          </p:nvPr>
        </p:nvSpPr>
        <p:spPr>
          <a:xfrm>
            <a:off x="1211736" y="2714307"/>
            <a:ext cx="11866244" cy="5763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52400" lvl="0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52400" lvl="1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52400" lvl="2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52400" lvl="3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2400" lvl="4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52400" lvl="5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52400" lvl="6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52400" lvl="7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52400" lvl="8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/>
        </p:nvSpPr>
        <p:spPr>
          <a:xfrm>
            <a:off x="1965750" y="4264200"/>
            <a:ext cx="14356500" cy="3950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925" rIns="0" bIns="0" anchor="t" anchorCtr="0">
            <a:spAutoFit/>
          </a:bodyPr>
          <a:lstStyle/>
          <a:p>
            <a:pPr marL="12700" marR="3808095" lvl="0" indent="0" algn="l" rtl="0">
              <a:lnSpc>
                <a:spcPct val="1197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STUDENT </a:t>
            </a:r>
            <a:r>
              <a:rPr lang="en-US" sz="4200" b="1" dirty="0" smtClean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NAME:S.RUBAN</a:t>
            </a:r>
          </a:p>
          <a:p>
            <a:pPr marL="12700" marR="3808095" lvl="0" indent="0" algn="l" rtl="0">
              <a:lnSpc>
                <a:spcPct val="1197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 smtClean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REGISTER </a:t>
            </a:r>
            <a:r>
              <a:rPr lang="en-US" sz="42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NO: </a:t>
            </a:r>
            <a:r>
              <a:rPr lang="en-US" sz="4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24bca069</a:t>
            </a:r>
            <a:endParaRPr sz="4200" b="1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3808095" lvl="0">
              <a:lnSpc>
                <a:spcPct val="119761"/>
              </a:lnSpc>
            </a:pPr>
            <a:r>
              <a:rPr lang="en-US" sz="4200" b="1" dirty="0" smtClean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NMID:</a:t>
            </a:r>
            <a:r>
              <a:rPr lang="en-US" sz="3600" dirty="0"/>
              <a:t>99A5518D6D9FF84ACDA4BD8951331243</a:t>
            </a:r>
            <a:r>
              <a:rPr lang="en-US" sz="4400" dirty="0"/>
              <a:t> </a:t>
            </a:r>
            <a:r>
              <a:rPr lang="en-US" sz="4200" dirty="0" smtClean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DEPARTMENT</a:t>
            </a:r>
            <a:r>
              <a:rPr lang="en-US" sz="4200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4200" dirty="0">
                <a:latin typeface="Calibri"/>
                <a:ea typeface="Calibri"/>
                <a:cs typeface="Calibri"/>
                <a:sym typeface="Calibri"/>
              </a:rPr>
              <a:t>BCA computer application</a:t>
            </a:r>
            <a:endParaRPr sz="4200" dirty="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19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COLLEGE: </a:t>
            </a:r>
            <a:r>
              <a:rPr lang="en-US" sz="4200" dirty="0">
                <a:latin typeface="Calibri"/>
                <a:ea typeface="Calibri"/>
                <a:cs typeface="Calibri"/>
                <a:sym typeface="Calibri"/>
              </a:rPr>
              <a:t>Mohamed </a:t>
            </a:r>
            <a:r>
              <a:rPr lang="en-US" sz="4200" dirty="0" err="1">
                <a:latin typeface="Calibri"/>
                <a:ea typeface="Calibri"/>
                <a:cs typeface="Calibri"/>
                <a:sym typeface="Calibri"/>
              </a:rPr>
              <a:t>Sathak</a:t>
            </a:r>
            <a:r>
              <a:rPr lang="en-US" sz="4200" dirty="0">
                <a:latin typeface="Calibri"/>
                <a:ea typeface="Calibri"/>
                <a:cs typeface="Calibri"/>
                <a:sym typeface="Calibri"/>
              </a:rPr>
              <a:t> College of Arts and Science</a:t>
            </a:r>
            <a:endParaRPr sz="4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7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68" name="Google Shape;68;p7" title="5082281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67783">
            <a:off x="13037775" y="350475"/>
            <a:ext cx="4840624" cy="484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6"/>
          <p:cNvGrpSpPr/>
          <p:nvPr/>
        </p:nvGrpSpPr>
        <p:grpSpPr>
          <a:xfrm>
            <a:off x="11168914" y="0"/>
            <a:ext cx="7119696" cy="10287291"/>
            <a:chOff x="11168914" y="0"/>
            <a:chExt cx="7119696" cy="10287291"/>
          </a:xfrm>
        </p:grpSpPr>
        <p:sp>
          <p:nvSpPr>
            <p:cNvPr id="188" name="Google Shape;188;p16"/>
            <p:cNvSpPr/>
            <p:nvPr/>
          </p:nvSpPr>
          <p:spPr>
            <a:xfrm>
              <a:off x="11168914" y="6006"/>
              <a:ext cx="7119620" cy="10281285"/>
            </a:xfrm>
            <a:custGeom>
              <a:avLst/>
              <a:gdLst/>
              <a:ahLst/>
              <a:cxnLst/>
              <a:rect l="l" t="t" r="r" b="b"/>
              <a:pathLst>
                <a:path w="7119619" h="10281285" extrusionOk="0">
                  <a:moveTo>
                    <a:pt x="7119086" y="5536349"/>
                  </a:moveTo>
                  <a:lnTo>
                    <a:pt x="7115073" y="5530443"/>
                  </a:lnTo>
                  <a:lnTo>
                    <a:pt x="4229493" y="7454659"/>
                  </a:lnTo>
                  <a:lnTo>
                    <a:pt x="2904261" y="0"/>
                  </a:lnTo>
                  <a:lnTo>
                    <a:pt x="2890075" y="2476"/>
                  </a:lnTo>
                  <a:lnTo>
                    <a:pt x="4216476" y="7463333"/>
                  </a:lnTo>
                  <a:lnTo>
                    <a:pt x="0" y="10275037"/>
                  </a:lnTo>
                  <a:lnTo>
                    <a:pt x="4013" y="10280993"/>
                  </a:lnTo>
                  <a:lnTo>
                    <a:pt x="16903" y="10280993"/>
                  </a:lnTo>
                  <a:lnTo>
                    <a:pt x="4219206" y="7478687"/>
                  </a:lnTo>
                  <a:lnTo>
                    <a:pt x="4717415" y="10280993"/>
                  </a:lnTo>
                  <a:lnTo>
                    <a:pt x="4724679" y="10280993"/>
                  </a:lnTo>
                  <a:lnTo>
                    <a:pt x="4731728" y="10279761"/>
                  </a:lnTo>
                  <a:lnTo>
                    <a:pt x="4232224" y="7470013"/>
                  </a:lnTo>
                  <a:lnTo>
                    <a:pt x="7119086" y="5544909"/>
                  </a:lnTo>
                  <a:lnTo>
                    <a:pt x="7119086" y="5536349"/>
                  </a:lnTo>
                  <a:close/>
                </a:path>
              </a:pathLst>
            </a:custGeom>
            <a:solidFill>
              <a:srgbClr val="5ECAE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13773149" y="0"/>
              <a:ext cx="4514850" cy="10287000"/>
            </a:xfrm>
            <a:custGeom>
              <a:avLst/>
              <a:gdLst/>
              <a:ahLst/>
              <a:cxnLst/>
              <a:rect l="l" t="t" r="r" b="b"/>
              <a:pathLst>
                <a:path w="4514850" h="10287000" extrusionOk="0">
                  <a:moveTo>
                    <a:pt x="4514849" y="10286999"/>
                  </a:moveTo>
                  <a:lnTo>
                    <a:pt x="0" y="10286999"/>
                  </a:lnTo>
                  <a:lnTo>
                    <a:pt x="3066573" y="0"/>
                  </a:lnTo>
                  <a:lnTo>
                    <a:pt x="4514849" y="0"/>
                  </a:lnTo>
                  <a:lnTo>
                    <a:pt x="4514849" y="10286999"/>
                  </a:lnTo>
                  <a:close/>
                </a:path>
              </a:pathLst>
            </a:custGeom>
            <a:solidFill>
              <a:srgbClr val="5ECAED">
                <a:alpha val="36078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14404315" y="0"/>
              <a:ext cx="3884295" cy="10287000"/>
            </a:xfrm>
            <a:custGeom>
              <a:avLst/>
              <a:gdLst/>
              <a:ahLst/>
              <a:cxnLst/>
              <a:rect l="l" t="t" r="r" b="b"/>
              <a:pathLst>
                <a:path w="3884294" h="10287000" extrusionOk="0">
                  <a:moveTo>
                    <a:pt x="3883723" y="10286999"/>
                  </a:moveTo>
                  <a:lnTo>
                    <a:pt x="1813369" y="10286999"/>
                  </a:lnTo>
                  <a:lnTo>
                    <a:pt x="0" y="0"/>
                  </a:lnTo>
                  <a:lnTo>
                    <a:pt x="3883723" y="0"/>
                  </a:lnTo>
                  <a:lnTo>
                    <a:pt x="3883723" y="10286999"/>
                  </a:lnTo>
                  <a:close/>
                </a:path>
              </a:pathLst>
            </a:custGeom>
            <a:solidFill>
              <a:srgbClr val="5ECAED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13401674" y="4572000"/>
              <a:ext cx="4886325" cy="5715000"/>
            </a:xfrm>
            <a:custGeom>
              <a:avLst/>
              <a:gdLst/>
              <a:ahLst/>
              <a:cxnLst/>
              <a:rect l="l" t="t" r="r" b="b"/>
              <a:pathLst>
                <a:path w="4886325" h="5715000" extrusionOk="0">
                  <a:moveTo>
                    <a:pt x="4886324" y="5714999"/>
                  </a:moveTo>
                  <a:lnTo>
                    <a:pt x="0" y="5714999"/>
                  </a:lnTo>
                  <a:lnTo>
                    <a:pt x="4886324" y="0"/>
                  </a:lnTo>
                  <a:lnTo>
                    <a:pt x="4886324" y="5714999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14006895" y="0"/>
              <a:ext cx="4281170" cy="10285095"/>
            </a:xfrm>
            <a:custGeom>
              <a:avLst/>
              <a:gdLst/>
              <a:ahLst/>
              <a:cxnLst/>
              <a:rect l="l" t="t" r="r" b="b"/>
              <a:pathLst>
                <a:path w="4281169" h="10285095" extrusionOk="0">
                  <a:moveTo>
                    <a:pt x="4281106" y="10285084"/>
                  </a:moveTo>
                  <a:lnTo>
                    <a:pt x="3704344" y="10285084"/>
                  </a:lnTo>
                  <a:lnTo>
                    <a:pt x="0" y="0"/>
                  </a:lnTo>
                  <a:lnTo>
                    <a:pt x="4281106" y="0"/>
                  </a:lnTo>
                  <a:lnTo>
                    <a:pt x="4281106" y="10285084"/>
                  </a:lnTo>
                  <a:close/>
                </a:path>
              </a:pathLst>
            </a:custGeom>
            <a:solidFill>
              <a:srgbClr val="17AFE3">
                <a:alpha val="5019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16345232" y="0"/>
              <a:ext cx="1943100" cy="10285095"/>
            </a:xfrm>
            <a:custGeom>
              <a:avLst/>
              <a:gdLst/>
              <a:ahLst/>
              <a:cxnLst/>
              <a:rect l="l" t="t" r="r" b="b"/>
              <a:pathLst>
                <a:path w="1943100" h="10285095" extrusionOk="0">
                  <a:moveTo>
                    <a:pt x="1942767" y="10284767"/>
                  </a:moveTo>
                  <a:lnTo>
                    <a:pt x="0" y="10284767"/>
                  </a:lnTo>
                  <a:lnTo>
                    <a:pt x="1533382" y="0"/>
                  </a:lnTo>
                  <a:lnTo>
                    <a:pt x="1942767" y="0"/>
                  </a:lnTo>
                  <a:lnTo>
                    <a:pt x="1942767" y="10284767"/>
                  </a:lnTo>
                  <a:close/>
                </a:path>
              </a:pathLst>
            </a:custGeom>
            <a:solidFill>
              <a:srgbClr val="2D82C2">
                <a:alpha val="7019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16404370" y="0"/>
              <a:ext cx="1884045" cy="10287000"/>
            </a:xfrm>
            <a:custGeom>
              <a:avLst/>
              <a:gdLst/>
              <a:ahLst/>
              <a:cxnLst/>
              <a:rect l="l" t="t" r="r" b="b"/>
              <a:pathLst>
                <a:path w="1884044" h="10287000" extrusionOk="0">
                  <a:moveTo>
                    <a:pt x="1883663" y="10286999"/>
                  </a:moveTo>
                  <a:lnTo>
                    <a:pt x="1671827" y="10286999"/>
                  </a:lnTo>
                  <a:lnTo>
                    <a:pt x="0" y="0"/>
                  </a:lnTo>
                  <a:lnTo>
                    <a:pt x="1883663" y="0"/>
                  </a:lnTo>
                  <a:lnTo>
                    <a:pt x="1883663" y="10286999"/>
                  </a:lnTo>
                  <a:close/>
                </a:path>
              </a:pathLst>
            </a:custGeom>
            <a:solidFill>
              <a:srgbClr val="216191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15561193" y="5386387"/>
              <a:ext cx="2727325" cy="4897120"/>
            </a:xfrm>
            <a:custGeom>
              <a:avLst/>
              <a:gdLst/>
              <a:ahLst/>
              <a:cxnLst/>
              <a:rect l="l" t="t" r="r" b="b"/>
              <a:pathLst>
                <a:path w="2727325" h="4897120" extrusionOk="0">
                  <a:moveTo>
                    <a:pt x="2726805" y="4896828"/>
                  </a:moveTo>
                  <a:lnTo>
                    <a:pt x="0" y="4896828"/>
                  </a:lnTo>
                  <a:lnTo>
                    <a:pt x="2726805" y="0"/>
                  </a:lnTo>
                  <a:lnTo>
                    <a:pt x="2726805" y="4896828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16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 extrusionOk="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6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39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2D82C2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	</a:t>
            </a:r>
            <a:r>
              <a:rPr lang="en-US" sz="1650" b="1">
                <a:solidFill>
                  <a:srgbClr val="2D82C2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6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 extrusionOk="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 extrusionOk="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6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 extrusionOk="0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1" name="Google Shape;20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012" y="5072059"/>
            <a:ext cx="3700461" cy="512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6"/>
          <p:cNvSpPr txBox="1">
            <a:spLocks noGrp="1"/>
          </p:cNvSpPr>
          <p:nvPr>
            <p:ph type="title"/>
          </p:nvPr>
        </p:nvSpPr>
        <p:spPr>
          <a:xfrm>
            <a:off x="1096962" y="948117"/>
            <a:ext cx="10735310" cy="99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50"/>
              <a:t>RESULTS AND SCREENSHOTS</a:t>
            </a:r>
            <a:endParaRPr sz="6350"/>
          </a:p>
        </p:txBody>
      </p:sp>
      <p:pic>
        <p:nvPicPr>
          <p:cNvPr id="203" name="Google Shape;20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07913" y="2509907"/>
            <a:ext cx="4738894" cy="553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10915" y="2509900"/>
            <a:ext cx="4410684" cy="621975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6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17"/>
          <p:cNvGrpSpPr/>
          <p:nvPr/>
        </p:nvGrpSpPr>
        <p:grpSpPr>
          <a:xfrm>
            <a:off x="11168914" y="0"/>
            <a:ext cx="7119695" cy="10287291"/>
            <a:chOff x="11168914" y="0"/>
            <a:chExt cx="7119695" cy="10287291"/>
          </a:xfrm>
        </p:grpSpPr>
        <p:sp>
          <p:nvSpPr>
            <p:cNvPr id="211" name="Google Shape;211;p17"/>
            <p:cNvSpPr/>
            <p:nvPr/>
          </p:nvSpPr>
          <p:spPr>
            <a:xfrm>
              <a:off x="11168914" y="6006"/>
              <a:ext cx="7119619" cy="10281285"/>
            </a:xfrm>
            <a:custGeom>
              <a:avLst/>
              <a:gdLst/>
              <a:ahLst/>
              <a:cxnLst/>
              <a:rect l="l" t="t" r="r" b="b"/>
              <a:pathLst>
                <a:path w="7119619" h="10281285" extrusionOk="0">
                  <a:moveTo>
                    <a:pt x="7119086" y="5536349"/>
                  </a:moveTo>
                  <a:lnTo>
                    <a:pt x="7115073" y="5530443"/>
                  </a:lnTo>
                  <a:lnTo>
                    <a:pt x="4229493" y="7454659"/>
                  </a:lnTo>
                  <a:lnTo>
                    <a:pt x="2904261" y="0"/>
                  </a:lnTo>
                  <a:lnTo>
                    <a:pt x="2890075" y="2476"/>
                  </a:lnTo>
                  <a:lnTo>
                    <a:pt x="4216476" y="7463333"/>
                  </a:lnTo>
                  <a:lnTo>
                    <a:pt x="0" y="10275037"/>
                  </a:lnTo>
                  <a:lnTo>
                    <a:pt x="4013" y="10280993"/>
                  </a:lnTo>
                  <a:lnTo>
                    <a:pt x="16903" y="10280993"/>
                  </a:lnTo>
                  <a:lnTo>
                    <a:pt x="4219206" y="7478687"/>
                  </a:lnTo>
                  <a:lnTo>
                    <a:pt x="4717415" y="10280993"/>
                  </a:lnTo>
                  <a:lnTo>
                    <a:pt x="4724679" y="10280993"/>
                  </a:lnTo>
                  <a:lnTo>
                    <a:pt x="4731728" y="10279761"/>
                  </a:lnTo>
                  <a:lnTo>
                    <a:pt x="4232224" y="7470013"/>
                  </a:lnTo>
                  <a:lnTo>
                    <a:pt x="7119086" y="5544909"/>
                  </a:lnTo>
                  <a:lnTo>
                    <a:pt x="7119086" y="5536349"/>
                  </a:lnTo>
                  <a:close/>
                </a:path>
              </a:pathLst>
            </a:custGeom>
            <a:solidFill>
              <a:srgbClr val="5ECAE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13773149" y="0"/>
              <a:ext cx="4514850" cy="10287000"/>
            </a:xfrm>
            <a:custGeom>
              <a:avLst/>
              <a:gdLst/>
              <a:ahLst/>
              <a:cxnLst/>
              <a:rect l="l" t="t" r="r" b="b"/>
              <a:pathLst>
                <a:path w="4514850" h="10287000" extrusionOk="0">
                  <a:moveTo>
                    <a:pt x="4514849" y="10286999"/>
                  </a:moveTo>
                  <a:lnTo>
                    <a:pt x="0" y="10286999"/>
                  </a:lnTo>
                  <a:lnTo>
                    <a:pt x="3066573" y="0"/>
                  </a:lnTo>
                  <a:lnTo>
                    <a:pt x="4514849" y="0"/>
                  </a:lnTo>
                  <a:lnTo>
                    <a:pt x="4514849" y="10286999"/>
                  </a:lnTo>
                  <a:close/>
                </a:path>
              </a:pathLst>
            </a:custGeom>
            <a:solidFill>
              <a:srgbClr val="5ECAED">
                <a:alpha val="3608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14404315" y="0"/>
              <a:ext cx="3884294" cy="10287000"/>
            </a:xfrm>
            <a:custGeom>
              <a:avLst/>
              <a:gdLst/>
              <a:ahLst/>
              <a:cxnLst/>
              <a:rect l="l" t="t" r="r" b="b"/>
              <a:pathLst>
                <a:path w="3884294" h="10287000" extrusionOk="0">
                  <a:moveTo>
                    <a:pt x="3883723" y="10286999"/>
                  </a:moveTo>
                  <a:lnTo>
                    <a:pt x="1813369" y="10286999"/>
                  </a:lnTo>
                  <a:lnTo>
                    <a:pt x="0" y="0"/>
                  </a:lnTo>
                  <a:lnTo>
                    <a:pt x="3883723" y="0"/>
                  </a:lnTo>
                  <a:lnTo>
                    <a:pt x="3883723" y="10286999"/>
                  </a:lnTo>
                  <a:close/>
                </a:path>
              </a:pathLst>
            </a:custGeom>
            <a:solidFill>
              <a:srgbClr val="5ECAED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13401674" y="4572000"/>
              <a:ext cx="4886325" cy="5715000"/>
            </a:xfrm>
            <a:custGeom>
              <a:avLst/>
              <a:gdLst/>
              <a:ahLst/>
              <a:cxnLst/>
              <a:rect l="l" t="t" r="r" b="b"/>
              <a:pathLst>
                <a:path w="4886325" h="5715000" extrusionOk="0">
                  <a:moveTo>
                    <a:pt x="4886324" y="5714999"/>
                  </a:moveTo>
                  <a:lnTo>
                    <a:pt x="0" y="5714999"/>
                  </a:lnTo>
                  <a:lnTo>
                    <a:pt x="4886324" y="0"/>
                  </a:lnTo>
                  <a:lnTo>
                    <a:pt x="4886324" y="5714999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14006895" y="0"/>
              <a:ext cx="4281169" cy="10285095"/>
            </a:xfrm>
            <a:custGeom>
              <a:avLst/>
              <a:gdLst/>
              <a:ahLst/>
              <a:cxnLst/>
              <a:rect l="l" t="t" r="r" b="b"/>
              <a:pathLst>
                <a:path w="4281169" h="10285095" extrusionOk="0">
                  <a:moveTo>
                    <a:pt x="4281106" y="10285084"/>
                  </a:moveTo>
                  <a:lnTo>
                    <a:pt x="3704344" y="10285084"/>
                  </a:lnTo>
                  <a:lnTo>
                    <a:pt x="0" y="0"/>
                  </a:lnTo>
                  <a:lnTo>
                    <a:pt x="4281106" y="0"/>
                  </a:lnTo>
                  <a:lnTo>
                    <a:pt x="4281106" y="1028508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16345232" y="0"/>
              <a:ext cx="1943100" cy="10285095"/>
            </a:xfrm>
            <a:custGeom>
              <a:avLst/>
              <a:gdLst/>
              <a:ahLst/>
              <a:cxnLst/>
              <a:rect l="l" t="t" r="r" b="b"/>
              <a:pathLst>
                <a:path w="1943100" h="10285095" extrusionOk="0">
                  <a:moveTo>
                    <a:pt x="1942767" y="10284767"/>
                  </a:moveTo>
                  <a:lnTo>
                    <a:pt x="0" y="10284767"/>
                  </a:lnTo>
                  <a:lnTo>
                    <a:pt x="1533382" y="0"/>
                  </a:lnTo>
                  <a:lnTo>
                    <a:pt x="1942767" y="0"/>
                  </a:lnTo>
                  <a:lnTo>
                    <a:pt x="1942767" y="10284767"/>
                  </a:lnTo>
                  <a:close/>
                </a:path>
              </a:pathLst>
            </a:custGeom>
            <a:solidFill>
              <a:srgbClr val="2D82C2">
                <a:alpha val="702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16404370" y="0"/>
              <a:ext cx="1884044" cy="10287000"/>
            </a:xfrm>
            <a:custGeom>
              <a:avLst/>
              <a:gdLst/>
              <a:ahLst/>
              <a:cxnLst/>
              <a:rect l="l" t="t" r="r" b="b"/>
              <a:pathLst>
                <a:path w="1884044" h="10287000" extrusionOk="0">
                  <a:moveTo>
                    <a:pt x="1883663" y="10286999"/>
                  </a:moveTo>
                  <a:lnTo>
                    <a:pt x="1671827" y="10286999"/>
                  </a:lnTo>
                  <a:lnTo>
                    <a:pt x="0" y="0"/>
                  </a:lnTo>
                  <a:lnTo>
                    <a:pt x="1883663" y="0"/>
                  </a:lnTo>
                  <a:lnTo>
                    <a:pt x="1883663" y="10286999"/>
                  </a:lnTo>
                  <a:close/>
                </a:path>
              </a:pathLst>
            </a:custGeom>
            <a:solidFill>
              <a:srgbClr val="216191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15561193" y="5386387"/>
              <a:ext cx="2727325" cy="4897120"/>
            </a:xfrm>
            <a:custGeom>
              <a:avLst/>
              <a:gdLst/>
              <a:ahLst/>
              <a:cxnLst/>
              <a:rect l="l" t="t" r="r" b="b"/>
              <a:pathLst>
                <a:path w="2727325" h="4897120" extrusionOk="0">
                  <a:moveTo>
                    <a:pt x="2726805" y="4896828"/>
                  </a:moveTo>
                  <a:lnTo>
                    <a:pt x="0" y="4896828"/>
                  </a:lnTo>
                  <a:lnTo>
                    <a:pt x="2726805" y="0"/>
                  </a:lnTo>
                  <a:lnTo>
                    <a:pt x="2726805" y="4896828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17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 extrusionOk="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2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7"/>
          <p:cNvSpPr txBox="1"/>
          <p:nvPr/>
        </p:nvSpPr>
        <p:spPr>
          <a:xfrm>
            <a:off x="1128712" y="9727082"/>
            <a:ext cx="26499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39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2D82C2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	</a:t>
            </a:r>
            <a:r>
              <a:rPr lang="en-US" sz="1650" b="1">
                <a:solidFill>
                  <a:srgbClr val="2D82C2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6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1" name="Google Shape;221;p17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 extrusionOk="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10044111" y="2543175"/>
            <a:ext cx="471804" cy="486410"/>
          </a:xfrm>
          <a:custGeom>
            <a:avLst/>
            <a:gdLst/>
            <a:ahLst/>
            <a:cxnLst/>
            <a:rect l="l" t="t" r="r" b="b"/>
            <a:pathLst>
              <a:path w="471804" h="486410" extrusionOk="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14030325" y="8843962"/>
            <a:ext cx="271780" cy="271779"/>
          </a:xfrm>
          <a:custGeom>
            <a:avLst/>
            <a:gdLst/>
            <a:ahLst/>
            <a:cxnLst/>
            <a:rect l="l" t="t" r="r" b="b"/>
            <a:pathLst>
              <a:path w="271780" h="271779" extrusionOk="0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012" y="5072059"/>
            <a:ext cx="3700460" cy="512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1096962" y="948117"/>
            <a:ext cx="107352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50"/>
              <a:t>RESULTS AND SCREENSHOTS</a:t>
            </a:r>
            <a:endParaRPr sz="6350"/>
          </a:p>
        </p:txBody>
      </p:sp>
      <p:pic>
        <p:nvPicPr>
          <p:cNvPr id="226" name="Google Shape;22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4800" y="2781295"/>
            <a:ext cx="3889650" cy="691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9232970" y="2814509"/>
            <a:ext cx="3547125" cy="7038838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7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8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 extrusionOk="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 extrusionOk="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 extrusionOk="0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6" name="Google Shape;23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0312" y="9701212"/>
            <a:ext cx="114299" cy="26655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120297" y="531176"/>
            <a:ext cx="5498465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/>
              <a:t>CONCLUSION</a:t>
            </a:r>
            <a:endParaRPr sz="7200"/>
          </a:p>
        </p:txBody>
      </p:sp>
      <p:sp>
        <p:nvSpPr>
          <p:cNvPr id="238" name="Google Shape;238;p18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body" idx="1"/>
          </p:nvPr>
        </p:nvSpPr>
        <p:spPr>
          <a:xfrm>
            <a:off x="1211736" y="2714307"/>
            <a:ext cx="11866200" cy="6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3175" rIns="0" bIns="0" anchor="t" anchorCtr="0">
            <a:spAutoFit/>
          </a:bodyPr>
          <a:lstStyle/>
          <a:p>
            <a:pPr marL="12700" marR="5080" lvl="0" indent="0" algn="l" rt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	Digital	Portfolio	Website	provides	an organized	and	professional	way	to	present personal	achievements,	skills,	and projects.</a:t>
            </a:r>
            <a:endParaRPr/>
          </a:p>
          <a:p>
            <a:pPr marL="12700" marR="1557020" lvl="0" indent="0" algn="l" rtl="0">
              <a:lnSpc>
                <a:spcPct val="119444"/>
              </a:lnSpc>
              <a:spcBef>
                <a:spcPts val="6550"/>
              </a:spcBef>
              <a:spcAft>
                <a:spcPts val="0"/>
              </a:spcAft>
              <a:buNone/>
            </a:pPr>
            <a:r>
              <a:rPr lang="en-US"/>
              <a:t>It	 enhances	career	opportunities	and creates	a	strong	digital	presence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8"/>
          <p:cNvGrpSpPr/>
          <p:nvPr/>
        </p:nvGrpSpPr>
        <p:grpSpPr>
          <a:xfrm>
            <a:off x="11169420" y="0"/>
            <a:ext cx="7120255" cy="10287577"/>
            <a:chOff x="11169420" y="0"/>
            <a:chExt cx="7120255" cy="10287577"/>
          </a:xfrm>
        </p:grpSpPr>
        <p:sp>
          <p:nvSpPr>
            <p:cNvPr id="75" name="Google Shape;75;p8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 extrusionOk="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 extrusionOk="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noFill/>
            <a:ln w="9525" cap="flat" cmpd="sng">
              <a:solidFill>
                <a:srgbClr val="5ECA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 extrusionOk="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 extrusionOk="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 extrusionOk="0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 extrusionOk="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 extrusionOk="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 extrusionOk="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 extrusionOk="0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14030324" y="80438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 extrusionOk="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14030324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 extrusionOk="0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8"/>
          <p:cNvGrpSpPr/>
          <p:nvPr/>
        </p:nvGrpSpPr>
        <p:grpSpPr>
          <a:xfrm>
            <a:off x="0" y="6015037"/>
            <a:ext cx="6257254" cy="4272280"/>
            <a:chOff x="0" y="6015037"/>
            <a:chExt cx="6257254" cy="4272280"/>
          </a:xfrm>
        </p:grpSpPr>
        <p:sp>
          <p:nvSpPr>
            <p:cNvPr id="86" name="Google Shape;86;p8"/>
            <p:cNvSpPr/>
            <p:nvPr/>
          </p:nvSpPr>
          <p:spPr>
            <a:xfrm>
              <a:off x="0" y="6015037"/>
              <a:ext cx="671830" cy="4272280"/>
            </a:xfrm>
            <a:custGeom>
              <a:avLst/>
              <a:gdLst/>
              <a:ahLst/>
              <a:cxnLst/>
              <a:rect l="l" t="t" r="r" b="b"/>
              <a:pathLst>
                <a:path w="671830" h="4272280" extrusionOk="0">
                  <a:moveTo>
                    <a:pt x="671512" y="4271962"/>
                  </a:moveTo>
                  <a:lnTo>
                    <a:pt x="0" y="4271962"/>
                  </a:lnTo>
                  <a:lnTo>
                    <a:pt x="0" y="0"/>
                  </a:lnTo>
                  <a:lnTo>
                    <a:pt x="671512" y="4271962"/>
                  </a:lnTo>
                  <a:close/>
                </a:path>
              </a:pathLst>
            </a:custGeom>
            <a:solidFill>
              <a:srgbClr val="5ECAED">
                <a:alpha val="7019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7" name="Google Shape;87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14412" y="9701212"/>
              <a:ext cx="3214687" cy="3000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8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 extrusionOk="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title"/>
          </p:nvPr>
        </p:nvSpPr>
        <p:spPr>
          <a:xfrm>
            <a:off x="1328103" y="4045228"/>
            <a:ext cx="15631800" cy="25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923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50"/>
              <a:t>PROJECT TITLE</a:t>
            </a:r>
            <a:endParaRPr sz="6350"/>
          </a:p>
          <a:p>
            <a:pPr marL="743585" lvl="0" indent="0" algn="l" rtl="0">
              <a:lnSpc>
                <a:spcPct val="10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	PORTFOLIO</a:t>
            </a:r>
            <a:endParaRPr sz="10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8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>
            <a:off x="0" y="42868"/>
            <a:ext cx="18288000" cy="10244455"/>
          </a:xfrm>
          <a:custGeom>
            <a:avLst/>
            <a:gdLst/>
            <a:ahLst/>
            <a:cxnLst/>
            <a:rect l="l" t="t" r="r" b="b"/>
            <a:pathLst>
              <a:path w="18288000" h="10244455" extrusionOk="0">
                <a:moveTo>
                  <a:pt x="18288000" y="10244131"/>
                </a:moveTo>
                <a:lnTo>
                  <a:pt x="0" y="10244131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44131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9"/>
          <p:cNvGrpSpPr/>
          <p:nvPr/>
        </p:nvGrpSpPr>
        <p:grpSpPr>
          <a:xfrm>
            <a:off x="11169420" y="0"/>
            <a:ext cx="7120255" cy="10287577"/>
            <a:chOff x="11169420" y="0"/>
            <a:chExt cx="7120255" cy="10287577"/>
          </a:xfrm>
        </p:grpSpPr>
        <p:sp>
          <p:nvSpPr>
            <p:cNvPr id="98" name="Google Shape;98;p9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 extrusionOk="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 extrusionOk="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noFill/>
            <a:ln w="9525" cap="flat" cmpd="sng">
              <a:solidFill>
                <a:srgbClr val="5ECA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 extrusionOk="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 extrusionOk="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 extrusionOk="0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 extrusionOk="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 extrusionOk="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 extrusionOk="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 extrusionOk="0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9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 extrusionOk="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9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39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2D82C2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	</a:t>
            </a:r>
            <a:r>
              <a:rPr lang="en-US" sz="1650" b="1">
                <a:solidFill>
                  <a:srgbClr val="2D82C2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6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 extrusionOk="0">
                <a:moveTo>
                  <a:pt x="271462" y="542925"/>
                </a:moveTo>
                <a:lnTo>
                  <a:pt x="199358" y="533304"/>
                </a:lnTo>
                <a:lnTo>
                  <a:pt x="134493" y="505968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2"/>
                </a:lnTo>
                <a:lnTo>
                  <a:pt x="0" y="271462"/>
                </a:lnTo>
                <a:lnTo>
                  <a:pt x="9715" y="199263"/>
                </a:lnTo>
                <a:lnTo>
                  <a:pt x="37052" y="134493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281" y="9715"/>
                </a:lnTo>
                <a:lnTo>
                  <a:pt x="343793" y="9715"/>
                </a:lnTo>
                <a:lnTo>
                  <a:pt x="408555" y="37052"/>
                </a:lnTo>
                <a:lnTo>
                  <a:pt x="463465" y="79533"/>
                </a:lnTo>
                <a:lnTo>
                  <a:pt x="505913" y="134493"/>
                </a:lnTo>
                <a:lnTo>
                  <a:pt x="533209" y="199263"/>
                </a:lnTo>
                <a:lnTo>
                  <a:pt x="542925" y="271462"/>
                </a:lnTo>
                <a:lnTo>
                  <a:pt x="533264" y="343662"/>
                </a:lnTo>
                <a:lnTo>
                  <a:pt x="505894" y="408527"/>
                </a:lnTo>
                <a:lnTo>
                  <a:pt x="463363" y="463486"/>
                </a:lnTo>
                <a:lnTo>
                  <a:pt x="408301" y="505968"/>
                </a:lnTo>
                <a:lnTo>
                  <a:pt x="343436" y="533304"/>
                </a:lnTo>
                <a:lnTo>
                  <a:pt x="342954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>
            <a:off x="16516350" y="8415337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 extrusionOk="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2C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0" name="Google Shape;11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30575" y="9201150"/>
            <a:ext cx="371474" cy="3714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9"/>
          <p:cNvGrpSpPr/>
          <p:nvPr/>
        </p:nvGrpSpPr>
        <p:grpSpPr>
          <a:xfrm>
            <a:off x="71420" y="4571841"/>
            <a:ext cx="7771242" cy="5672001"/>
            <a:chOff x="71437" y="5729284"/>
            <a:chExt cx="6185817" cy="4514846"/>
          </a:xfrm>
        </p:grpSpPr>
        <p:pic>
          <p:nvPicPr>
            <p:cNvPr id="112" name="Google Shape;112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1437" y="5729284"/>
              <a:ext cx="2600237" cy="45148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" name="Google Shape;114;p9"/>
          <p:cNvSpPr txBox="1">
            <a:spLocks noGrp="1"/>
          </p:cNvSpPr>
          <p:nvPr>
            <p:ph type="title"/>
          </p:nvPr>
        </p:nvSpPr>
        <p:spPr>
          <a:xfrm>
            <a:off x="1096962" y="621092"/>
            <a:ext cx="3515995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/>
              <a:t>AGENDA</a:t>
            </a:r>
            <a:endParaRPr sz="7200"/>
          </a:p>
        </p:txBody>
      </p:sp>
      <p:sp>
        <p:nvSpPr>
          <p:cNvPr id="115" name="Google Shape;115;p9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6" name="Google Shape;116;p9"/>
          <p:cNvSpPr txBox="1"/>
          <p:nvPr/>
        </p:nvSpPr>
        <p:spPr>
          <a:xfrm>
            <a:off x="4138874" y="2128719"/>
            <a:ext cx="6896100" cy="577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76884" lvl="0" indent="-464184" algn="l" rtl="0">
              <a:lnSpc>
                <a:spcPct val="11988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4200"/>
              <a:buFont typeface="Times New Roman"/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	Statement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6884" lvl="0" indent="-464184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4200"/>
              <a:buFont typeface="Times New Roman"/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	Overview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6884" lvl="0" indent="-464184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4200"/>
              <a:buFont typeface="Times New Roman"/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	Users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6884" lvl="0" indent="-464184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4200"/>
              <a:buFont typeface="Times New Roman"/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	and	Technologies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6884" lvl="0" indent="-464184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4200"/>
              <a:buFont typeface="Times New Roman"/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	design	and	Layout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6884" lvl="0" indent="-464184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4200"/>
              <a:buFont typeface="Times New Roman"/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	and	Functionality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6884" lvl="0" indent="-464184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4200"/>
              <a:buFont typeface="Times New Roman"/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	and	Screenshots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6884" lvl="0" indent="-464184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4200"/>
              <a:buFont typeface="Times New Roman"/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6884" lvl="0" indent="-464184" algn="l" rtl="0">
              <a:lnSpc>
                <a:spcPct val="11988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4200"/>
              <a:buFont typeface="Times New Roman"/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	Link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 extrusionOk="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" name="Google Shape;122;p10"/>
          <p:cNvGrpSpPr/>
          <p:nvPr/>
        </p:nvGrpSpPr>
        <p:grpSpPr>
          <a:xfrm>
            <a:off x="12958432" y="2795689"/>
            <a:ext cx="5030641" cy="5933952"/>
            <a:chOff x="11987212" y="4400550"/>
            <a:chExt cx="4142491" cy="4886324"/>
          </a:xfrm>
        </p:grpSpPr>
        <p:sp>
          <p:nvSpPr>
            <p:cNvPr id="123" name="Google Shape;123;p10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 extrusionOk="0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/>
            </a:p>
          </p:txBody>
        </p:sp>
        <p:pic>
          <p:nvPicPr>
            <p:cNvPr id="124" name="Google Shape;124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987212" y="4400550"/>
              <a:ext cx="4142491" cy="48863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5" name="Google Shape;125;p10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 extrusionOk="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0"/>
          <p:cNvSpPr txBox="1">
            <a:spLocks noGrp="1"/>
          </p:cNvSpPr>
          <p:nvPr>
            <p:ph type="title"/>
          </p:nvPr>
        </p:nvSpPr>
        <p:spPr>
          <a:xfrm>
            <a:off x="1238407" y="828292"/>
            <a:ext cx="8428990" cy="99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50"/>
              <a:t>PROBLEM STATEMENT</a:t>
            </a:r>
            <a:endParaRPr sz="6350"/>
          </a:p>
        </p:txBody>
      </p:sp>
      <p:pic>
        <p:nvPicPr>
          <p:cNvPr id="127" name="Google Shape;12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9332" y="9701212"/>
            <a:ext cx="262423" cy="26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0"/>
          <p:cNvSpPr txBox="1"/>
          <p:nvPr/>
        </p:nvSpPr>
        <p:spPr>
          <a:xfrm>
            <a:off x="1329846" y="2490468"/>
            <a:ext cx="10822940" cy="3856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925" rIns="0" bIns="0" anchor="t" anchorCtr="0">
            <a:spAutoFit/>
          </a:bodyPr>
          <a:lstStyle/>
          <a:p>
            <a:pPr marL="12700" marR="586105" lvl="0" indent="0" algn="l" rtl="0">
              <a:lnSpc>
                <a:spcPct val="1197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In today’s competitive digital world, individuals lack a centralized, professional, and visually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153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appealing platform to showcase their academic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achievements, skills, and projects.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A digital portfolio is necessary to present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197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personal and professional information effectively.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0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 extrusionOk="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1"/>
          <p:cNvGrpSpPr/>
          <p:nvPr/>
        </p:nvGrpSpPr>
        <p:grpSpPr>
          <a:xfrm>
            <a:off x="12987337" y="3971925"/>
            <a:ext cx="5300662" cy="5714999"/>
            <a:chOff x="12987337" y="3971925"/>
            <a:chExt cx="5300662" cy="5714999"/>
          </a:xfrm>
        </p:grpSpPr>
        <p:sp>
          <p:nvSpPr>
            <p:cNvPr id="136" name="Google Shape;136;p11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 extrusionOk="0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7" name="Google Shape;137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987337" y="3971925"/>
              <a:ext cx="5300662" cy="57149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11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 extrusionOk="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1"/>
          <p:cNvSpPr txBox="1">
            <a:spLocks noGrp="1"/>
          </p:cNvSpPr>
          <p:nvPr>
            <p:ph type="title"/>
          </p:nvPr>
        </p:nvSpPr>
        <p:spPr>
          <a:xfrm>
            <a:off x="1096962" y="1210150"/>
            <a:ext cx="7867650" cy="99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50"/>
              <a:t>PROJECT	OVERVIEW</a:t>
            </a:r>
            <a:endParaRPr sz="6350"/>
          </a:p>
        </p:txBody>
      </p:sp>
      <p:pic>
        <p:nvPicPr>
          <p:cNvPr id="140" name="Google Shape;14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9332" y="9701212"/>
            <a:ext cx="262423" cy="26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1"/>
          <p:cNvSpPr txBox="1"/>
          <p:nvPr/>
        </p:nvSpPr>
        <p:spPr>
          <a:xfrm>
            <a:off x="1188402" y="2733357"/>
            <a:ext cx="11102340" cy="513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925" rIns="0" bIns="0" anchor="t" anchorCtr="0">
            <a:spAutoFit/>
          </a:bodyPr>
          <a:lstStyle/>
          <a:p>
            <a:pPr marL="12700" marR="5080" lvl="0" indent="0" algn="l" rtl="0">
              <a:lnSpc>
                <a:spcPct val="1197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The Digital Portfolio Website is a personal platform designed to highlight academic, technical, and creative skills.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152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It contains sections such as About Me, Education,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marL="12700" marR="2012950" lvl="0" indent="0" algn="l" rtl="0">
              <a:lnSpc>
                <a:spcPct val="119761"/>
              </a:lnSpc>
              <a:spcBef>
                <a:spcPts val="17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Projects, Skills, Certifications, and Contact information.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153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The website is responsive, user-friendly, and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197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customizable.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1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 extrusionOk="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2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 extrusionOk="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 extrusionOk="0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 txBox="1">
            <a:spLocks noGrp="1"/>
          </p:cNvSpPr>
          <p:nvPr>
            <p:ph type="title"/>
          </p:nvPr>
        </p:nvSpPr>
        <p:spPr>
          <a:xfrm>
            <a:off x="824547" y="1258887"/>
            <a:ext cx="7959725" cy="84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200" rIns="0" bIns="0" anchor="t" anchorCtr="0">
            <a:spAutoFit/>
          </a:bodyPr>
          <a:lstStyle/>
          <a:p>
            <a:pPr marL="22415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WHO ARE THE END USERS?</a:t>
            </a:r>
            <a:endParaRPr sz="4800"/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5850" y="9258300"/>
            <a:ext cx="3270441" cy="72866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2"/>
          <p:cNvSpPr txBox="1"/>
          <p:nvPr/>
        </p:nvSpPr>
        <p:spPr>
          <a:xfrm>
            <a:off x="1668820" y="3072158"/>
            <a:ext cx="12116435" cy="2580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9825" rIns="0" bIns="0" anchor="t" anchorCtr="0">
            <a:spAutoFit/>
          </a:bodyPr>
          <a:lstStyle/>
          <a:p>
            <a:pPr marL="12700" marR="5080" lvl="0" indent="0" algn="l" rtl="0">
              <a:lnSpc>
                <a:spcPct val="1195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Students – Showcase academic achievements and skills Job Seekers – Highlight projects and certifications Professionals – Build an online personal brand Recruiters/Employers – View candidate portfolios easily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2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3"/>
          <p:cNvGrpSpPr/>
          <p:nvPr/>
        </p:nvGrpSpPr>
        <p:grpSpPr>
          <a:xfrm>
            <a:off x="12437934" y="1572873"/>
            <a:ext cx="4230165" cy="8280561"/>
            <a:chOff x="12438423" y="1938925"/>
            <a:chExt cx="4043362" cy="7914893"/>
          </a:xfrm>
        </p:grpSpPr>
        <p:pic>
          <p:nvPicPr>
            <p:cNvPr id="159" name="Google Shape;159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438423" y="1938925"/>
              <a:ext cx="4043362" cy="79148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13"/>
            <p:cNvSpPr/>
            <p:nvPr/>
          </p:nvSpPr>
          <p:spPr>
            <a:xfrm>
              <a:off x="14030324" y="8043862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 extrusionOk="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4"/>
            </a:p>
          </p:txBody>
        </p:sp>
      </p:grpSp>
      <p:sp>
        <p:nvSpPr>
          <p:cNvPr id="161" name="Google Shape;161;p1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 extrusionOk="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3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 extrusionOk="0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/>
          </p:nvPr>
        </p:nvSpPr>
        <p:spPr>
          <a:xfrm>
            <a:off x="824547" y="1258887"/>
            <a:ext cx="7959725" cy="84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TOOLS AND TECHNIQUES</a:t>
            </a:r>
            <a:endParaRPr/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9332" y="9701212"/>
            <a:ext cx="262423" cy="26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3"/>
          <p:cNvSpPr txBox="1"/>
          <p:nvPr/>
        </p:nvSpPr>
        <p:spPr>
          <a:xfrm>
            <a:off x="1363582" y="2253295"/>
            <a:ext cx="9394825" cy="640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Frontend: HTML, CSS, JavaScript, Bootstrap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marL="12700" marR="325755" lvl="0" indent="0" algn="l" rtl="0">
              <a:lnSpc>
                <a:spcPct val="119761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Backend: Python (Flask/Django) or PHP (if required)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marL="12700" marR="1468755" lvl="0" indent="0" algn="l" rtl="0">
              <a:lnSpc>
                <a:spcPct val="239285"/>
              </a:lnSpc>
              <a:spcBef>
                <a:spcPts val="994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Database: MySQL / SQLite (optional) Hosting: GitHub Pages / Netlify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384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Version Control: Git &amp; GitHub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3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 extrusionOk="0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2" name="Google Shape;17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0312" y="9701212"/>
            <a:ext cx="114299" cy="26655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4"/>
          <p:cNvSpPr txBox="1">
            <a:spLocks noGrp="1"/>
          </p:cNvSpPr>
          <p:nvPr>
            <p:ph type="title"/>
          </p:nvPr>
        </p:nvSpPr>
        <p:spPr>
          <a:xfrm>
            <a:off x="1096946" y="399250"/>
            <a:ext cx="153624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PORTFOLIO DESIGN AND LAYOUT</a:t>
            </a:r>
            <a:endParaRPr sz="6000"/>
          </a:p>
        </p:txBody>
      </p:sp>
      <p:sp>
        <p:nvSpPr>
          <p:cNvPr id="174" name="Google Shape;174;p14"/>
          <p:cNvSpPr/>
          <p:nvPr/>
        </p:nvSpPr>
        <p:spPr>
          <a:xfrm>
            <a:off x="15087600" y="78771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 extrusionOk="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4"/>
          <p:cNvSpPr txBox="1"/>
          <p:nvPr/>
        </p:nvSpPr>
        <p:spPr>
          <a:xfrm>
            <a:off x="1188402" y="2195352"/>
            <a:ext cx="10863600" cy="69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The	design	follows	a	clean,	minimal,	and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  <a:p>
            <a:pPr marL="12700" marR="167640" lvl="0" indent="0" algn="l" rtl="0">
              <a:lnSpc>
                <a:spcPct val="118750"/>
              </a:lnSpc>
              <a:spcBef>
                <a:spcPts val="209"/>
              </a:spcBef>
              <a:spcAft>
                <a:spcPts val="0"/>
              </a:spcAft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professional	layout	with	 proper		navigation. Sections	include:	Home,	About,	Skills, Projects,	Education,	Certifications,	and Contact.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  <a:p>
            <a:pPr marL="12700" marR="167640" lvl="0" indent="0" algn="l" rtl="0">
              <a:lnSpc>
                <a:spcPct val="118750"/>
              </a:lnSpc>
              <a:spcBef>
                <a:spcPts val="209"/>
              </a:spcBef>
              <a:spcAft>
                <a:spcPts val="0"/>
              </a:spcAft>
              <a:buNone/>
            </a:pPr>
            <a:endParaRPr sz="4800"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The	portfolio	is	responsive	for	both	desktop and	 mobile	devices.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4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>
            <a:spLocks noGrp="1"/>
          </p:cNvSpPr>
          <p:nvPr>
            <p:ph type="title"/>
          </p:nvPr>
        </p:nvSpPr>
        <p:spPr>
          <a:xfrm>
            <a:off x="1120297" y="527366"/>
            <a:ext cx="12433300" cy="10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/>
              <a:t>FEATURES	AND	FUNCTIONALITY</a:t>
            </a:r>
            <a:endParaRPr sz="6600"/>
          </a:p>
        </p:txBody>
      </p:sp>
      <p:sp>
        <p:nvSpPr>
          <p:cNvPr id="182" name="Google Shape;182;p15"/>
          <p:cNvSpPr txBox="1"/>
          <p:nvPr/>
        </p:nvSpPr>
        <p:spPr>
          <a:xfrm>
            <a:off x="1478859" y="2372027"/>
            <a:ext cx="10227310" cy="577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User-friendly interface with smooth navigation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9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Responsive design for mobile and desktop Sections for About, Projects, Skills, and Contact Integration with LinkedIn/GitHub Downloadable Resume option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251</Words>
  <Application>Microsoft Office PowerPoint</Application>
  <PresentationFormat>Custom</PresentationFormat>
  <Paragraphs>63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Office Theme</vt:lpstr>
      <vt:lpstr>PowerPoint Presentation</vt:lpstr>
      <vt:lpstr>PROJECT TITLE DIGITAL PORTFOLIO</vt:lpstr>
      <vt:lpstr>AGENDA</vt:lpstr>
      <vt:lpstr>PROBLEM STATEMENT</vt:lpstr>
      <vt:lpstr>PROJECT OVERVIEW</vt:lpstr>
      <vt:lpstr>WHO ARE THE END USERS?</vt:lpstr>
      <vt:lpstr>TOOLS AND TECHNIQUES</vt:lpstr>
      <vt:lpstr>PORTFOLIO DESIGN AND LAYOUT</vt:lpstr>
      <vt:lpstr>FEATURES AND FUNCTIONALITY</vt:lpstr>
      <vt:lpstr>RESULTS AND SCREENSHOTS</vt:lpstr>
      <vt:lpstr>RESULTS AND SCREENSHOTS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mscas</dc:creator>
  <cp:lastModifiedBy>mscas</cp:lastModifiedBy>
  <cp:revision>3</cp:revision>
  <dcterms:modified xsi:type="dcterms:W3CDTF">2025-09-15T05:46:03Z</dcterms:modified>
</cp:coreProperties>
</file>