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27974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4200" spc="-10" dirty="0">
                <a:solidFill>
                  <a:srgbClr val="0000FF"/>
                </a:solidFill>
                <a:latin typeface="Calibri"/>
                <a:cs typeface="Calibri"/>
              </a:rPr>
              <a:t>MONIKA R</a:t>
            </a: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mtClean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mtClean="0">
                <a:latin typeface="Calibri"/>
                <a:cs typeface="Calibri"/>
              </a:rPr>
              <a:t>24b</a:t>
            </a:r>
            <a:r>
              <a:rPr lang="en-GB" sz="4200" dirty="0" smtClean="0">
                <a:latin typeface="Calibri"/>
                <a:cs typeface="Calibri"/>
              </a:rPr>
              <a:t>ca077</a:t>
            </a:r>
            <a:r>
              <a:rPr lang="en-GB" sz="4200" spc="-50" dirty="0" smtClean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lang="en-IN"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E47A3EA304146759A634F8E2F0AC83AE</a:t>
            </a:r>
          </a:p>
          <a:p>
            <a:pPr marL="12700">
              <a:lnSpc>
                <a:spcPts val="5025"/>
              </a:lnSpc>
            </a:pP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DEPARTMENT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B.</a:t>
            </a:r>
            <a:r>
              <a:rPr lang="en-GB" sz="4200" dirty="0">
                <a:latin typeface="Calibri"/>
                <a:cs typeface="Calibri"/>
              </a:rPr>
              <a:t>C.A </a:t>
            </a:r>
            <a:r>
              <a:rPr sz="4200" dirty="0">
                <a:latin typeface="Calibri"/>
                <a:cs typeface="Calibri"/>
              </a:rPr>
              <a:t>Computer</a:t>
            </a:r>
            <a:r>
              <a:rPr sz="4200" spc="-130" dirty="0">
                <a:latin typeface="Calibri"/>
                <a:cs typeface="Calibri"/>
              </a:rPr>
              <a:t> </a:t>
            </a:r>
            <a:r>
              <a:rPr lang="en-GB" sz="4200" spc="-130" dirty="0">
                <a:latin typeface="Calibri"/>
                <a:cs typeface="Calibri"/>
              </a:rPr>
              <a:t>Application</a:t>
            </a:r>
          </a:p>
          <a:p>
            <a:pPr marL="12700">
              <a:lnSpc>
                <a:spcPts val="502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253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2</cp:revision>
  <dcterms:created xsi:type="dcterms:W3CDTF">2025-09-10T07:28:47Z</dcterms:created>
  <dcterms:modified xsi:type="dcterms:W3CDTF">2025-09-15T05:04:48Z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