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93151" y="4350700"/>
            <a:ext cx="12022455" cy="32181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 spc="-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AMARNATH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dirty="0" sz="4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dirty="0" sz="4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24bsc072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 spc="-50">
                <a:latin typeface="Calibri"/>
                <a:cs typeface="Calibri"/>
              </a:rPr>
              <a:t>&amp;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dirty="0" sz="4200" spc="-10">
                <a:latin typeface="Calibri"/>
                <a:cs typeface="Calibri"/>
              </a:rPr>
              <a:t>E3F20F405E9A72EBB0B4CC3CDF4DB2CC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B.Sc.</a:t>
            </a:r>
            <a:r>
              <a:rPr dirty="0" sz="4200" spc="-13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Computer</a:t>
            </a:r>
            <a:r>
              <a:rPr dirty="0" sz="4200" spc="-1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Mohamed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Sathak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College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of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Arts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6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RESULTS</a:t>
            </a:r>
            <a:r>
              <a:rPr dirty="0" sz="6350" spc="120"/>
              <a:t> </a:t>
            </a:r>
            <a:r>
              <a:rPr dirty="0" sz="6350"/>
              <a:t>AND</a:t>
            </a:r>
            <a:r>
              <a:rPr dirty="0" sz="6350" spc="130"/>
              <a:t> </a:t>
            </a:r>
            <a:r>
              <a:rPr dirty="0" sz="6350" spc="-10"/>
              <a:t>SCREENSHOTS</a:t>
            </a:r>
            <a:endParaRPr sz="6350"/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Digital</a:t>
            </a:r>
            <a:r>
              <a:rPr dirty="0"/>
              <a:t>	</a:t>
            </a:r>
            <a:r>
              <a:rPr dirty="0" spc="-10"/>
              <a:t>Portfolio</a:t>
            </a:r>
            <a:r>
              <a:rPr dirty="0"/>
              <a:t>	</a:t>
            </a:r>
            <a:r>
              <a:rPr dirty="0" spc="-10"/>
              <a:t>Website</a:t>
            </a:r>
            <a:r>
              <a:rPr dirty="0"/>
              <a:t>	</a:t>
            </a:r>
            <a:r>
              <a:rPr dirty="0" spc="-10"/>
              <a:t>provides</a:t>
            </a:r>
            <a:r>
              <a:rPr dirty="0"/>
              <a:t>	</a:t>
            </a:r>
            <a:r>
              <a:rPr dirty="0" spc="-25"/>
              <a:t>an </a:t>
            </a:r>
            <a:r>
              <a:rPr dirty="0" spc="-10"/>
              <a:t>organized</a:t>
            </a:r>
            <a:r>
              <a:rPr dirty="0"/>
              <a:t>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professional</a:t>
            </a:r>
            <a:r>
              <a:rPr dirty="0"/>
              <a:t>	</a:t>
            </a:r>
            <a:r>
              <a:rPr dirty="0" spc="-25"/>
              <a:t>way</a:t>
            </a:r>
            <a:r>
              <a:rPr dirty="0"/>
              <a:t>	</a:t>
            </a:r>
            <a:r>
              <a:rPr dirty="0" spc="-25"/>
              <a:t>to</a:t>
            </a:r>
            <a:r>
              <a:rPr dirty="0"/>
              <a:t>	</a:t>
            </a:r>
            <a:r>
              <a:rPr dirty="0" spc="-10"/>
              <a:t>present 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</a:t>
            </a:r>
            <a:r>
              <a:rPr dirty="0"/>
              <a:t>	</a:t>
            </a:r>
            <a:r>
              <a:rPr dirty="0" spc="-25"/>
              <a:t>and</a:t>
            </a:r>
          </a:p>
          <a:p>
            <a:pPr marL="12700">
              <a:lnSpc>
                <a:spcPts val="6240"/>
              </a:lnSpc>
            </a:pPr>
            <a:r>
              <a:rPr dirty="0" spc="-1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dirty="0" spc="-25"/>
              <a:t>It</a:t>
            </a:r>
            <a:r>
              <a:rPr dirty="0"/>
              <a:t>	</a:t>
            </a:r>
            <a:r>
              <a:rPr dirty="0" spc="-10"/>
              <a:t>enhances</a:t>
            </a:r>
            <a:r>
              <a:rPr dirty="0"/>
              <a:t>	</a:t>
            </a:r>
            <a:r>
              <a:rPr dirty="0" spc="-10"/>
              <a:t>career</a:t>
            </a:r>
            <a:r>
              <a:rPr dirty="0"/>
              <a:t>	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strong</a:t>
            </a:r>
            <a:r>
              <a:rPr dirty="0"/>
              <a:t>	</a:t>
            </a:r>
            <a:r>
              <a:rPr dirty="0" spc="-10"/>
              <a:t>digital</a:t>
            </a:r>
            <a:r>
              <a:rPr dirty="0"/>
              <a:t>	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 descr="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 descr="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dirty="0" sz="6350"/>
              <a:t>PROJECT</a:t>
            </a:r>
            <a:r>
              <a:rPr dirty="0" sz="6350" spc="40"/>
              <a:t> </a:t>
            </a:r>
            <a:r>
              <a:rPr dirty="0" sz="6350" spc="-1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dirty="0" sz="10800" spc="670" b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dirty="0" sz="10800" b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10800" spc="635" b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 descr="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6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dirty="0" sz="4200" spc="105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6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4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dirty="0" sz="4200" spc="14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6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dirty="0" sz="4200" spc="1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 descr="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PROBLEM</a:t>
            </a:r>
            <a:r>
              <a:rPr dirty="0" sz="6350" spc="975"/>
              <a:t> </a:t>
            </a:r>
            <a:r>
              <a:rPr dirty="0" sz="6350" spc="-10"/>
              <a:t>STATEMENT</a:t>
            </a:r>
            <a:endParaRPr sz="63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dirty="0" sz="4200" spc="-10">
                <a:latin typeface="Calibri"/>
                <a:cs typeface="Calibri"/>
              </a:rPr>
              <a:t>achievements,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information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dirty="0" sz="6350" spc="-10"/>
              <a:t>PROJECT</a:t>
            </a:r>
            <a:r>
              <a:rPr dirty="0" sz="6350"/>
              <a:t>	</a:t>
            </a:r>
            <a:r>
              <a:rPr dirty="0" sz="6350" spc="-10"/>
              <a:t>OVERVIEW</a:t>
            </a:r>
            <a:endParaRPr sz="63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platform </a:t>
            </a:r>
            <a:r>
              <a:rPr dirty="0" sz="4200">
                <a:latin typeface="Calibri"/>
                <a:cs typeface="Calibri"/>
              </a:rPr>
              <a:t>designed</a:t>
            </a:r>
            <a:r>
              <a:rPr dirty="0" sz="4200" spc="-10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technical,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creative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dirty="0" sz="4200">
                <a:latin typeface="Calibri"/>
                <a:cs typeface="Calibri"/>
              </a:rPr>
              <a:t>It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contains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such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Certifications,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responsive,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dirty="0" sz="4200" spc="-1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212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WHO</a:t>
            </a:r>
            <a:r>
              <a:rPr dirty="0" sz="4800" spc="-100"/>
              <a:t> </a:t>
            </a:r>
            <a:r>
              <a:rPr dirty="0" sz="4800"/>
              <a:t>ARE</a:t>
            </a:r>
            <a:r>
              <a:rPr dirty="0" sz="4800" spc="-100"/>
              <a:t> </a:t>
            </a:r>
            <a:r>
              <a:rPr dirty="0" sz="4800"/>
              <a:t>THE</a:t>
            </a:r>
            <a:r>
              <a:rPr dirty="0" sz="4800" spc="-100"/>
              <a:t> </a:t>
            </a:r>
            <a:r>
              <a:rPr dirty="0" sz="4800"/>
              <a:t>END</a:t>
            </a:r>
            <a:r>
              <a:rPr dirty="0" sz="4800" spc="-100"/>
              <a:t> 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TECHNIQUES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Calibri"/>
                <a:cs typeface="Calibri"/>
              </a:rPr>
              <a:t>Frontend: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HTML,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CSS,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JavaScript,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 </a:t>
            </a: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dirty="0" sz="4200">
                <a:latin typeface="Calibri"/>
                <a:cs typeface="Calibri"/>
              </a:rPr>
              <a:t>Version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POTFOLIO</a:t>
            </a:r>
            <a:r>
              <a:rPr dirty="0" sz="6000" spc="60"/>
              <a:t> </a:t>
            </a:r>
            <a:r>
              <a:rPr dirty="0" sz="6000"/>
              <a:t>DESIGN</a:t>
            </a:r>
            <a:r>
              <a:rPr dirty="0" sz="6000" spc="60"/>
              <a:t> </a:t>
            </a:r>
            <a:r>
              <a:rPr dirty="0" sz="6000"/>
              <a:t>AND</a:t>
            </a:r>
            <a:r>
              <a:rPr dirty="0" sz="6000" spc="60"/>
              <a:t> 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dirty="0" sz="4800" spc="-25">
                <a:latin typeface="Calibri"/>
                <a:cs typeface="Calibri"/>
              </a:rPr>
              <a:t>The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design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follows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clean,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minimal,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layout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980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proper		</a:t>
            </a:r>
            <a:r>
              <a:rPr dirty="0" sz="4800" spc="-10">
                <a:latin typeface="Calibri"/>
                <a:cs typeface="Calibri"/>
              </a:rPr>
              <a:t>navigation. 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Home,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About,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dirty="0" sz="4800" spc="-10">
                <a:latin typeface="Calibri"/>
                <a:cs typeface="Calibri"/>
              </a:rPr>
              <a:t>Projects,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Education,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dirty="0" sz="4800" spc="-25">
                <a:latin typeface="Calibri"/>
                <a:cs typeface="Calibri"/>
              </a:rPr>
              <a:t>The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portfolio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is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responsive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for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0">
                <a:latin typeface="Calibri"/>
                <a:cs typeface="Calibri"/>
              </a:rPr>
              <a:t>both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desktop </a:t>
            </a:r>
            <a:r>
              <a:rPr dirty="0" sz="4800" spc="-25">
                <a:latin typeface="Calibri"/>
                <a:cs typeface="Calibri"/>
              </a:rPr>
              <a:t>and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05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mobile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</a:t>
            </a:r>
            <a:r>
              <a:rPr dirty="0" sz="6600"/>
              <a:t>	</a:t>
            </a:r>
            <a:r>
              <a:rPr dirty="0" sz="6600" spc="-10"/>
              <a:t>FUNCTIONALITY</a:t>
            </a:r>
            <a:endParaRPr sz="6600"/>
          </a:p>
        </p:txBody>
      </p:sp>
      <p:sp>
        <p:nvSpPr>
          <p:cNvPr id="3" name="object 3" descr="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interface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smooth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dirty="0" sz="4200">
                <a:latin typeface="Calibri"/>
                <a:cs typeface="Calibri"/>
              </a:rPr>
              <a:t>Responsive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design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mobile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desktop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</a:t>
            </a: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Prema</dc:creator>
  <cp:keywords>DAGyX_NI_QU,BAGThdHYayw,0</cp:keywords>
  <dc:title>PPT FWD TNSDC 2025 (1).pptx</dc:title>
  <dcterms:created xsi:type="dcterms:W3CDTF">2025-09-10T07:28:47Z</dcterms:created>
  <dcterms:modified xsi:type="dcterms:W3CDTF">2025-09-10T07:28:47Z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