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452367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SANKAR M</a:t>
            </a:r>
            <a:r>
              <a:rPr sz="4200" spc="-10" dirty="0" smtClean="0"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</a:t>
            </a:r>
            <a:r>
              <a:rPr lang="en-US" sz="4200" dirty="0" smtClean="0">
                <a:latin typeface="Calibri"/>
                <a:cs typeface="Calibri"/>
              </a:rPr>
              <a:t>4bca079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lang="en-US" sz="4200" spc="-50" dirty="0" smtClean="0">
                <a:latin typeface="Calibri"/>
                <a:cs typeface="Calibri"/>
              </a:rPr>
              <a:t>&amp; 855459BA83A97A596BB42DA1BB25C587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B.</a:t>
            </a:r>
            <a:r>
              <a:rPr lang="en-US" sz="4200" dirty="0" smtClean="0">
                <a:latin typeface="Calibri"/>
                <a:cs typeface="Calibri"/>
              </a:rPr>
              <a:t>C.A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254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Microsoft account</cp:lastModifiedBy>
  <cp:revision>2</cp:revision>
  <dcterms:created xsi:type="dcterms:W3CDTF">2025-09-10T07:28:47Z</dcterms:created>
  <dcterms:modified xsi:type="dcterms:W3CDTF">2025-09-12T05:05:52Z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