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51" y="4287835"/>
            <a:ext cx="11959590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5030"/>
              </a:lnSpc>
              <a:spcBef>
                <a:spcPts val="100"/>
              </a:spcBef>
              <a:tabLst>
                <a:tab pos="3925570" algn="l"/>
              </a:tabLst>
            </a:pP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NAME: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	T</a:t>
            </a:r>
            <a:r>
              <a:rPr lang="en-US" altLang="en-US"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HIRISHA B</a:t>
            </a:r>
            <a:endParaRPr lang="en-US" altLang="en-US" sz="4200" dirty="0">
              <a:solidFill>
                <a:srgbClr val="0000FF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5030"/>
              </a:lnSpc>
              <a:spcBef>
                <a:spcPts val="100"/>
              </a:spcBef>
              <a:tabLst>
                <a:tab pos="3925570" algn="l"/>
              </a:tabLst>
            </a:pP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REGISTER NO</a:t>
            </a:r>
            <a:r>
              <a:rPr lang="en-US" altLang="en-US"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:24BCA080</a:t>
            </a:r>
            <a:endParaRPr sz="4200" dirty="0">
              <a:solidFill>
                <a:srgbClr val="0000FF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5030"/>
              </a:lnSpc>
              <a:spcBef>
                <a:spcPts val="100"/>
              </a:spcBef>
              <a:tabLst>
                <a:tab pos="3925570" algn="l"/>
              </a:tabLst>
            </a:pPr>
            <a:r>
              <a:rPr lang="en-US" altLang="en-US"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A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ND </a:t>
            </a:r>
            <a:r>
              <a:rPr sz="42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NMID: </a:t>
            </a:r>
            <a:endParaRPr sz="4200" spc="-10" dirty="0">
              <a:solidFill>
                <a:srgbClr val="0000FF"/>
              </a:solidFill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5030"/>
              </a:lnSpc>
              <a:spcBef>
                <a:spcPts val="100"/>
              </a:spcBef>
              <a:tabLst>
                <a:tab pos="3925570" algn="l"/>
              </a:tabLst>
            </a:pPr>
            <a:r>
              <a:rPr lang="en-US" altLang="en-US" sz="42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673D5B9D3899334E2A9BF463B9933D8FB3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4715"/>
              </a:lnSpc>
            </a:pPr>
            <a:r>
              <a:rPr sz="42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DEPARTMENT:</a:t>
            </a:r>
            <a:r>
              <a:rPr sz="4200" spc="-12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application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 panose="020F0502020204030204"/>
                <a:cs typeface="Calibri" panose="020F0502020204030204"/>
                <a:sym typeface="+mn-ea"/>
              </a:rPr>
              <a:t>Science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5570" algn="l"/>
              </a:tabLst>
            </a:pP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  <a:endParaRPr spc="-10" dirty="0"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65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 panose="020B0603020202020204"/>
                <a:cs typeface="Trebuchet MS" panose="020B0603020202020204"/>
              </a:rPr>
              <a:t>10</a:t>
            </a:r>
            <a:endParaRPr sz="1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025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  <a:endParaRPr spc="-25" dirty="0"/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  <a:endParaRPr spc="-10" dirty="0"/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  <a:endParaRPr spc="-10" dirty="0"/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L</a:t>
            </a:r>
            <a:endParaRPr sz="108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 panose="02020603050405020304"/>
                <a:cs typeface="Times New Roman" panose="02020603050405020304"/>
              </a:rPr>
              <a:t>PORTFOLI</a:t>
            </a:r>
            <a:r>
              <a:rPr sz="10800" spc="635" dirty="0">
                <a:latin typeface="Times New Roman" panose="02020603050405020304"/>
                <a:cs typeface="Times New Roman" panose="02020603050405020304"/>
              </a:rPr>
              <a:t>O</a:t>
            </a:r>
            <a:endParaRPr sz="10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 panose="020B0603020202020204"/>
                <a:cs typeface="Trebuchet MS" panose="020B0603020202020204"/>
              </a:rPr>
              <a:t>Review</a:t>
            </a:r>
            <a:endParaRPr sz="16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06730" indent="-461010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Technologies</a:t>
            </a:r>
            <a:endParaRPr sz="4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4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5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Portfolio </a:t>
            </a:r>
            <a:r>
              <a:rPr sz="4200" spc="2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spc="2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Layout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4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Functionality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24510" indent="-480060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Screenshots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25145" indent="-489585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Conclusion</a:t>
            </a:r>
            <a:endParaRPr sz="4200">
              <a:latin typeface="Times New Roman" panose="02020603050405020304"/>
              <a:cs typeface="Times New Roman" panose="02020603050405020304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endParaRPr sz="4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  <a:endParaRPr spc="-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In</a:t>
            </a:r>
            <a:r>
              <a:rPr sz="4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today’s</a:t>
            </a:r>
            <a:r>
              <a:rPr sz="4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competitive</a:t>
            </a:r>
            <a:r>
              <a:rPr sz="4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4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world,</a:t>
            </a:r>
            <a:r>
              <a:rPr sz="4200" spc="-9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individuals </a:t>
            </a:r>
            <a:r>
              <a:rPr sz="4200" dirty="0">
                <a:latin typeface="Calibri" panose="020F0502020204030204"/>
                <a:cs typeface="Calibri" panose="020F0502020204030204"/>
              </a:rPr>
              <a:t>lack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centralized,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professional,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visually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appealing</a:t>
            </a:r>
            <a:r>
              <a:rPr sz="4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to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showcase</a:t>
            </a:r>
            <a:r>
              <a:rPr sz="4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academic achievements,</a:t>
            </a:r>
            <a:r>
              <a:rPr sz="4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skills,</a:t>
            </a:r>
            <a:r>
              <a:rPr sz="4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11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projects.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 panose="020F0502020204030204"/>
                <a:cs typeface="Calibri" panose="020F0502020204030204"/>
              </a:rPr>
              <a:t>A</a:t>
            </a:r>
            <a:r>
              <a:rPr sz="4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portfolio</a:t>
            </a:r>
            <a:r>
              <a:rPr sz="4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is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to</a:t>
            </a:r>
            <a:r>
              <a:rPr sz="4200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present </a:t>
            </a:r>
            <a:r>
              <a:rPr sz="420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42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professional</a:t>
            </a:r>
            <a:r>
              <a:rPr sz="42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4200" spc="-1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effectively.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  <a:endParaRPr spc="-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The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Portfolio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Website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is</a:t>
            </a:r>
            <a:r>
              <a:rPr sz="4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platform </a:t>
            </a:r>
            <a:r>
              <a:rPr sz="4200" dirty="0">
                <a:latin typeface="Calibri" panose="020F0502020204030204"/>
                <a:cs typeface="Calibri" panose="020F0502020204030204"/>
              </a:rPr>
              <a:t>designed</a:t>
            </a:r>
            <a:r>
              <a:rPr sz="4200" spc="-10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to</a:t>
            </a:r>
            <a:r>
              <a:rPr sz="4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highlight</a:t>
            </a:r>
            <a:r>
              <a:rPr sz="4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academic,</a:t>
            </a:r>
            <a:r>
              <a:rPr sz="4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technical,</a:t>
            </a:r>
            <a:r>
              <a:rPr sz="4200" spc="-10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4200" dirty="0">
                <a:latin typeface="Calibri" panose="020F0502020204030204"/>
                <a:cs typeface="Calibri" panose="020F0502020204030204"/>
              </a:rPr>
              <a:t>creative</a:t>
            </a:r>
            <a:r>
              <a:rPr sz="4200" spc="-1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skills.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 panose="020F0502020204030204"/>
                <a:cs typeface="Calibri" panose="020F0502020204030204"/>
              </a:rPr>
              <a:t>It</a:t>
            </a:r>
            <a:r>
              <a:rPr sz="42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contains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sections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such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as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About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Me,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Education,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Projects,</a:t>
            </a:r>
            <a:r>
              <a:rPr sz="4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Skills,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Certifications,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Contact information.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The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website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is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responsive,</a:t>
            </a:r>
            <a:r>
              <a:rPr sz="4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user-</a:t>
            </a:r>
            <a:r>
              <a:rPr sz="4200" dirty="0">
                <a:latin typeface="Calibri" panose="020F0502020204030204"/>
                <a:cs typeface="Calibri" panose="020F0502020204030204"/>
              </a:rPr>
              <a:t>friendly,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customizable.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Students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–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Showcase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academic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achievements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skills </a:t>
            </a:r>
            <a:r>
              <a:rPr sz="4200" dirty="0">
                <a:latin typeface="Calibri" panose="020F0502020204030204"/>
                <a:cs typeface="Calibri" panose="020F0502020204030204"/>
              </a:rPr>
              <a:t>Job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Seekers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–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Highlight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projects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certifications </a:t>
            </a:r>
            <a:r>
              <a:rPr sz="4200" dirty="0">
                <a:latin typeface="Calibri" panose="020F0502020204030204"/>
                <a:cs typeface="Calibri" panose="020F0502020204030204"/>
              </a:rPr>
              <a:t>Professionals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–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Build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online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personal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brand </a:t>
            </a:r>
            <a:r>
              <a:rPr sz="4200" dirty="0">
                <a:latin typeface="Calibri" panose="020F0502020204030204"/>
                <a:cs typeface="Calibri" panose="020F0502020204030204"/>
              </a:rPr>
              <a:t>Recruiters/Employers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–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View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candidate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portfolios</a:t>
            </a:r>
            <a:r>
              <a:rPr sz="42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easily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</a:rPr>
              <a:t>Bootstrap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Backend: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Python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(Flask/Django)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or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PHP</a:t>
            </a:r>
            <a:r>
              <a:rPr sz="42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(if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required)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Database: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MySQL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/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SQLite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(optional)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 marR="2342515">
              <a:lnSpc>
                <a:spcPct val="149000"/>
              </a:lnSpc>
              <a:spcBef>
                <a:spcPts val="2550"/>
              </a:spcBef>
            </a:pPr>
            <a:r>
              <a:rPr sz="4200" dirty="0">
                <a:latin typeface="Calibri" panose="020F0502020204030204"/>
                <a:cs typeface="Calibri" panose="020F0502020204030204"/>
              </a:rPr>
              <a:t>Hosting: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GitHub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Pages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/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Netlify </a:t>
            </a:r>
            <a:r>
              <a:rPr sz="4200" dirty="0">
                <a:latin typeface="Calibri" panose="020F0502020204030204"/>
                <a:cs typeface="Calibri" panose="020F0502020204030204"/>
              </a:rPr>
              <a:t>Version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Control: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Git</a:t>
            </a:r>
            <a:r>
              <a:rPr sz="42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42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GitHub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39845" algn="l"/>
                <a:tab pos="6614795" algn="l"/>
                <a:tab pos="8324850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145" algn="l"/>
                <a:tab pos="5525135" algn="l"/>
                <a:tab pos="6076315" algn="l"/>
              </a:tabLst>
            </a:pPr>
            <a:r>
              <a:rPr sz="4800" dirty="0">
                <a:latin typeface="Calibri" panose="020F0502020204030204"/>
                <a:cs typeface="Calibri" panose="020F0502020204030204"/>
              </a:rPr>
              <a:t>The</a:t>
            </a:r>
            <a:r>
              <a:rPr sz="4800" spc="315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follows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50" dirty="0">
                <a:latin typeface="Calibri" panose="020F0502020204030204"/>
                <a:cs typeface="Calibri" panose="020F0502020204030204"/>
              </a:rPr>
              <a:t>a</a:t>
            </a:r>
            <a:r>
              <a:rPr sz="4800" dirty="0">
                <a:latin typeface="Calibri" panose="020F0502020204030204"/>
                <a:cs typeface="Calibri" panose="020F0502020204030204"/>
              </a:rPr>
              <a:t>	clean,</a:t>
            </a:r>
            <a:r>
              <a:rPr sz="48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minimal, </a:t>
            </a:r>
            <a:r>
              <a:rPr sz="4800" spc="-25" dirty="0">
                <a:latin typeface="Calibri" panose="020F0502020204030204"/>
                <a:cs typeface="Calibri" panose="020F0502020204030204"/>
              </a:rPr>
              <a:t>and</a:t>
            </a:r>
            <a:endParaRPr sz="4800">
              <a:latin typeface="Calibri" panose="020F0502020204030204"/>
              <a:cs typeface="Calibri" panose="020F0502020204030204"/>
            </a:endParaRPr>
          </a:p>
          <a:p>
            <a:pPr marL="12700" marR="515620">
              <a:lnSpc>
                <a:spcPts val="5700"/>
              </a:lnSpc>
              <a:tabLst>
                <a:tab pos="3319145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 panose="020F0502020204030204"/>
                <a:cs typeface="Calibri" panose="020F0502020204030204"/>
              </a:rPr>
              <a:t>professional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30" dirty="0">
                <a:latin typeface="Calibri" panose="020F0502020204030204"/>
                <a:cs typeface="Calibri" panose="020F0502020204030204"/>
              </a:rPr>
              <a:t>layout</a:t>
            </a:r>
            <a:r>
              <a:rPr sz="4800" spc="-235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20" dirty="0">
                <a:latin typeface="Calibri" panose="020F0502020204030204"/>
                <a:cs typeface="Calibri" panose="020F0502020204030204"/>
              </a:rPr>
              <a:t>with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proper navigation.</a:t>
            </a:r>
            <a:r>
              <a:rPr sz="4800" spc="-185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Sections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include: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25" dirty="0">
                <a:latin typeface="Calibri" panose="020F0502020204030204"/>
                <a:cs typeface="Calibri" panose="020F0502020204030204"/>
              </a:rPr>
              <a:t>Home,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  <a:endParaRPr spc="-50" dirty="0"/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 panose="020F0502020204030204"/>
                <a:cs typeface="Calibri" panose="020F0502020204030204"/>
              </a:rPr>
              <a:t>Skills,</a:t>
            </a:r>
            <a:endParaRPr sz="4800">
              <a:latin typeface="Calibri" panose="020F0502020204030204"/>
              <a:cs typeface="Calibri" panose="020F0502020204030204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 panose="020F0502020204030204"/>
                <a:cs typeface="Calibri" panose="020F0502020204030204"/>
              </a:rPr>
              <a:t>Education,</a:t>
            </a:r>
            <a:r>
              <a:rPr sz="4800" spc="-240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Certifications,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25" dirty="0">
                <a:latin typeface="Calibri" panose="020F0502020204030204"/>
                <a:cs typeface="Calibri" panose="020F0502020204030204"/>
              </a:rPr>
              <a:t>and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spc="-10" dirty="0">
                <a:latin typeface="Calibri" panose="020F0502020204030204"/>
                <a:cs typeface="Calibri" panose="020F0502020204030204"/>
              </a:rPr>
              <a:t>About, </a:t>
            </a:r>
            <a:r>
              <a:rPr sz="4800" spc="-20" dirty="0">
                <a:latin typeface="Calibri" panose="020F0502020204030204"/>
                <a:cs typeface="Calibri" panose="020F0502020204030204"/>
              </a:rPr>
              <a:t>Projects, 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Contact.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60"/>
              </a:spcBef>
            </a:pPr>
            <a:r>
              <a:rPr sz="4800" dirty="0">
                <a:latin typeface="Calibri" panose="020F0502020204030204"/>
                <a:cs typeface="Calibri" panose="020F0502020204030204"/>
              </a:rPr>
              <a:t>The</a:t>
            </a:r>
            <a:r>
              <a:rPr sz="4800" spc="315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20" dirty="0">
                <a:latin typeface="Calibri" panose="020F0502020204030204"/>
                <a:cs typeface="Calibri" panose="020F0502020204030204"/>
              </a:rPr>
              <a:t>portfolio </a:t>
            </a:r>
            <a:r>
              <a:rPr sz="4800" dirty="0">
                <a:latin typeface="Calibri" panose="020F0502020204030204"/>
                <a:cs typeface="Calibri" panose="020F0502020204030204"/>
              </a:rPr>
              <a:t>desktop</a:t>
            </a:r>
            <a:r>
              <a:rPr sz="4800" spc="-195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25" dirty="0">
                <a:latin typeface="Calibri" panose="020F0502020204030204"/>
                <a:cs typeface="Calibri" panose="020F0502020204030204"/>
              </a:rPr>
              <a:t>and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60"/>
              </a:spcBef>
              <a:tabLst>
                <a:tab pos="2080895" algn="l"/>
              </a:tabLst>
            </a:pPr>
            <a:r>
              <a:rPr sz="4800" dirty="0">
                <a:latin typeface="Calibri" panose="020F0502020204030204"/>
                <a:cs typeface="Calibri" panose="020F0502020204030204"/>
              </a:rPr>
              <a:t>is</a:t>
            </a:r>
            <a:r>
              <a:rPr sz="4800" spc="320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25" dirty="0">
                <a:latin typeface="Calibri" panose="020F0502020204030204"/>
                <a:cs typeface="Calibri" panose="020F0502020204030204"/>
              </a:rPr>
              <a:t>responsive</a:t>
            </a:r>
            <a:r>
              <a:rPr sz="4800" spc="-325" dirty="0">
                <a:latin typeface="Calibri" panose="020F0502020204030204"/>
                <a:cs typeface="Calibri" panose="020F0502020204030204"/>
              </a:rPr>
              <a:t> </a:t>
            </a:r>
            <a:r>
              <a:rPr sz="48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mobile</a:t>
            </a:r>
            <a:r>
              <a:rPr sz="4800" dirty="0">
                <a:latin typeface="Calibri" panose="020F0502020204030204"/>
                <a:cs typeface="Calibri" panose="020F0502020204030204"/>
              </a:rPr>
              <a:t>	</a:t>
            </a:r>
            <a:r>
              <a:rPr sz="4800" spc="-10" dirty="0">
                <a:latin typeface="Calibri" panose="020F0502020204030204"/>
                <a:cs typeface="Calibri" panose="020F0502020204030204"/>
              </a:rPr>
              <a:t>devices.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 panose="020F0502020204030204"/>
                <a:cs typeface="Calibri" panose="020F0502020204030204"/>
              </a:rPr>
              <a:t>both</a:t>
            </a:r>
            <a:endParaRPr sz="4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5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9000"/>
              </a:lnSpc>
              <a:spcBef>
                <a:spcPts val="100"/>
              </a:spcBef>
            </a:pPr>
            <a:r>
              <a:rPr sz="4200" spc="-25" dirty="0">
                <a:latin typeface="Calibri" panose="020F0502020204030204"/>
                <a:cs typeface="Calibri" panose="020F0502020204030204"/>
              </a:rPr>
              <a:t>User-</a:t>
            </a:r>
            <a:r>
              <a:rPr sz="4200" dirty="0">
                <a:latin typeface="Calibri" panose="020F0502020204030204"/>
                <a:cs typeface="Calibri" panose="020F0502020204030204"/>
              </a:rPr>
              <a:t>friendly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interface</a:t>
            </a:r>
            <a:r>
              <a:rPr sz="4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42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smooth</a:t>
            </a:r>
            <a:r>
              <a:rPr sz="42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navigation </a:t>
            </a:r>
            <a:r>
              <a:rPr sz="4200" dirty="0">
                <a:latin typeface="Calibri" panose="020F0502020204030204"/>
                <a:cs typeface="Calibri" panose="020F0502020204030204"/>
              </a:rPr>
              <a:t>Responsive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design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for</a:t>
            </a:r>
            <a:r>
              <a:rPr sz="4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mobile</a:t>
            </a:r>
            <a:r>
              <a:rPr sz="42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desktop</a:t>
            </a:r>
            <a:endParaRPr sz="42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98000"/>
              </a:lnSpc>
            </a:pPr>
            <a:r>
              <a:rPr sz="4200" dirty="0">
                <a:latin typeface="Calibri" panose="020F0502020204030204"/>
                <a:cs typeface="Calibri" panose="020F0502020204030204"/>
              </a:rPr>
              <a:t>Sections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for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About,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Projects,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Skills,</a:t>
            </a:r>
            <a:r>
              <a:rPr sz="42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and</a:t>
            </a:r>
            <a:r>
              <a:rPr sz="42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Contact </a:t>
            </a:r>
            <a:r>
              <a:rPr sz="4200" dirty="0">
                <a:latin typeface="Calibri" panose="020F0502020204030204"/>
                <a:cs typeface="Calibri" panose="020F0502020204030204"/>
              </a:rPr>
              <a:t>Integration</a:t>
            </a:r>
            <a:r>
              <a:rPr sz="4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4200" spc="-13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LinkedIn/GitHub Downloadable</a:t>
            </a:r>
            <a:r>
              <a:rPr sz="4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dirty="0">
                <a:latin typeface="Calibri" panose="020F0502020204030204"/>
                <a:cs typeface="Calibri" panose="020F0502020204030204"/>
              </a:rPr>
              <a:t>Resume</a:t>
            </a:r>
            <a:r>
              <a:rPr sz="42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4200" spc="-10" dirty="0">
                <a:latin typeface="Calibri" panose="020F0502020204030204"/>
                <a:cs typeface="Calibri" panose="020F0502020204030204"/>
              </a:rPr>
              <a:t>option</a:t>
            </a:r>
            <a:endParaRPr sz="4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2160</Words>
  <Application>WPS Presentation</Application>
  <PresentationFormat>On-screen Show (4:3)</PresentationFormat>
  <Paragraphs>107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DIGITAL</vt:lpstr>
      <vt:lpstr>AGENDA</vt:lpstr>
      <vt:lpstr>PROBLEM STATEMENT</vt:lpstr>
      <vt:lpstr>PROJECT	OVERVIEW</vt:lpstr>
      <vt:lpstr>WHO	ARE	THE	END	USERS?</vt:lpstr>
      <vt:lpstr>Frontend: HTML, CSS, JavaScript, Bootstrap</vt:lpstr>
      <vt:lpstr>POTFOLIO	DESIGN	AND	LAYOUT</vt:lpstr>
      <vt:lpstr>FEATURES	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1</cp:revision>
  <dcterms:created xsi:type="dcterms:W3CDTF">2025-09-19T06:56:49Z</dcterms:created>
  <dcterms:modified xsi:type="dcterms:W3CDTF">2025-09-19T06:56:50Z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2025-09-11T05:30:00Z</vt:filetime>
  </property>
  <property fmtid="{D5CDD505-2E9C-101B-9397-08002B2CF9AE}" pid="3" name="Creator">
    <vt:lpwstr>Canva</vt:lpwstr>
  </property>
  <property fmtid="{D5CDD505-2E9C-101B-9397-08002B2CF9AE}" pid="4" name="LastSaved">
    <vt:filetime>2025-09-11T05:30:00Z</vt:filetime>
  </property>
  <property fmtid="{D5CDD505-2E9C-101B-9397-08002B2CF9AE}" pid="5" name="Producer">
    <vt:lpwstr>Canva</vt:lpwstr>
  </property>
  <property fmtid="{D5CDD505-2E9C-101B-9397-08002B2CF9AE}" pid="6" name="ICV">
    <vt:lpwstr>9BAF6451D95C4C60A0B4B41ECD2B9BF8_12</vt:lpwstr>
  </property>
  <property fmtid="{D5CDD505-2E9C-101B-9397-08002B2CF9AE}" pid="7" name="KSOProductBuildVer">
    <vt:lpwstr>1033-12.2.0.22549</vt:lpwstr>
  </property>
</Properties>
</file>