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bri (MS)" charset="1" panose="020F0502020204030204"/>
      <p:regular r:id="rId17"/>
    </p:embeddedFon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4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jpeg" Type="http://schemas.openxmlformats.org/officeDocument/2006/relationships/image"/><Relationship Id="rId5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833" cy="4398959"/>
            <a:chOff x="0" y="0"/>
            <a:chExt cx="798830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50947" y="1422397"/>
            <a:ext cx="2747524" cy="2127571"/>
            <a:chOff x="0" y="0"/>
            <a:chExt cx="2747518" cy="21275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397129" y="0"/>
                  </a:moveTo>
                  <a:lnTo>
                    <a:pt x="0" y="793115"/>
                  </a:lnTo>
                  <a:lnTo>
                    <a:pt x="397256" y="1585976"/>
                  </a:lnTo>
                  <a:lnTo>
                    <a:pt x="1449324" y="1585976"/>
                  </a:lnTo>
                  <a:lnTo>
                    <a:pt x="1846453" y="793242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211074" y="0"/>
                  </a:move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727"/>
            <a:chOff x="0" y="0"/>
            <a:chExt cx="2502789" cy="21577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0376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376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376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1D0A1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793581" y="8772525"/>
            <a:ext cx="1085050" cy="929002"/>
            <a:chOff x="0" y="0"/>
            <a:chExt cx="1085050" cy="9290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4707" cy="928751"/>
            </a:xfrm>
            <a:custGeom>
              <a:avLst/>
              <a:gdLst/>
              <a:ahLst/>
              <a:cxnLst/>
              <a:rect r="r" b="b" t="t" l="l"/>
              <a:pathLst>
                <a:path h="928751" w="1084707">
                  <a:moveTo>
                    <a:pt x="232283" y="0"/>
                  </a:moveTo>
                  <a:lnTo>
                    <a:pt x="0" y="464439"/>
                  </a:lnTo>
                  <a:lnTo>
                    <a:pt x="232283" y="928751"/>
                  </a:lnTo>
                  <a:lnTo>
                    <a:pt x="853567" y="928751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59333" y="9701212"/>
            <a:ext cx="262414" cy="266519"/>
          </a:xfrm>
          <a:custGeom>
            <a:avLst/>
            <a:gdLst/>
            <a:ahLst/>
            <a:cxnLst/>
            <a:rect r="r" b="b" t="t" l="l"/>
            <a:pathLst>
              <a:path h="266519" w="262414">
                <a:moveTo>
                  <a:pt x="0" y="0"/>
                </a:moveTo>
                <a:lnTo>
                  <a:pt x="262414" y="0"/>
                </a:lnTo>
                <a:lnTo>
                  <a:pt x="262414" y="266520"/>
                </a:lnTo>
                <a:lnTo>
                  <a:pt x="0" y="26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3156" y="4341657"/>
            <a:ext cx="12171712" cy="32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NAME:NIMMATHI DEVI A</a:t>
            </a:r>
          </a:p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 REGISTER NO AND NMID: 24bca081</a:t>
            </a:r>
          </a:p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91D0442078DA4EB3BB1AA4B5B6D0DEA21E</a:t>
            </a:r>
          </a:p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 DEPARTMENT: BCA Computer application COLLEGE: Mohamed Sathak College of Arts and Science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05455" y="-63503"/>
            <a:ext cx="7241524" cy="10413711"/>
            <a:chOff x="0" y="0"/>
            <a:chExt cx="7241515" cy="10413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9469"/>
              <a:ext cx="7114540" cy="10280777"/>
            </a:xfrm>
            <a:custGeom>
              <a:avLst/>
              <a:gdLst/>
              <a:ahLst/>
              <a:cxnLst/>
              <a:rect r="r" b="b" t="t" l="l"/>
              <a:pathLst>
                <a:path h="10280777" w="7114540">
                  <a:moveTo>
                    <a:pt x="7114540" y="5536184"/>
                  </a:moveTo>
                  <a:lnTo>
                    <a:pt x="7110603" y="5530342"/>
                  </a:lnTo>
                  <a:lnTo>
                    <a:pt x="4226814" y="7454519"/>
                  </a:lnTo>
                  <a:lnTo>
                    <a:pt x="2902458" y="0"/>
                  </a:lnTo>
                  <a:lnTo>
                    <a:pt x="2888234" y="2540"/>
                  </a:lnTo>
                  <a:lnTo>
                    <a:pt x="4213733" y="7463155"/>
                  </a:lnTo>
                  <a:lnTo>
                    <a:pt x="0" y="10274681"/>
                  </a:lnTo>
                  <a:lnTo>
                    <a:pt x="3937" y="10280650"/>
                  </a:lnTo>
                  <a:lnTo>
                    <a:pt x="16891" y="10280650"/>
                  </a:lnTo>
                  <a:lnTo>
                    <a:pt x="4216527" y="7478522"/>
                  </a:lnTo>
                  <a:lnTo>
                    <a:pt x="4714494" y="10280777"/>
                  </a:lnTo>
                  <a:lnTo>
                    <a:pt x="4721733" y="10280777"/>
                  </a:lnTo>
                  <a:lnTo>
                    <a:pt x="4728718" y="10279507"/>
                  </a:lnTo>
                  <a:lnTo>
                    <a:pt x="4229608" y="7469759"/>
                  </a:lnTo>
                  <a:lnTo>
                    <a:pt x="7114540" y="5544820"/>
                  </a:lnTo>
                  <a:lnTo>
                    <a:pt x="7114540" y="5536311"/>
                  </a:lnTo>
                  <a:close/>
                </a:path>
              </a:pathLst>
            </a:custGeom>
            <a:solidFill>
              <a:srgbClr val="5ECAED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666111" y="63500"/>
              <a:ext cx="4511929" cy="10286746"/>
            </a:xfrm>
            <a:custGeom>
              <a:avLst/>
              <a:gdLst/>
              <a:ahLst/>
              <a:cxnLst/>
              <a:rect r="r" b="b" t="t" l="l"/>
              <a:pathLst>
                <a:path h="10286746" w="4511929">
                  <a:moveTo>
                    <a:pt x="4511929" y="10286746"/>
                  </a:moveTo>
                  <a:lnTo>
                    <a:pt x="0" y="10286746"/>
                  </a:lnTo>
                  <a:lnTo>
                    <a:pt x="3064510" y="0"/>
                  </a:lnTo>
                  <a:lnTo>
                    <a:pt x="4511929" y="0"/>
                  </a:lnTo>
                  <a:lnTo>
                    <a:pt x="4511929" y="10286746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296793" y="63500"/>
              <a:ext cx="3881247" cy="10286746"/>
            </a:xfrm>
            <a:custGeom>
              <a:avLst/>
              <a:gdLst/>
              <a:ahLst/>
              <a:cxnLst/>
              <a:rect r="r" b="b" t="t" l="l"/>
              <a:pathLst>
                <a:path h="10286746" w="3881247">
                  <a:moveTo>
                    <a:pt x="3881247" y="10286746"/>
                  </a:moveTo>
                  <a:lnTo>
                    <a:pt x="1812163" y="10286746"/>
                  </a:lnTo>
                  <a:lnTo>
                    <a:pt x="0" y="0"/>
                  </a:lnTo>
                  <a:lnTo>
                    <a:pt x="3881247" y="0"/>
                  </a:lnTo>
                  <a:lnTo>
                    <a:pt x="3881247" y="10286746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94763" y="4635373"/>
              <a:ext cx="4883277" cy="5714873"/>
            </a:xfrm>
            <a:custGeom>
              <a:avLst/>
              <a:gdLst/>
              <a:ahLst/>
              <a:cxnLst/>
              <a:rect r="r" b="b" t="t" l="l"/>
              <a:pathLst>
                <a:path h="5714873" w="4883277">
                  <a:moveTo>
                    <a:pt x="4883277" y="5714873"/>
                  </a:moveTo>
                  <a:lnTo>
                    <a:pt x="0" y="5714873"/>
                  </a:lnTo>
                  <a:lnTo>
                    <a:pt x="4883277" y="0"/>
                  </a:lnTo>
                  <a:lnTo>
                    <a:pt x="4883277" y="5714873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899664" y="63500"/>
              <a:ext cx="4278376" cy="10284841"/>
            </a:xfrm>
            <a:custGeom>
              <a:avLst/>
              <a:gdLst/>
              <a:ahLst/>
              <a:cxnLst/>
              <a:rect r="r" b="b" t="t" l="l"/>
              <a:pathLst>
                <a:path h="10284841" w="4278376">
                  <a:moveTo>
                    <a:pt x="4278376" y="10284841"/>
                  </a:moveTo>
                  <a:lnTo>
                    <a:pt x="3702050" y="10284841"/>
                  </a:lnTo>
                  <a:lnTo>
                    <a:pt x="0" y="0"/>
                  </a:lnTo>
                  <a:lnTo>
                    <a:pt x="4278376" y="0"/>
                  </a:lnTo>
                  <a:lnTo>
                    <a:pt x="4278376" y="10284841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236591" y="63500"/>
              <a:ext cx="1941449" cy="10284460"/>
            </a:xfrm>
            <a:custGeom>
              <a:avLst/>
              <a:gdLst/>
              <a:ahLst/>
              <a:cxnLst/>
              <a:rect r="r" b="b" t="t" l="l"/>
              <a:pathLst>
                <a:path h="10284460" w="1941449">
                  <a:moveTo>
                    <a:pt x="1941449" y="10284460"/>
                  </a:moveTo>
                  <a:lnTo>
                    <a:pt x="0" y="10284460"/>
                  </a:lnTo>
                  <a:lnTo>
                    <a:pt x="1532255" y="0"/>
                  </a:lnTo>
                  <a:lnTo>
                    <a:pt x="1941449" y="0"/>
                  </a:lnTo>
                  <a:lnTo>
                    <a:pt x="1941449" y="10284460"/>
                  </a:lnTo>
                  <a:close/>
                </a:path>
              </a:pathLst>
            </a:custGeom>
            <a:solidFill>
              <a:srgbClr val="2D82C2">
                <a:alpha val="48627"/>
              </a:srgbClr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295519" y="63500"/>
              <a:ext cx="1882521" cy="10286746"/>
            </a:xfrm>
            <a:custGeom>
              <a:avLst/>
              <a:gdLst/>
              <a:ahLst/>
              <a:cxnLst/>
              <a:rect r="r" b="b" t="t" l="l"/>
              <a:pathLst>
                <a:path h="10286746" w="1882521">
                  <a:moveTo>
                    <a:pt x="1882521" y="10286746"/>
                  </a:moveTo>
                  <a:lnTo>
                    <a:pt x="1670812" y="10286746"/>
                  </a:lnTo>
                  <a:lnTo>
                    <a:pt x="0" y="0"/>
                  </a:lnTo>
                  <a:lnTo>
                    <a:pt x="1882521" y="0"/>
                  </a:lnTo>
                  <a:lnTo>
                    <a:pt x="1882521" y="10286746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453001" y="5449697"/>
              <a:ext cx="2725039" cy="4896739"/>
            </a:xfrm>
            <a:custGeom>
              <a:avLst/>
              <a:gdLst/>
              <a:ahLst/>
              <a:cxnLst/>
              <a:rect r="r" b="b" t="t" l="l"/>
              <a:pathLst>
                <a:path h="4896739" w="2725039">
                  <a:moveTo>
                    <a:pt x="2725039" y="4896739"/>
                  </a:moveTo>
                  <a:lnTo>
                    <a:pt x="0" y="4896739"/>
                  </a:lnTo>
                  <a:lnTo>
                    <a:pt x="2725039" y="0"/>
                  </a:lnTo>
                  <a:lnTo>
                    <a:pt x="2725039" y="4896739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924810" y="8107299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1AF5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924810" y="8907399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" r="0" b="-107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14800" y="6254829"/>
            <a:ext cx="1935290" cy="3439277"/>
          </a:xfrm>
          <a:custGeom>
            <a:avLst/>
            <a:gdLst/>
            <a:ahLst/>
            <a:cxnLst/>
            <a:rect r="r" b="b" t="t" l="l"/>
            <a:pathLst>
              <a:path h="3439277" w="1935290">
                <a:moveTo>
                  <a:pt x="0" y="0"/>
                </a:moveTo>
                <a:lnTo>
                  <a:pt x="1935290" y="0"/>
                </a:lnTo>
                <a:lnTo>
                  <a:pt x="1935290" y="3439278"/>
                </a:lnTo>
                <a:lnTo>
                  <a:pt x="0" y="3439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583766" y="2509895"/>
            <a:ext cx="2163032" cy="2524058"/>
          </a:xfrm>
          <a:custGeom>
            <a:avLst/>
            <a:gdLst/>
            <a:ahLst/>
            <a:cxnLst/>
            <a:rect r="r" b="b" t="t" l="l"/>
            <a:pathLst>
              <a:path h="2524058" w="2163032">
                <a:moveTo>
                  <a:pt x="0" y="0"/>
                </a:moveTo>
                <a:lnTo>
                  <a:pt x="2163032" y="0"/>
                </a:lnTo>
                <a:lnTo>
                  <a:pt x="2163032" y="2524058"/>
                </a:lnTo>
                <a:lnTo>
                  <a:pt x="0" y="2524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232983" y="6191774"/>
            <a:ext cx="1844364" cy="3661534"/>
          </a:xfrm>
          <a:custGeom>
            <a:avLst/>
            <a:gdLst/>
            <a:ahLst/>
            <a:cxnLst/>
            <a:rect r="r" b="b" t="t" l="l"/>
            <a:pathLst>
              <a:path h="3661534" w="1844364">
                <a:moveTo>
                  <a:pt x="0" y="0"/>
                </a:moveTo>
                <a:lnTo>
                  <a:pt x="1844363" y="0"/>
                </a:lnTo>
                <a:lnTo>
                  <a:pt x="1844363" y="3661534"/>
                </a:lnTo>
                <a:lnTo>
                  <a:pt x="0" y="36615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446602" y="2343817"/>
            <a:ext cx="2094033" cy="2952921"/>
          </a:xfrm>
          <a:custGeom>
            <a:avLst/>
            <a:gdLst/>
            <a:ahLst/>
            <a:cxnLst/>
            <a:rect r="r" b="b" t="t" l="l"/>
            <a:pathLst>
              <a:path h="2952921" w="2094033">
                <a:moveTo>
                  <a:pt x="0" y="0"/>
                </a:moveTo>
                <a:lnTo>
                  <a:pt x="2094033" y="0"/>
                </a:lnTo>
                <a:lnTo>
                  <a:pt x="2094033" y="2952921"/>
                </a:lnTo>
                <a:lnTo>
                  <a:pt x="0" y="29529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4" r="0" b="-202"/>
            </a:stretch>
          </a:blipFill>
        </p:spPr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1168910" y="0"/>
            <a:ext cx="7119090" cy="10287000"/>
            <a:chOff x="0" y="0"/>
            <a:chExt cx="7119087" cy="10287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119112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19112">
                  <a:moveTo>
                    <a:pt x="0" y="0"/>
                  </a:moveTo>
                  <a:lnTo>
                    <a:pt x="0" y="10287000"/>
                  </a:lnTo>
                  <a:lnTo>
                    <a:pt x="7119112" y="10287000"/>
                  </a:lnTo>
                  <a:lnTo>
                    <a:pt x="71191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28712" y="9684887"/>
            <a:ext cx="2490273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650" spc="1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877728" y="9668532"/>
            <a:ext cx="220942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6966" y="871442"/>
            <a:ext cx="10787424" cy="10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9"/>
              </a:lnSpc>
            </a:pPr>
            <a:r>
              <a:rPr lang="en-US" b="true" sz="6349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10"/>
          </a:xfrm>
          <a:custGeom>
            <a:avLst/>
            <a:gdLst/>
            <a:ahLst/>
            <a:cxnLst/>
            <a:rect r="r" b="b" t="t" l="l"/>
            <a:pathLst>
              <a:path h="266510" w="114300">
                <a:moveTo>
                  <a:pt x="0" y="0"/>
                </a:moveTo>
                <a:lnTo>
                  <a:pt x="114300" y="0"/>
                </a:lnTo>
                <a:lnTo>
                  <a:pt x="114300" y="266510"/>
                </a:lnTo>
                <a:lnTo>
                  <a:pt x="0" y="266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0292" y="429644"/>
            <a:ext cx="5570353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77728" y="9668532"/>
            <a:ext cx="220942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1732" y="2703195"/>
            <a:ext cx="5633237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DigitalPortfolio</a:t>
            </a: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13403" y="2703195"/>
            <a:ext cx="5761853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Website</a:t>
            </a: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3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providesan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1732" y="3522345"/>
            <a:ext cx="11002089" cy="415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organized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professional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wayto present personalachievements,skills, and projects. It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enhances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92404" y="6770370"/>
            <a:ext cx="7011372" cy="172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09"/>
              </a:lnSpc>
            </a:pP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careeropportunities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strongdigitalpresence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34401" y="6770370"/>
            <a:ext cx="1067514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400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1732" y="7589520"/>
            <a:ext cx="2070964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creates</a:t>
            </a: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1159" y="-63503"/>
            <a:ext cx="7250344" cy="10412854"/>
          </a:xfrm>
          <a:custGeom>
            <a:avLst/>
            <a:gdLst/>
            <a:ahLst/>
            <a:cxnLst/>
            <a:rect r="r" b="b" t="t" l="l"/>
            <a:pathLst>
              <a:path h="10412854" w="7250344">
                <a:moveTo>
                  <a:pt x="0" y="0"/>
                </a:moveTo>
                <a:lnTo>
                  <a:pt x="7250344" y="0"/>
                </a:lnTo>
                <a:lnTo>
                  <a:pt x="7250344" y="10412854"/>
                </a:lnTo>
                <a:lnTo>
                  <a:pt x="0" y="10412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4" t="0" r="-83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00088" y="9614964"/>
            <a:ext cx="5557161" cy="444646"/>
            <a:chOff x="0" y="0"/>
            <a:chExt cx="5557164" cy="4446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4653" y="0"/>
            <a:ext cx="7123347" cy="10287000"/>
            <a:chOff x="0" y="0"/>
            <a:chExt cx="7123341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3303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3303">
                  <a:moveTo>
                    <a:pt x="0" y="0"/>
                  </a:moveTo>
                  <a:lnTo>
                    <a:pt x="0" y="10287000"/>
                  </a:lnTo>
                  <a:lnTo>
                    <a:pt x="7123303" y="10287000"/>
                  </a:lnTo>
                  <a:lnTo>
                    <a:pt x="712330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23050" y="1211028"/>
            <a:ext cx="9155782" cy="348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1"/>
              </a:lnSpc>
            </a:pPr>
            <a:r>
              <a:rPr lang="en-US" b="true" sz="6349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  <a:p>
            <a:pPr algn="l">
              <a:lnSpc>
                <a:spcPts val="7894"/>
              </a:lnSpc>
            </a:pPr>
            <a:r>
              <a:rPr lang="en-US" sz="10800" spc="6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</a:t>
            </a:r>
          </a:p>
          <a:p>
            <a:pPr algn="l">
              <a:lnSpc>
                <a:spcPts val="14180"/>
              </a:lnSpc>
            </a:pPr>
            <a:r>
              <a:rPr lang="en-US" sz="10800" spc="6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64"/>
            <a:ext cx="555716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598439" cy="4514698"/>
          </a:xfrm>
          <a:custGeom>
            <a:avLst/>
            <a:gdLst/>
            <a:ahLst/>
            <a:cxnLst/>
            <a:rect r="r" b="b" t="t" l="l"/>
            <a:pathLst>
              <a:path h="4514698" w="2598439">
                <a:moveTo>
                  <a:pt x="0" y="0"/>
                </a:moveTo>
                <a:lnTo>
                  <a:pt x="2598439" y="0"/>
                </a:lnTo>
                <a:lnTo>
                  <a:pt x="2598439" y="4514697"/>
                </a:lnTo>
                <a:lnTo>
                  <a:pt x="0" y="4514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1159" y="-63503"/>
            <a:ext cx="7250344" cy="10413997"/>
            <a:chOff x="0" y="0"/>
            <a:chExt cx="7250341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3303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3303">
                  <a:moveTo>
                    <a:pt x="0" y="0"/>
                  </a:moveTo>
                  <a:lnTo>
                    <a:pt x="0" y="10287000"/>
                  </a:lnTo>
                  <a:lnTo>
                    <a:pt x="7123303" y="10287000"/>
                  </a:lnTo>
                  <a:lnTo>
                    <a:pt x="712330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5153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887"/>
            <a:ext cx="2490273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650" spc="1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6966" y="519560"/>
            <a:ext cx="3553492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63130" y="2112855"/>
            <a:ext cx="6366377" cy="325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2.Project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3.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4.Tools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5.Portfolio</a:t>
            </a:r>
            <a:r>
              <a:rPr lang="en-US" sz="42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58287" y="5303730"/>
            <a:ext cx="1766506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2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60606" y="5941905"/>
            <a:ext cx="4134336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6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6.Features</a:t>
            </a:r>
            <a:r>
              <a:rPr lang="en-US" sz="4200" spc="1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16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58287" y="6580080"/>
            <a:ext cx="3353324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3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45270" y="7218255"/>
            <a:ext cx="6597663" cy="197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6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7.Results</a:t>
            </a:r>
            <a:r>
              <a:rPr lang="en-US" sz="4200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6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andScreenshots 8.</a:t>
            </a:r>
            <a:r>
              <a:rPr lang="en-US" sz="4200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6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</a:t>
            </a:r>
            <a:r>
              <a:rPr lang="en-US" sz="4200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6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0289" cy="4885287"/>
          </a:xfrm>
          <a:custGeom>
            <a:avLst/>
            <a:gdLst/>
            <a:ahLst/>
            <a:cxnLst/>
            <a:rect r="r" b="b" t="t" l="l"/>
            <a:pathLst>
              <a:path h="4885287" w="4140289">
                <a:moveTo>
                  <a:pt x="0" y="0"/>
                </a:moveTo>
                <a:lnTo>
                  <a:pt x="4140289" y="0"/>
                </a:lnTo>
                <a:lnTo>
                  <a:pt x="4140289" y="4885287"/>
                </a:lnTo>
                <a:lnTo>
                  <a:pt x="0" y="4885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359333" y="9701212"/>
            <a:ext cx="262414" cy="266519"/>
          </a:xfrm>
          <a:custGeom>
            <a:avLst/>
            <a:gdLst/>
            <a:ahLst/>
            <a:cxnLst/>
            <a:rect r="r" b="b" t="t" l="l"/>
            <a:pathLst>
              <a:path h="266519" w="262414">
                <a:moveTo>
                  <a:pt x="0" y="0"/>
                </a:moveTo>
                <a:lnTo>
                  <a:pt x="262414" y="0"/>
                </a:lnTo>
                <a:lnTo>
                  <a:pt x="262414" y="266520"/>
                </a:lnTo>
                <a:lnTo>
                  <a:pt x="0" y="26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8402" y="751618"/>
            <a:ext cx="8363912" cy="10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9"/>
              </a:lnSpc>
            </a:pPr>
            <a:r>
              <a:rPr lang="en-US" b="true" sz="6349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9842" y="2490788"/>
            <a:ext cx="10949921" cy="385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 appealing platform to showcase their academic achievements, skills, and projects. A digital portfolio is necessary to present personal and professional information effectively.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359333" y="9701212"/>
            <a:ext cx="262414" cy="266519"/>
          </a:xfrm>
          <a:custGeom>
            <a:avLst/>
            <a:gdLst/>
            <a:ahLst/>
            <a:cxnLst/>
            <a:rect r="r" b="b" t="t" l="l"/>
            <a:pathLst>
              <a:path h="266519" w="262414">
                <a:moveTo>
                  <a:pt x="0" y="0"/>
                </a:moveTo>
                <a:lnTo>
                  <a:pt x="262414" y="0"/>
                </a:lnTo>
                <a:lnTo>
                  <a:pt x="262414" y="266520"/>
                </a:lnTo>
                <a:lnTo>
                  <a:pt x="0" y="26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96966" y="990600"/>
            <a:ext cx="7950365" cy="122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7"/>
              </a:lnSpc>
            </a:pPr>
            <a:r>
              <a:rPr lang="en-US" b="true" sz="6349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4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49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973" y="2200275"/>
            <a:ext cx="122996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8406" y="2733675"/>
            <a:ext cx="11297907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TheDigital Portfolio Websiteis a personal platform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8406" y="3371850"/>
            <a:ext cx="10914564" cy="44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designed to highlight academic, technical, and creative skills. It contains sections such as About Me, Education, Projects, Skills, Certifications, and Contact information. The website is responsive, user-friendly, and customizable.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155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377" cy="728599"/>
            </a:xfrm>
            <a:custGeom>
              <a:avLst/>
              <a:gdLst/>
              <a:ahLst/>
              <a:cxnLst/>
              <a:rect r="r" b="b" t="t" l="l"/>
              <a:pathLst>
                <a:path h="728599" w="3270377">
                  <a:moveTo>
                    <a:pt x="0" y="728599"/>
                  </a:moveTo>
                  <a:lnTo>
                    <a:pt x="3270377" y="728599"/>
                  </a:lnTo>
                  <a:lnTo>
                    <a:pt x="3270377" y="0"/>
                  </a:lnTo>
                  <a:lnTo>
                    <a:pt x="0" y="0"/>
                  </a:lnTo>
                  <a:lnTo>
                    <a:pt x="0" y="728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4551" y="1230420"/>
            <a:ext cx="7678884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8818" y="3068031"/>
            <a:ext cx="12332389" cy="257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1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38421" y="1938928"/>
            <a:ext cx="4043362" cy="7914894"/>
          </a:xfrm>
          <a:custGeom>
            <a:avLst/>
            <a:gdLst/>
            <a:ahLst/>
            <a:cxnLst/>
            <a:rect r="r" b="b" t="t" l="l"/>
            <a:pathLst>
              <a:path h="7914894" w="4043362">
                <a:moveTo>
                  <a:pt x="0" y="0"/>
                </a:moveTo>
                <a:lnTo>
                  <a:pt x="4043363" y="0"/>
                </a:lnTo>
                <a:lnTo>
                  <a:pt x="4043363" y="7914894"/>
                </a:lnTo>
                <a:lnTo>
                  <a:pt x="0" y="79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" t="0" r="-110" b="-7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537"/>
            <a:chOff x="0" y="0"/>
            <a:chExt cx="471488" cy="486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6283"/>
            </a:xfrm>
            <a:custGeom>
              <a:avLst/>
              <a:gdLst/>
              <a:ahLst/>
              <a:cxnLst/>
              <a:rect r="r" b="b" t="t" l="l"/>
              <a:pathLst>
                <a:path h="486283" w="471424">
                  <a:moveTo>
                    <a:pt x="0" y="0"/>
                  </a:moveTo>
                  <a:lnTo>
                    <a:pt x="0" y="486283"/>
                  </a:lnTo>
                  <a:lnTo>
                    <a:pt x="471424" y="486283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883"/>
            <a:chOff x="0" y="0"/>
            <a:chExt cx="812800" cy="1198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1AF5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359333" y="9701212"/>
            <a:ext cx="262414" cy="266519"/>
          </a:xfrm>
          <a:custGeom>
            <a:avLst/>
            <a:gdLst/>
            <a:ahLst/>
            <a:cxnLst/>
            <a:rect r="r" b="b" t="t" l="l"/>
            <a:pathLst>
              <a:path h="266519" w="262414">
                <a:moveTo>
                  <a:pt x="0" y="0"/>
                </a:moveTo>
                <a:lnTo>
                  <a:pt x="262414" y="0"/>
                </a:lnTo>
                <a:lnTo>
                  <a:pt x="262414" y="266520"/>
                </a:lnTo>
                <a:lnTo>
                  <a:pt x="0" y="26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24551" y="1183529"/>
            <a:ext cx="8031432" cy="94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b="true" sz="54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57919" y="2135505"/>
            <a:ext cx="122996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76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3580" y="1744980"/>
            <a:ext cx="9556261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CSS,JavaScript, Bootstrap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3580" y="3021330"/>
            <a:ext cx="9228696" cy="277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</a:t>
            </a:r>
          </a:p>
          <a:p>
            <a:pPr algn="l">
              <a:lnSpc>
                <a:spcPts val="21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required)</a:t>
            </a:r>
          </a:p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3580" y="5935980"/>
            <a:ext cx="6843884" cy="208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1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Hosting: GitHub Pages / Netlify</a:t>
            </a:r>
          </a:p>
          <a:p>
            <a:pPr algn="l">
              <a:lnSpc>
                <a:spcPts val="5401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10"/>
          </a:xfrm>
          <a:custGeom>
            <a:avLst/>
            <a:gdLst/>
            <a:ahLst/>
            <a:cxnLst/>
            <a:rect r="r" b="b" t="t" l="l"/>
            <a:pathLst>
              <a:path h="266510" w="114300">
                <a:moveTo>
                  <a:pt x="0" y="0"/>
                </a:moveTo>
                <a:lnTo>
                  <a:pt x="114300" y="0"/>
                </a:lnTo>
                <a:lnTo>
                  <a:pt x="114300" y="266510"/>
                </a:lnTo>
                <a:lnTo>
                  <a:pt x="0" y="266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96966" y="321526"/>
            <a:ext cx="11426714" cy="103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8406" y="2173767"/>
            <a:ext cx="6178820" cy="223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professionallayoutwith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5962" y="2173767"/>
            <a:ext cx="6690379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follows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clean,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 spc="2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minimal,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3518" y="3621567"/>
            <a:ext cx="1857080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proper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8406" y="4345467"/>
            <a:ext cx="5023809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navigation. Sections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00999" y="4345467"/>
            <a:ext cx="3920490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include:Home,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8406" y="5069367"/>
            <a:ext cx="3324787" cy="295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About,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Contact. The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portfolio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93443" y="5069367"/>
            <a:ext cx="138701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Skills,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44703" y="5793267"/>
            <a:ext cx="6299073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Education,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Certifications,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815" y="5793267"/>
            <a:ext cx="948614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47221" y="7241067"/>
            <a:ext cx="410555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 spc="4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is</a:t>
            </a:r>
            <a:r>
              <a:rPr lang="en-US" sz="4800" spc="4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800" spc="4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responsivefor</a:t>
            </a:r>
            <a:r>
              <a:rPr lang="en-US" sz="4800" spc="4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57296" y="7241067"/>
            <a:ext cx="1185653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 spc="4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both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8406" y="7964967"/>
            <a:ext cx="764584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desktop and mobiledevices.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877728" y="966853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827" cy="4271962"/>
            <a:chOff x="0" y="0"/>
            <a:chExt cx="671830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576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576">
                  <a:moveTo>
                    <a:pt x="0" y="0"/>
                  </a:moveTo>
                  <a:lnTo>
                    <a:pt x="0" y="4271899"/>
                  </a:lnTo>
                  <a:lnTo>
                    <a:pt x="671576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5417" y="-63503"/>
            <a:ext cx="7246087" cy="10413997"/>
          </a:xfrm>
          <a:custGeom>
            <a:avLst/>
            <a:gdLst/>
            <a:ahLst/>
            <a:cxnLst/>
            <a:rect r="r" b="b" t="t" l="l"/>
            <a:pathLst>
              <a:path h="10413997" w="7246087">
                <a:moveTo>
                  <a:pt x="0" y="0"/>
                </a:moveTo>
                <a:lnTo>
                  <a:pt x="7246086" y="0"/>
                </a:lnTo>
                <a:lnTo>
                  <a:pt x="72460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0292" y="571081"/>
            <a:ext cx="6810404" cy="200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b="true" sz="66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</a:t>
            </a:r>
            <a:r>
              <a:rPr lang="en-US" b="true" sz="66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6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50960" y="2606659"/>
            <a:ext cx="122996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6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8861" y="2101834"/>
            <a:ext cx="10340483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1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withsmooth navigation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8861" y="3054334"/>
            <a:ext cx="9317164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1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8861" y="4035409"/>
            <a:ext cx="10405567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Sections for About, Projects, Skills, and 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8861" y="5407009"/>
            <a:ext cx="7327382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Integration with LinkedIn/GitHub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8861" y="6569059"/>
            <a:ext cx="6665366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DAGzCF12rA0</dc:identifier>
  <dcterms:modified xsi:type="dcterms:W3CDTF">2011-08-01T06:04:30Z</dcterms:modified>
  <cp:revision>1</cp:revision>
</cp:coreProperties>
</file>