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314448" y="1900237"/>
            <a:ext cx="1846580" cy="1586230"/>
          </a:xfrm>
          <a:custGeom>
            <a:avLst/>
            <a:gdLst/>
            <a:ahLst/>
            <a:cxnLst/>
            <a:rect l="l" t="t" r="r" b="b"/>
            <a:pathLst>
              <a:path w="1846580" h="1586229">
                <a:moveTo>
                  <a:pt x="1449292" y="1585912"/>
                </a:moveTo>
                <a:lnTo>
                  <a:pt x="397152" y="1585912"/>
                </a:lnTo>
                <a:lnTo>
                  <a:pt x="0" y="793051"/>
                </a:lnTo>
                <a:lnTo>
                  <a:pt x="397152" y="0"/>
                </a:lnTo>
                <a:lnTo>
                  <a:pt x="1449292" y="0"/>
                </a:lnTo>
                <a:lnTo>
                  <a:pt x="1846444" y="793051"/>
                </a:lnTo>
                <a:lnTo>
                  <a:pt x="1449292" y="1585912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960503" y="1485900"/>
            <a:ext cx="973455" cy="843280"/>
          </a:xfrm>
          <a:custGeom>
            <a:avLst/>
            <a:gdLst/>
            <a:ahLst/>
            <a:cxnLst/>
            <a:rect l="l" t="t" r="r" b="b"/>
            <a:pathLst>
              <a:path w="973454" h="843280">
                <a:moveTo>
                  <a:pt x="762242" y="842962"/>
                </a:moveTo>
                <a:lnTo>
                  <a:pt x="211076" y="842962"/>
                </a:lnTo>
                <a:lnTo>
                  <a:pt x="0" y="421385"/>
                </a:lnTo>
                <a:lnTo>
                  <a:pt x="211076" y="0"/>
                </a:lnTo>
                <a:lnTo>
                  <a:pt x="762242" y="0"/>
                </a:lnTo>
                <a:lnTo>
                  <a:pt x="973319" y="421385"/>
                </a:lnTo>
                <a:lnTo>
                  <a:pt x="762242" y="8429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793580" y="8772521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9"/>
                </a:lnTo>
                <a:lnTo>
                  <a:pt x="232219" y="0"/>
                </a:lnTo>
                <a:lnTo>
                  <a:pt x="853630" y="0"/>
                </a:lnTo>
                <a:lnTo>
                  <a:pt x="1084677" y="462094"/>
                </a:lnTo>
                <a:lnTo>
                  <a:pt x="1084677" y="466782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1736" y="2714307"/>
            <a:ext cx="11866244" cy="5763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3151" y="4350700"/>
            <a:ext cx="12022455" cy="327974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380809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sz="4200" spc="-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NAME:</a:t>
            </a:r>
            <a:r>
              <a:rPr sz="4200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4200" spc="-10" dirty="0" smtClean="0">
                <a:latin typeface="Calibri"/>
                <a:cs typeface="Calibri"/>
              </a:rPr>
              <a:t>S </a:t>
            </a:r>
            <a:r>
              <a:rPr lang="en-US" sz="4200" spc="-10" dirty="0" err="1" smtClean="0">
                <a:latin typeface="Calibri"/>
                <a:cs typeface="Calibri"/>
              </a:rPr>
              <a:t>Kavya</a:t>
            </a:r>
            <a:endParaRPr lang="en-US" sz="4200" spc="-10" dirty="0" smtClean="0">
              <a:latin typeface="Calibri"/>
              <a:cs typeface="Calibri"/>
            </a:endParaRPr>
          </a:p>
          <a:p>
            <a:pPr marL="12700" marR="3808095">
              <a:lnSpc>
                <a:spcPts val="5030"/>
              </a:lnSpc>
              <a:spcBef>
                <a:spcPts val="275"/>
              </a:spcBef>
            </a:pPr>
            <a:r>
              <a:rPr sz="4200" spc="-10" dirty="0" smtClean="0"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REGISTER</a:t>
            </a:r>
            <a:r>
              <a:rPr sz="4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NO</a:t>
            </a:r>
            <a:r>
              <a:rPr sz="4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4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 smtClean="0">
                <a:solidFill>
                  <a:srgbClr val="0000FF"/>
                </a:solidFill>
                <a:latin typeface="Calibri"/>
                <a:cs typeface="Calibri"/>
              </a:rPr>
              <a:t>NMID</a:t>
            </a:r>
            <a:r>
              <a:rPr lang="en-US" sz="4200" dirty="0" smtClean="0">
                <a:solidFill>
                  <a:srgbClr val="0000FF"/>
                </a:solidFill>
                <a:latin typeface="Calibri"/>
                <a:cs typeface="Calibri"/>
              </a:rPr>
              <a:t>: 24bca089&amp;asunm123212400547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DEPARTMENT:</a:t>
            </a:r>
            <a:r>
              <a:rPr sz="4200" spc="-1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4200" dirty="0" smtClean="0">
                <a:latin typeface="Calibri"/>
                <a:cs typeface="Calibri"/>
              </a:rPr>
              <a:t>B.C.A Computer Application 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5035"/>
              </a:lnSpc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COLLEGE:</a:t>
            </a:r>
            <a:r>
              <a:rPr sz="42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Mohamed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Sathak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College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of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Arts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Science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68918" y="0"/>
            <a:ext cx="7119620" cy="10287000"/>
            <a:chOff x="11168918" y="0"/>
            <a:chExt cx="7119620" cy="10287000"/>
          </a:xfrm>
        </p:grpSpPr>
        <p:sp>
          <p:nvSpPr>
            <p:cNvPr id="3" name="object 3"/>
            <p:cNvSpPr/>
            <p:nvPr/>
          </p:nvSpPr>
          <p:spPr>
            <a:xfrm>
              <a:off x="11168914" y="6006"/>
              <a:ext cx="7119620" cy="10281285"/>
            </a:xfrm>
            <a:custGeom>
              <a:avLst/>
              <a:gdLst/>
              <a:ahLst/>
              <a:cxnLst/>
              <a:rect l="l" t="t" r="r" b="b"/>
              <a:pathLst>
                <a:path w="7119619" h="10281285">
                  <a:moveTo>
                    <a:pt x="7119086" y="5536349"/>
                  </a:moveTo>
                  <a:lnTo>
                    <a:pt x="7115073" y="5530443"/>
                  </a:lnTo>
                  <a:lnTo>
                    <a:pt x="4229493" y="7454659"/>
                  </a:lnTo>
                  <a:lnTo>
                    <a:pt x="2904261" y="0"/>
                  </a:lnTo>
                  <a:lnTo>
                    <a:pt x="2890075" y="2476"/>
                  </a:lnTo>
                  <a:lnTo>
                    <a:pt x="4216476" y="7463333"/>
                  </a:lnTo>
                  <a:lnTo>
                    <a:pt x="0" y="10275037"/>
                  </a:lnTo>
                  <a:lnTo>
                    <a:pt x="4013" y="10280993"/>
                  </a:lnTo>
                  <a:lnTo>
                    <a:pt x="16903" y="10280993"/>
                  </a:lnTo>
                  <a:lnTo>
                    <a:pt x="4219206" y="7478687"/>
                  </a:lnTo>
                  <a:lnTo>
                    <a:pt x="4717415" y="10280993"/>
                  </a:lnTo>
                  <a:lnTo>
                    <a:pt x="4724679" y="10280993"/>
                  </a:lnTo>
                  <a:lnTo>
                    <a:pt x="4731728" y="10279761"/>
                  </a:lnTo>
                  <a:lnTo>
                    <a:pt x="4232224" y="7470013"/>
                  </a:lnTo>
                  <a:lnTo>
                    <a:pt x="7119086" y="5544909"/>
                  </a:lnTo>
                  <a:lnTo>
                    <a:pt x="7119086" y="5536349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73149" y="0"/>
              <a:ext cx="4514850" cy="10287000"/>
            </a:xfrm>
            <a:custGeom>
              <a:avLst/>
              <a:gdLst/>
              <a:ahLst/>
              <a:cxnLst/>
              <a:rect l="l" t="t" r="r" b="b"/>
              <a:pathLst>
                <a:path w="4514850" h="10287000">
                  <a:moveTo>
                    <a:pt x="4514849" y="10286999"/>
                  </a:moveTo>
                  <a:lnTo>
                    <a:pt x="0" y="10286999"/>
                  </a:lnTo>
                  <a:lnTo>
                    <a:pt x="3066573" y="0"/>
                  </a:lnTo>
                  <a:lnTo>
                    <a:pt x="4514849" y="0"/>
                  </a:lnTo>
                  <a:lnTo>
                    <a:pt x="4514849" y="10286999"/>
                  </a:lnTo>
                  <a:close/>
                </a:path>
              </a:pathLst>
            </a:custGeom>
            <a:solidFill>
              <a:srgbClr val="5ECAED">
                <a:alpha val="3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04315" y="0"/>
              <a:ext cx="3884295" cy="10287000"/>
            </a:xfrm>
            <a:custGeom>
              <a:avLst/>
              <a:gdLst/>
              <a:ahLst/>
              <a:cxnLst/>
              <a:rect l="l" t="t" r="r" b="b"/>
              <a:pathLst>
                <a:path w="3884294" h="10287000">
                  <a:moveTo>
                    <a:pt x="3883723" y="10286999"/>
                  </a:moveTo>
                  <a:lnTo>
                    <a:pt x="1813369" y="10286999"/>
                  </a:lnTo>
                  <a:lnTo>
                    <a:pt x="0" y="0"/>
                  </a:lnTo>
                  <a:lnTo>
                    <a:pt x="3883723" y="0"/>
                  </a:lnTo>
                  <a:lnTo>
                    <a:pt x="3883723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01674" y="4572000"/>
              <a:ext cx="4886325" cy="5715000"/>
            </a:xfrm>
            <a:custGeom>
              <a:avLst/>
              <a:gdLst/>
              <a:ahLst/>
              <a:cxnLst/>
              <a:rect l="l" t="t" r="r" b="b"/>
              <a:pathLst>
                <a:path w="4886325" h="5715000">
                  <a:moveTo>
                    <a:pt x="4886324" y="5714999"/>
                  </a:moveTo>
                  <a:lnTo>
                    <a:pt x="0" y="5714999"/>
                  </a:lnTo>
                  <a:lnTo>
                    <a:pt x="4886324" y="0"/>
                  </a:lnTo>
                  <a:lnTo>
                    <a:pt x="4886324" y="5714999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06895" y="0"/>
              <a:ext cx="4281170" cy="10285095"/>
            </a:xfrm>
            <a:custGeom>
              <a:avLst/>
              <a:gdLst/>
              <a:ahLst/>
              <a:cxnLst/>
              <a:rect l="l" t="t" r="r" b="b"/>
              <a:pathLst>
                <a:path w="4281169" h="10285095">
                  <a:moveTo>
                    <a:pt x="4281106" y="10285084"/>
                  </a:moveTo>
                  <a:lnTo>
                    <a:pt x="3704344" y="10285084"/>
                  </a:lnTo>
                  <a:lnTo>
                    <a:pt x="0" y="0"/>
                  </a:lnTo>
                  <a:lnTo>
                    <a:pt x="4281106" y="0"/>
                  </a:lnTo>
                  <a:lnTo>
                    <a:pt x="4281106" y="1028508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45232" y="0"/>
              <a:ext cx="1943100" cy="10285095"/>
            </a:xfrm>
            <a:custGeom>
              <a:avLst/>
              <a:gdLst/>
              <a:ahLst/>
              <a:cxnLst/>
              <a:rect l="l" t="t" r="r" b="b"/>
              <a:pathLst>
                <a:path w="1943100" h="10285095">
                  <a:moveTo>
                    <a:pt x="1942767" y="10284767"/>
                  </a:moveTo>
                  <a:lnTo>
                    <a:pt x="0" y="10284767"/>
                  </a:lnTo>
                  <a:lnTo>
                    <a:pt x="1533382" y="0"/>
                  </a:lnTo>
                  <a:lnTo>
                    <a:pt x="1942767" y="0"/>
                  </a:lnTo>
                  <a:lnTo>
                    <a:pt x="1942767" y="10284767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04370" y="0"/>
              <a:ext cx="1884045" cy="10287000"/>
            </a:xfrm>
            <a:custGeom>
              <a:avLst/>
              <a:gdLst/>
              <a:ahLst/>
              <a:cxnLst/>
              <a:rect l="l" t="t" r="r" b="b"/>
              <a:pathLst>
                <a:path w="1884044" h="10287000">
                  <a:moveTo>
                    <a:pt x="1883663" y="10286999"/>
                  </a:moveTo>
                  <a:lnTo>
                    <a:pt x="1671827" y="10286999"/>
                  </a:lnTo>
                  <a:lnTo>
                    <a:pt x="0" y="0"/>
                  </a:lnTo>
                  <a:lnTo>
                    <a:pt x="1883663" y="0"/>
                  </a:lnTo>
                  <a:lnTo>
                    <a:pt x="1883663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61193" y="5386387"/>
              <a:ext cx="2727325" cy="4897120"/>
            </a:xfrm>
            <a:custGeom>
              <a:avLst/>
              <a:gdLst/>
              <a:ahLst/>
              <a:cxnLst/>
              <a:rect l="l" t="t" r="r" b="b"/>
              <a:pathLst>
                <a:path w="2727325" h="4897120">
                  <a:moveTo>
                    <a:pt x="2726805" y="4896828"/>
                  </a:moveTo>
                  <a:lnTo>
                    <a:pt x="0" y="4896828"/>
                  </a:lnTo>
                  <a:lnTo>
                    <a:pt x="2726805" y="0"/>
                  </a:lnTo>
                  <a:lnTo>
                    <a:pt x="2726805" y="4896828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" y="5072059"/>
            <a:ext cx="3700461" cy="5127375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96962" y="948117"/>
            <a:ext cx="1073531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RESULTS</a:t>
            </a:r>
            <a:r>
              <a:rPr sz="6350" spc="120" dirty="0"/>
              <a:t> </a:t>
            </a:r>
            <a:r>
              <a:rPr sz="6350" dirty="0"/>
              <a:t>AND</a:t>
            </a:r>
            <a:r>
              <a:rPr sz="6350" spc="130" dirty="0"/>
              <a:t> </a:t>
            </a:r>
            <a:r>
              <a:rPr sz="6350" spc="-10" dirty="0"/>
              <a:t>SCREENSHOTS</a:t>
            </a:r>
            <a:endParaRPr sz="6350"/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6254832"/>
            <a:ext cx="1935301" cy="343969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3762" y="2509894"/>
            <a:ext cx="2163032" cy="252596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2981" y="6191774"/>
            <a:ext cx="1845182" cy="366157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46602" y="2343820"/>
            <a:ext cx="2094038" cy="2952922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0297" y="531176"/>
            <a:ext cx="54984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CONCLUSION</a:t>
            </a:r>
            <a:endParaRPr sz="7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340"/>
              </a:spcBef>
              <a:tabLst>
                <a:tab pos="1203325" algn="l"/>
                <a:tab pos="2583815" algn="l"/>
                <a:tab pos="2909570" algn="l"/>
                <a:tab pos="3133090" algn="l"/>
                <a:tab pos="4113529" algn="l"/>
                <a:tab pos="5720715" algn="l"/>
                <a:tab pos="6786245" algn="l"/>
                <a:tab pos="7682230" algn="l"/>
                <a:tab pos="8183880" algn="l"/>
                <a:tab pos="8432165" algn="l"/>
                <a:tab pos="8966200" algn="l"/>
                <a:tab pos="9712960" algn="l"/>
                <a:tab pos="10736580" algn="l"/>
              </a:tabLst>
            </a:pP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Portfolio</a:t>
            </a:r>
            <a:r>
              <a:rPr dirty="0"/>
              <a:t>	</a:t>
            </a:r>
            <a:r>
              <a:rPr spc="-10" dirty="0"/>
              <a:t>Website</a:t>
            </a:r>
            <a:r>
              <a:rPr dirty="0"/>
              <a:t>	</a:t>
            </a:r>
            <a:r>
              <a:rPr spc="-10" dirty="0"/>
              <a:t>provides</a:t>
            </a:r>
            <a:r>
              <a:rPr dirty="0"/>
              <a:t>	</a:t>
            </a:r>
            <a:r>
              <a:rPr spc="-25" dirty="0"/>
              <a:t>an </a:t>
            </a:r>
            <a:r>
              <a:rPr spc="-10" dirty="0"/>
              <a:t>organized</a:t>
            </a:r>
            <a:r>
              <a:rPr dirty="0"/>
              <a:t>	</a:t>
            </a:r>
            <a:r>
              <a:rPr spc="-25" dirty="0"/>
              <a:t>and</a:t>
            </a:r>
            <a:r>
              <a:rPr dirty="0"/>
              <a:t>	</a:t>
            </a:r>
            <a:r>
              <a:rPr spc="-10" dirty="0"/>
              <a:t>professional</a:t>
            </a:r>
            <a:r>
              <a:rPr dirty="0"/>
              <a:t>	</a:t>
            </a:r>
            <a:r>
              <a:rPr spc="-25" dirty="0"/>
              <a:t>way</a:t>
            </a:r>
            <a:r>
              <a:rPr dirty="0"/>
              <a:t>	</a:t>
            </a:r>
            <a:r>
              <a:rPr spc="-25" dirty="0"/>
              <a:t>to</a:t>
            </a:r>
            <a:r>
              <a:rPr dirty="0"/>
              <a:t>	</a:t>
            </a:r>
            <a:r>
              <a:rPr spc="-10" dirty="0"/>
              <a:t>present personal</a:t>
            </a:r>
            <a:r>
              <a:rPr dirty="0"/>
              <a:t>	</a:t>
            </a:r>
            <a:r>
              <a:rPr spc="-10" dirty="0"/>
              <a:t>achievements,</a:t>
            </a:r>
            <a:r>
              <a:rPr dirty="0"/>
              <a:t>	</a:t>
            </a:r>
            <a:r>
              <a:rPr spc="-10" dirty="0"/>
              <a:t>skills,</a:t>
            </a:r>
            <a:r>
              <a:rPr dirty="0"/>
              <a:t>	</a:t>
            </a:r>
            <a:r>
              <a:rPr spc="-25" dirty="0"/>
              <a:t>and</a:t>
            </a:r>
          </a:p>
          <a:p>
            <a:pPr marL="12700">
              <a:lnSpc>
                <a:spcPts val="6240"/>
              </a:lnSpc>
            </a:pPr>
            <a:r>
              <a:rPr spc="-10" dirty="0"/>
              <a:t>projects.</a:t>
            </a:r>
          </a:p>
          <a:p>
            <a:pPr marL="12700" marR="1557020">
              <a:lnSpc>
                <a:spcPts val="6450"/>
              </a:lnSpc>
              <a:spcBef>
                <a:spcPts val="6550"/>
              </a:spcBef>
              <a:tabLst>
                <a:tab pos="569595" algn="l"/>
                <a:tab pos="2205355" algn="l"/>
                <a:tab pos="2688590" algn="l"/>
                <a:tab pos="3375025" algn="l"/>
                <a:tab pos="4625975" algn="l"/>
                <a:tab pos="5309235" algn="l"/>
                <a:tab pos="6494145" algn="l"/>
                <a:tab pos="9251315" algn="l"/>
              </a:tabLst>
            </a:pPr>
            <a:r>
              <a:rPr spc="-25" dirty="0"/>
              <a:t>It</a:t>
            </a:r>
            <a:r>
              <a:rPr dirty="0"/>
              <a:t>	</a:t>
            </a:r>
            <a:r>
              <a:rPr spc="-10" dirty="0"/>
              <a:t>enhances</a:t>
            </a:r>
            <a:r>
              <a:rPr dirty="0"/>
              <a:t>	</a:t>
            </a:r>
            <a:r>
              <a:rPr spc="-10" dirty="0"/>
              <a:t>career</a:t>
            </a:r>
            <a:r>
              <a:rPr dirty="0"/>
              <a:t>	</a:t>
            </a:r>
            <a:r>
              <a:rPr spc="-10" dirty="0"/>
              <a:t>opportunities</a:t>
            </a:r>
            <a:r>
              <a:rPr dirty="0"/>
              <a:t>	</a:t>
            </a:r>
            <a:r>
              <a:rPr spc="-25" dirty="0"/>
              <a:t>and </a:t>
            </a:r>
            <a:r>
              <a:rPr spc="-10" dirty="0"/>
              <a:t>creates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-10" dirty="0"/>
              <a:t>strong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presence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030324" y="80438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030324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0" y="6015037"/>
            <a:ext cx="6257290" cy="4272280"/>
            <a:chOff x="0" y="6015037"/>
            <a:chExt cx="6257290" cy="4272280"/>
          </a:xfrm>
        </p:grpSpPr>
        <p:sp>
          <p:nvSpPr>
            <p:cNvPr id="15" name="object 15"/>
            <p:cNvSpPr/>
            <p:nvPr/>
          </p:nvSpPr>
          <p:spPr>
            <a:xfrm>
              <a:off x="0" y="6015037"/>
              <a:ext cx="671830" cy="4272280"/>
            </a:xfrm>
            <a:custGeom>
              <a:avLst/>
              <a:gdLst/>
              <a:ahLst/>
              <a:cxnLst/>
              <a:rect l="l" t="t" r="r" b="b"/>
              <a:pathLst>
                <a:path w="671830" h="4272280">
                  <a:moveTo>
                    <a:pt x="671512" y="4271962"/>
                  </a:moveTo>
                  <a:lnTo>
                    <a:pt x="0" y="4271962"/>
                  </a:lnTo>
                  <a:lnTo>
                    <a:pt x="0" y="0"/>
                  </a:lnTo>
                  <a:lnTo>
                    <a:pt x="671512" y="4271962"/>
                  </a:lnTo>
                  <a:close/>
                </a:path>
              </a:pathLst>
            </a:custGeom>
            <a:solidFill>
              <a:srgbClr val="5ECAE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2"/>
              <a:ext cx="3214687" cy="30003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23053" y="880990"/>
            <a:ext cx="15631794" cy="2197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5865"/>
              </a:lnSpc>
              <a:spcBef>
                <a:spcPts val="125"/>
              </a:spcBef>
            </a:pPr>
            <a:r>
              <a:rPr sz="6350" dirty="0"/>
              <a:t>PROJECT</a:t>
            </a:r>
            <a:r>
              <a:rPr sz="6350" spc="40" dirty="0"/>
              <a:t> </a:t>
            </a:r>
            <a:r>
              <a:rPr sz="6350" spc="-10" dirty="0"/>
              <a:t>TITLE</a:t>
            </a:r>
            <a:endParaRPr sz="6350"/>
          </a:p>
          <a:p>
            <a:pPr marL="743585">
              <a:lnSpc>
                <a:spcPts val="11205"/>
              </a:lnSpc>
              <a:tabLst>
                <a:tab pos="7287259" algn="l"/>
              </a:tabLst>
            </a:pPr>
            <a:r>
              <a:rPr sz="10800" b="0" spc="670" dirty="0">
                <a:solidFill>
                  <a:srgbClr val="000000"/>
                </a:solidFill>
                <a:latin typeface="Times New Roman"/>
                <a:cs typeface="Times New Roman"/>
              </a:rPr>
              <a:t>DIGITAL</a:t>
            </a:r>
            <a:r>
              <a:rPr sz="10800" b="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10800" b="0" spc="635" dirty="0">
                <a:solidFill>
                  <a:srgbClr val="000000"/>
                </a:solidFill>
                <a:latin typeface="Times New Roman"/>
                <a:cs typeface="Times New Roman"/>
              </a:rPr>
              <a:t>PORTFOLIO</a:t>
            </a:r>
            <a:endParaRPr sz="10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68"/>
            <a:ext cx="18288000" cy="10244455"/>
          </a:xfrm>
          <a:custGeom>
            <a:avLst/>
            <a:gdLst/>
            <a:ahLst/>
            <a:cxnLst/>
            <a:rect l="l" t="t" r="r" b="b"/>
            <a:pathLst>
              <a:path w="18288000" h="10244455">
                <a:moveTo>
                  <a:pt x="18288000" y="10244131"/>
                </a:moveTo>
                <a:lnTo>
                  <a:pt x="0" y="10244131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4413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8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2"/>
                </a:lnTo>
                <a:lnTo>
                  <a:pt x="0" y="271462"/>
                </a:lnTo>
                <a:lnTo>
                  <a:pt x="9715" y="199263"/>
                </a:lnTo>
                <a:lnTo>
                  <a:pt x="37052" y="134493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281" y="9715"/>
                </a:lnTo>
                <a:lnTo>
                  <a:pt x="343793" y="9715"/>
                </a:lnTo>
                <a:lnTo>
                  <a:pt x="408555" y="37052"/>
                </a:lnTo>
                <a:lnTo>
                  <a:pt x="463465" y="79533"/>
                </a:lnTo>
                <a:lnTo>
                  <a:pt x="505913" y="134493"/>
                </a:lnTo>
                <a:lnTo>
                  <a:pt x="533209" y="199263"/>
                </a:lnTo>
                <a:lnTo>
                  <a:pt x="542925" y="271462"/>
                </a:lnTo>
                <a:lnTo>
                  <a:pt x="533264" y="343662"/>
                </a:lnTo>
                <a:lnTo>
                  <a:pt x="505894" y="408527"/>
                </a:lnTo>
                <a:lnTo>
                  <a:pt x="463363" y="463486"/>
                </a:lnTo>
                <a:lnTo>
                  <a:pt x="408301" y="505968"/>
                </a:lnTo>
                <a:lnTo>
                  <a:pt x="343436" y="533304"/>
                </a:lnTo>
                <a:lnTo>
                  <a:pt x="342954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16350" y="8415337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4" cy="37147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1437" y="5729284"/>
            <a:ext cx="6186170" cy="4514850"/>
            <a:chOff x="71437" y="5729284"/>
            <a:chExt cx="6186170" cy="45148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5729284"/>
              <a:ext cx="2600237" cy="451484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96962" y="621092"/>
            <a:ext cx="3515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AGENDA</a:t>
            </a:r>
            <a:endParaRPr sz="72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4138874" y="2128719"/>
            <a:ext cx="689610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indent="-464184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476884" algn="l"/>
                <a:tab pos="2543810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21865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55511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905000" algn="l"/>
                <a:tab pos="2893695" algn="l"/>
              </a:tabLst>
            </a:pPr>
            <a:r>
              <a:rPr sz="4200" spc="105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665730" algn="l"/>
                <a:tab pos="4237990" algn="l"/>
                <a:tab pos="5226685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4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7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582545" algn="l"/>
                <a:tab pos="3571875" algn="l"/>
              </a:tabLst>
            </a:pPr>
            <a:r>
              <a:rPr sz="4200" spc="14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82825" algn="l"/>
                <a:tab pos="3271520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5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</a:tabLst>
            </a:pPr>
            <a:r>
              <a:rPr sz="4200" spc="10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35"/>
              </a:lnSpc>
              <a:buAutoNum type="arabicPeriod"/>
              <a:tabLst>
                <a:tab pos="476884" algn="l"/>
                <a:tab pos="225488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987212" y="4400550"/>
            <a:ext cx="4142740" cy="4886325"/>
            <a:chOff x="11987212" y="4400550"/>
            <a:chExt cx="4142740" cy="4886325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2" y="4400550"/>
              <a:ext cx="4142491" cy="48863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8407" y="828292"/>
            <a:ext cx="842899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PROBLEM</a:t>
            </a:r>
            <a:r>
              <a:rPr sz="6350" spc="975" dirty="0"/>
              <a:t> </a:t>
            </a:r>
            <a:r>
              <a:rPr sz="6350" spc="-10" dirty="0"/>
              <a:t>STATEMENT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29846" y="2490468"/>
            <a:ext cx="10822940" cy="385635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8610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In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today’s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competitive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world,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individuals </a:t>
            </a:r>
            <a:r>
              <a:rPr sz="4200" dirty="0">
                <a:latin typeface="Calibri"/>
                <a:cs typeface="Calibri"/>
              </a:rPr>
              <a:t>lack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centralized,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professional,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visually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appealing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platform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their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academic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spc="-10" dirty="0">
                <a:latin typeface="Calibri"/>
                <a:cs typeface="Calibri"/>
              </a:rPr>
              <a:t>achievements,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projects.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dirty="0">
                <a:latin typeface="Calibri"/>
                <a:cs typeface="Calibri"/>
              </a:rPr>
              <a:t>A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necessary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present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information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effectively.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6962" y="1210150"/>
            <a:ext cx="786765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14775" algn="l"/>
              </a:tabLst>
            </a:pPr>
            <a:r>
              <a:rPr sz="6350" spc="-10" dirty="0"/>
              <a:t>PROJECT</a:t>
            </a:r>
            <a:r>
              <a:rPr sz="6350" dirty="0"/>
              <a:t>	</a:t>
            </a:r>
            <a:r>
              <a:rPr sz="6350" spc="-10" dirty="0"/>
              <a:t>OVERVIEW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88402" y="2733357"/>
            <a:ext cx="11102340" cy="51327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platform </a:t>
            </a:r>
            <a:r>
              <a:rPr sz="4200" dirty="0">
                <a:latin typeface="Calibri"/>
                <a:cs typeface="Calibri"/>
              </a:rPr>
              <a:t>designed</a:t>
            </a:r>
            <a:r>
              <a:rPr sz="4200" spc="-10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technical,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 </a:t>
            </a:r>
            <a:r>
              <a:rPr sz="4200" dirty="0">
                <a:latin typeface="Calibri"/>
                <a:cs typeface="Calibri"/>
              </a:rPr>
              <a:t>creative</a:t>
            </a:r>
            <a:r>
              <a:rPr sz="4200" spc="-1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0"/>
              </a:lnSpc>
            </a:pPr>
            <a:r>
              <a:rPr sz="4200" dirty="0">
                <a:latin typeface="Calibri"/>
                <a:cs typeface="Calibri"/>
              </a:rPr>
              <a:t>It</a:t>
            </a:r>
            <a:r>
              <a:rPr sz="4200" spc="-5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contains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such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Me,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Education,</a:t>
            </a:r>
            <a:endParaRPr sz="4200">
              <a:latin typeface="Calibri"/>
              <a:cs typeface="Calibri"/>
            </a:endParaRPr>
          </a:p>
          <a:p>
            <a:pPr marL="12700" marR="2012950">
              <a:lnSpc>
                <a:spcPts val="5030"/>
              </a:lnSpc>
              <a:spcBef>
                <a:spcPts val="170"/>
              </a:spcBef>
            </a:pP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Certifications,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information.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responsive,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spc="-10" dirty="0">
                <a:latin typeface="Calibri"/>
                <a:cs typeface="Calibri"/>
              </a:rPr>
              <a:t>customizable.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212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WHO</a:t>
            </a:r>
            <a:r>
              <a:rPr sz="4800" spc="-100" dirty="0"/>
              <a:t> </a:t>
            </a:r>
            <a:r>
              <a:rPr sz="4800" dirty="0"/>
              <a:t>ARE</a:t>
            </a:r>
            <a:r>
              <a:rPr sz="4800" spc="-100" dirty="0"/>
              <a:t> </a:t>
            </a:r>
            <a:r>
              <a:rPr sz="4800" dirty="0"/>
              <a:t>THE</a:t>
            </a:r>
            <a:r>
              <a:rPr sz="4800" spc="-100" dirty="0"/>
              <a:t> </a:t>
            </a:r>
            <a:r>
              <a:rPr sz="4800" dirty="0"/>
              <a:t>END</a:t>
            </a:r>
            <a:r>
              <a:rPr sz="4800" spc="-100" dirty="0"/>
              <a:t> </a:t>
            </a:r>
            <a:r>
              <a:rPr sz="4800" spc="-10" dirty="0"/>
              <a:t>USERS?</a:t>
            </a:r>
            <a:endParaRPr sz="4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70441" cy="72866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68820" y="3072158"/>
            <a:ext cx="12116435" cy="258000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5020"/>
              </a:lnSpc>
              <a:spcBef>
                <a:spcPts val="234"/>
              </a:spcBef>
            </a:pPr>
            <a:r>
              <a:rPr sz="4200" dirty="0">
                <a:latin typeface="Calibri"/>
                <a:cs typeface="Calibri"/>
              </a:rPr>
              <a:t>Students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achievements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 </a:t>
            </a:r>
            <a:r>
              <a:rPr sz="4200" dirty="0">
                <a:latin typeface="Calibri"/>
                <a:cs typeface="Calibri"/>
              </a:rPr>
              <a:t>Job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Seekers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certifications </a:t>
            </a:r>
            <a:r>
              <a:rPr sz="4200" dirty="0">
                <a:latin typeface="Calibri"/>
                <a:cs typeface="Calibri"/>
              </a:rPr>
              <a:t>Professionals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Build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online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brand </a:t>
            </a:r>
            <a:r>
              <a:rPr sz="4200" dirty="0">
                <a:latin typeface="Calibri"/>
                <a:cs typeface="Calibri"/>
              </a:rPr>
              <a:t>Recruiters/Employers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View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candidate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easily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38423" y="1938925"/>
            <a:ext cx="4043679" cy="7915275"/>
            <a:chOff x="12438423" y="1938925"/>
            <a:chExt cx="4043679" cy="7915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8423" y="1938925"/>
              <a:ext cx="4043362" cy="791489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030324" y="8043862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TOOLS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TECHNIQUES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63582" y="2253295"/>
            <a:ext cx="9394825" cy="6409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alibri"/>
                <a:cs typeface="Calibri"/>
              </a:rPr>
              <a:t>Frontend: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HTML,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CSS,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JavaScript,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Bootstrap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200">
              <a:latin typeface="Calibri"/>
              <a:cs typeface="Calibri"/>
            </a:endParaRPr>
          </a:p>
          <a:p>
            <a:pPr marL="12700" marR="325755">
              <a:lnSpc>
                <a:spcPts val="5030"/>
              </a:lnSpc>
              <a:spcBef>
                <a:spcPts val="5"/>
              </a:spcBef>
            </a:pPr>
            <a:r>
              <a:rPr sz="4200" dirty="0">
                <a:latin typeface="Calibri"/>
                <a:cs typeface="Calibri"/>
              </a:rPr>
              <a:t>Backend: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Python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(Flask/Django)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or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PHP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(if </a:t>
            </a:r>
            <a:r>
              <a:rPr sz="4200" spc="-10" dirty="0">
                <a:latin typeface="Calibri"/>
                <a:cs typeface="Calibri"/>
              </a:rPr>
              <a:t>required)</a:t>
            </a:r>
            <a:endParaRPr sz="4200">
              <a:latin typeface="Calibri"/>
              <a:cs typeface="Calibri"/>
            </a:endParaRPr>
          </a:p>
          <a:p>
            <a:pPr marL="12700" marR="1468755">
              <a:lnSpc>
                <a:spcPts val="10050"/>
              </a:lnSpc>
              <a:spcBef>
                <a:spcPts val="994"/>
              </a:spcBef>
            </a:pPr>
            <a:r>
              <a:rPr sz="4200" dirty="0">
                <a:latin typeface="Calibri"/>
                <a:cs typeface="Calibri"/>
              </a:rPr>
              <a:t>Database: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MySQL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SQLite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(optional) </a:t>
            </a:r>
            <a:r>
              <a:rPr sz="4200" dirty="0">
                <a:latin typeface="Calibri"/>
                <a:cs typeface="Calibri"/>
              </a:rPr>
              <a:t>Hosting: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GitHub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Pages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Netlify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0"/>
              </a:spcBef>
            </a:pPr>
            <a:r>
              <a:rPr sz="4200" dirty="0">
                <a:latin typeface="Calibri"/>
                <a:cs typeface="Calibri"/>
              </a:rPr>
              <a:t>Version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Control: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&amp;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GitHub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6962" y="399255"/>
            <a:ext cx="112998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POTFOLIO</a:t>
            </a:r>
            <a:r>
              <a:rPr sz="6000" spc="60" dirty="0"/>
              <a:t> </a:t>
            </a:r>
            <a:r>
              <a:rPr sz="6000" dirty="0"/>
              <a:t>DESIGN</a:t>
            </a:r>
            <a:r>
              <a:rPr sz="6000" spc="60" dirty="0"/>
              <a:t> </a:t>
            </a:r>
            <a:r>
              <a:rPr sz="6000" dirty="0"/>
              <a:t>AND</a:t>
            </a:r>
            <a:r>
              <a:rPr sz="6000" spc="60" dirty="0"/>
              <a:t> </a:t>
            </a:r>
            <a:r>
              <a:rPr sz="6000" spc="-10" dirty="0"/>
              <a:t>LAYOUT</a:t>
            </a:r>
            <a:endParaRPr sz="6000"/>
          </a:p>
        </p:txBody>
      </p:sp>
      <p:sp>
        <p:nvSpPr>
          <p:cNvPr id="5" name="object 5"/>
          <p:cNvSpPr/>
          <p:nvPr/>
        </p:nvSpPr>
        <p:spPr>
          <a:xfrm>
            <a:off x="15087600" y="7877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8402" y="2195352"/>
            <a:ext cx="10863580" cy="510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730"/>
              </a:lnSpc>
              <a:spcBef>
                <a:spcPts val="100"/>
              </a:spcBef>
              <a:tabLst>
                <a:tab pos="1070610" algn="l"/>
                <a:tab pos="2817495" algn="l"/>
                <a:tab pos="4738370" algn="l"/>
                <a:tab pos="5168265" algn="l"/>
                <a:tab pos="6771640" algn="l"/>
                <a:tab pos="906716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design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follows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50" dirty="0">
                <a:latin typeface="Calibri"/>
                <a:cs typeface="Calibri"/>
              </a:rPr>
              <a:t>a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clean,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minimal,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  <a:p>
            <a:pPr marL="12700" marR="167640">
              <a:lnSpc>
                <a:spcPts val="5700"/>
              </a:lnSpc>
              <a:spcBef>
                <a:spcPts val="209"/>
              </a:spcBef>
              <a:tabLst>
                <a:tab pos="2215515" algn="l"/>
                <a:tab pos="3183890" algn="l"/>
                <a:tab pos="4318000" algn="l"/>
                <a:tab pos="4875530" algn="l"/>
                <a:tab pos="6099810" algn="l"/>
                <a:tab pos="7908290" algn="l"/>
                <a:tab pos="7941945" algn="l"/>
              </a:tabLst>
            </a:pPr>
            <a:r>
              <a:rPr sz="4800" spc="-10" dirty="0">
                <a:latin typeface="Calibri"/>
                <a:cs typeface="Calibri"/>
              </a:rPr>
              <a:t>professional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layout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with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98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proper		</a:t>
            </a:r>
            <a:r>
              <a:rPr sz="4800" spc="-10" dirty="0">
                <a:latin typeface="Calibri"/>
                <a:cs typeface="Calibri"/>
              </a:rPr>
              <a:t>navigation. Sections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include: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Home,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About,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Skills,</a:t>
            </a:r>
            <a:endParaRPr sz="4800">
              <a:latin typeface="Calibri"/>
              <a:cs typeface="Calibri"/>
            </a:endParaRPr>
          </a:p>
          <a:p>
            <a:pPr marL="12700" marR="1282700">
              <a:lnSpc>
                <a:spcPts val="5700"/>
              </a:lnSpc>
              <a:tabLst>
                <a:tab pos="2300605" algn="l"/>
                <a:tab pos="5064760" algn="l"/>
                <a:tab pos="8639175" algn="l"/>
              </a:tabLst>
            </a:pPr>
            <a:r>
              <a:rPr sz="4800" spc="-10" dirty="0">
                <a:latin typeface="Calibri"/>
                <a:cs typeface="Calibri"/>
              </a:rPr>
              <a:t>Projects,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Education,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Certifications,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 </a:t>
            </a:r>
            <a:r>
              <a:rPr sz="4800" spc="-10" dirty="0">
                <a:latin typeface="Calibri"/>
                <a:cs typeface="Calibri"/>
              </a:rPr>
              <a:t>Contact.</a:t>
            </a:r>
            <a:endParaRPr sz="4800">
              <a:latin typeface="Calibri"/>
              <a:cs typeface="Calibri"/>
            </a:endParaRPr>
          </a:p>
          <a:p>
            <a:pPr marL="12700" marR="5080">
              <a:lnSpc>
                <a:spcPts val="5700"/>
              </a:lnSpc>
              <a:tabLst>
                <a:tab pos="1070610" algn="l"/>
                <a:tab pos="2932430" algn="l"/>
                <a:tab pos="3375660" algn="l"/>
                <a:tab pos="3891915" algn="l"/>
                <a:tab pos="6703059" algn="l"/>
                <a:tab pos="7560945" algn="l"/>
                <a:tab pos="886523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portfolio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is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responsive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for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both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desktop </a:t>
            </a:r>
            <a:r>
              <a:rPr sz="4800" spc="-25" dirty="0">
                <a:latin typeface="Calibri"/>
                <a:cs typeface="Calibri"/>
              </a:rPr>
              <a:t>and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0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mobile	</a:t>
            </a:r>
            <a:r>
              <a:rPr sz="4800" spc="-10" dirty="0">
                <a:latin typeface="Calibri"/>
                <a:cs typeface="Calibri"/>
              </a:rPr>
              <a:t>devices.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527366"/>
            <a:ext cx="124333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9580" algn="l"/>
                <a:tab pos="6141085" algn="l"/>
              </a:tabLst>
            </a:pPr>
            <a:r>
              <a:rPr sz="6600" spc="-10" dirty="0"/>
              <a:t>FEATURES</a:t>
            </a:r>
            <a:r>
              <a:rPr sz="6600" dirty="0"/>
              <a:t>	</a:t>
            </a:r>
            <a:r>
              <a:rPr sz="6600" spc="-25" dirty="0"/>
              <a:t>AND</a:t>
            </a:r>
            <a:r>
              <a:rPr sz="6600" dirty="0"/>
              <a:t>	</a:t>
            </a:r>
            <a:r>
              <a:rPr sz="6600" spc="-10" dirty="0"/>
              <a:t>FUNCTIONALITY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478859" y="2372027"/>
            <a:ext cx="1022731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interface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smooth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navigation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ct val="199400"/>
              </a:lnSpc>
            </a:pPr>
            <a:r>
              <a:rPr sz="4200" dirty="0">
                <a:latin typeface="Calibri"/>
                <a:cs typeface="Calibri"/>
              </a:rPr>
              <a:t>Responsive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design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mobile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desktop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</a:t>
            </a:r>
            <a:r>
              <a:rPr sz="4200" dirty="0">
                <a:latin typeface="Calibri"/>
                <a:cs typeface="Calibri"/>
              </a:rPr>
              <a:t>Integration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LinkedIn/GitHub Downloadable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Resume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option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251</Words>
  <Application>Microsoft Office PowerPoint</Application>
  <PresentationFormat>Custom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Times New Roman</vt:lpstr>
      <vt:lpstr>Trebuchet MS</vt:lpstr>
      <vt:lpstr>Office Theme</vt:lpstr>
      <vt:lpstr>PowerPoint Presentation</vt:lpstr>
      <vt:lpstr>PROJECT TITLE DIGITAL PORTFOLIO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FWD TNSDC 2025 (1).pptx</dc:title>
  <dc:creator>Naveen Prema</dc:creator>
  <cp:keywords>DAGyX_NI_QU,BAGThdHYayw,0</cp:keywords>
  <cp:lastModifiedBy>MSCAS</cp:lastModifiedBy>
  <cp:revision>1</cp:revision>
  <dcterms:created xsi:type="dcterms:W3CDTF">2025-09-10T07:28:47Z</dcterms:created>
  <dcterms:modified xsi:type="dcterms:W3CDTF">2025-09-11T08:21:30Z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2025-09-08T00:00:00Z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2025-09-10T00:00:00Z</vt:filetime>
  </property>
  <property fmtid="{D5CDD505-2E9C-101B-9397-08002B2CF9AE}" pid="5" name="Producer">
    <vt:lpwstr>Canva</vt:lpwstr>
  </property>
</Properties>
</file>