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2844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>
                <a:solidFill>
                  <a:srgbClr val="0000FF"/>
                </a:solidFill>
                <a:latin typeface="Calibri"/>
                <a:cs typeface="Calibri"/>
              </a:rPr>
              <a:t>KAVYA </a:t>
            </a:r>
            <a:r>
              <a:rPr lang="en-GB" sz="4200" spc="-10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20" dirty="0">
                <a:solidFill>
                  <a:srgbClr val="0000FF"/>
                </a:solidFill>
                <a:latin typeface="Calibri"/>
                <a:cs typeface="Calibri"/>
              </a:rPr>
              <a:t>24bca089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200" spc="-10" dirty="0">
                <a:solidFill>
                  <a:srgbClr val="0000FF"/>
                </a:solidFill>
                <a:latin typeface="Calibri"/>
                <a:cs typeface="Calibri"/>
              </a:rPr>
              <a:t>64018594E921B10A63A4166968E227AC</a:t>
            </a:r>
          </a:p>
          <a:p>
            <a:pPr marL="12700">
              <a:lnSpc>
                <a:spcPts val="484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GB" sz="4200" dirty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431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Admin</cp:lastModifiedBy>
  <cp:revision>3</cp:revision>
  <dcterms:created xsi:type="dcterms:W3CDTF">2025-09-10T07:28:47Z</dcterms:created>
  <dcterms:modified xsi:type="dcterms:W3CDTF">2025-09-13T16:07:00Z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