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895297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err="1" smtClean="0">
                <a:latin typeface="Calibri"/>
                <a:cs typeface="Calibri"/>
              </a:rPr>
              <a:t>Deevika.V</a:t>
            </a:r>
            <a:endParaRPr lang="en-US" sz="4200" spc="-10" dirty="0" smtClean="0"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smtClean="0">
                <a:latin typeface="Calibri"/>
                <a:cs typeface="Calibri"/>
              </a:rPr>
              <a:t>24</a:t>
            </a:r>
            <a:r>
              <a:rPr lang="en-US" sz="4200" dirty="0" smtClean="0">
                <a:latin typeface="Calibri"/>
                <a:cs typeface="Calibri"/>
              </a:rPr>
              <a:t>bca092</a:t>
            </a:r>
            <a:r>
              <a:rPr sz="4200" spc="-25" dirty="0" smtClean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lang="en-US" sz="3600" smtClean="0">
                <a:latin typeface="Calibri"/>
                <a:cs typeface="Calibri"/>
              </a:rPr>
              <a:t>C2B8BFF0FE3FD0582C14CD06670A3501</a:t>
            </a:r>
            <a:endParaRPr sz="36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dirty="0" smtClean="0">
                <a:latin typeface="Calibri"/>
                <a:cs typeface="Calibri"/>
              </a:rPr>
              <a:t>BCA COMPUTER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252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2</cp:revision>
  <dcterms:created xsi:type="dcterms:W3CDTF">2025-09-10T07:28:47Z</dcterms:created>
  <dcterms:modified xsi:type="dcterms:W3CDTF">2025-09-19T07:05:36Z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