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9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797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DEEVIKA.V</a:t>
            </a: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24b</a:t>
            </a:r>
            <a:r>
              <a:rPr lang="en-US" sz="4200" dirty="0" smtClean="0">
                <a:latin typeface="Calibri"/>
                <a:cs typeface="Calibri"/>
              </a:rPr>
              <a:t>CAo92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dirty="0" smtClean="0">
                <a:latin typeface="Calibri"/>
                <a:cs typeface="Calibri"/>
              </a:rPr>
              <a:t>&amp;</a:t>
            </a:r>
            <a:r>
              <a:rPr lang="en-US" sz="4200" dirty="0" smtClean="0">
                <a:latin typeface="Calibri"/>
                <a:cs typeface="Calibri"/>
              </a:rPr>
              <a:t>asunm123212400536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err="1" smtClean="0">
                <a:latin typeface="Calibri"/>
                <a:cs typeface="Calibri"/>
              </a:rPr>
              <a:t>B.</a:t>
            </a:r>
            <a:r>
              <a:rPr lang="en-US" sz="4200" dirty="0" err="1" smtClean="0">
                <a:latin typeface="Calibri"/>
                <a:cs typeface="Calibri"/>
              </a:rPr>
              <a:t>C.A.computer</a:t>
            </a:r>
            <a:r>
              <a:rPr lang="en-US" sz="4200" smtClean="0">
                <a:latin typeface="Calibri"/>
                <a:cs typeface="Calibri"/>
              </a:rPr>
              <a:t>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252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1</cp:revision>
  <dcterms:created xsi:type="dcterms:W3CDTF">2025-09-10T07:28:47Z</dcterms:created>
  <dcterms:modified xsi:type="dcterms:W3CDTF">2025-09-12T05:16:10Z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