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8288000" cy="10287000"/>
  <p:notesSz cx="18288000" cy="10287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0" d="100"/>
          <a:sy n="50" d="100"/>
        </p:scale>
        <p:origin x="946" y="3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350" b="1" i="0">
                <a:solidFill>
                  <a:schemeClr val="hlink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rgbClr val="2D936A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50" dirty="0"/>
              <a:t>1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350" b="1" i="0">
                <a:solidFill>
                  <a:schemeClr val="hlink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rgbClr val="2D936A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50" dirty="0"/>
              <a:t>1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350" b="1" i="0">
                <a:solidFill>
                  <a:schemeClr val="hlink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rgbClr val="2D936A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50" dirty="0"/>
              <a:t>1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9/22/2025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350" b="1" i="0">
                <a:solidFill>
                  <a:schemeClr val="hlink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rgbClr val="2D936A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50" dirty="0"/>
              <a:t>1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9/22/2025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1168912" y="6006"/>
            <a:ext cx="7119620" cy="10280015"/>
          </a:xfrm>
          <a:custGeom>
            <a:avLst/>
            <a:gdLst/>
            <a:ahLst/>
            <a:cxnLst/>
            <a:rect l="l" t="t" r="r" b="b"/>
            <a:pathLst>
              <a:path w="7119619" h="10280015">
                <a:moveTo>
                  <a:pt x="18851" y="10279664"/>
                </a:moveTo>
                <a:lnTo>
                  <a:pt x="3114" y="10279664"/>
                </a:lnTo>
                <a:lnTo>
                  <a:pt x="0" y="10274997"/>
                </a:lnTo>
                <a:lnTo>
                  <a:pt x="4216431" y="7463312"/>
                </a:lnTo>
                <a:lnTo>
                  <a:pt x="2890075" y="2476"/>
                </a:lnTo>
                <a:lnTo>
                  <a:pt x="2904267" y="0"/>
                </a:lnTo>
                <a:lnTo>
                  <a:pt x="4229480" y="7454645"/>
                </a:lnTo>
                <a:lnTo>
                  <a:pt x="4255239" y="7454645"/>
                </a:lnTo>
                <a:lnTo>
                  <a:pt x="4232242" y="7469980"/>
                </a:lnTo>
                <a:lnTo>
                  <a:pt x="4233783" y="7478648"/>
                </a:lnTo>
                <a:lnTo>
                  <a:pt x="4219193" y="7478648"/>
                </a:lnTo>
                <a:lnTo>
                  <a:pt x="18851" y="10279664"/>
                </a:lnTo>
                <a:close/>
              </a:path>
              <a:path w="7119619" h="10280015">
                <a:moveTo>
                  <a:pt x="4255239" y="7454645"/>
                </a:moveTo>
                <a:lnTo>
                  <a:pt x="4229480" y="7454645"/>
                </a:lnTo>
                <a:lnTo>
                  <a:pt x="7115079" y="5530405"/>
                </a:lnTo>
                <a:lnTo>
                  <a:pt x="7119079" y="5536310"/>
                </a:lnTo>
                <a:lnTo>
                  <a:pt x="7119079" y="5544882"/>
                </a:lnTo>
                <a:lnTo>
                  <a:pt x="4255239" y="7454645"/>
                </a:lnTo>
                <a:close/>
              </a:path>
              <a:path w="7119619" h="10280015">
                <a:moveTo>
                  <a:pt x="4731733" y="10279664"/>
                </a:moveTo>
                <a:lnTo>
                  <a:pt x="4717209" y="10279664"/>
                </a:lnTo>
                <a:lnTo>
                  <a:pt x="4219193" y="7478648"/>
                </a:lnTo>
                <a:lnTo>
                  <a:pt x="4233783" y="7478648"/>
                </a:lnTo>
                <a:lnTo>
                  <a:pt x="4731733" y="10279664"/>
                </a:lnTo>
                <a:close/>
              </a:path>
            </a:pathLst>
          </a:custGeom>
          <a:solidFill>
            <a:srgbClr val="5DCA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3773148" y="0"/>
            <a:ext cx="4514850" cy="10287000"/>
          </a:xfrm>
          <a:custGeom>
            <a:avLst/>
            <a:gdLst/>
            <a:ahLst/>
            <a:cxnLst/>
            <a:rect l="l" t="t" r="r" b="b"/>
            <a:pathLst>
              <a:path w="4514850" h="10287000">
                <a:moveTo>
                  <a:pt x="4514849" y="10286999"/>
                </a:moveTo>
                <a:lnTo>
                  <a:pt x="0" y="10286999"/>
                </a:lnTo>
                <a:lnTo>
                  <a:pt x="3066573" y="0"/>
                </a:lnTo>
                <a:lnTo>
                  <a:pt x="4514849" y="0"/>
                </a:lnTo>
                <a:lnTo>
                  <a:pt x="4514849" y="10286999"/>
                </a:lnTo>
                <a:close/>
              </a:path>
            </a:pathLst>
          </a:custGeom>
          <a:solidFill>
            <a:srgbClr val="5DCAEC">
              <a:alpha val="360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4404314" y="0"/>
            <a:ext cx="3884295" cy="10287000"/>
          </a:xfrm>
          <a:custGeom>
            <a:avLst/>
            <a:gdLst/>
            <a:ahLst/>
            <a:cxnLst/>
            <a:rect l="l" t="t" r="r" b="b"/>
            <a:pathLst>
              <a:path w="3884294" h="10287000">
                <a:moveTo>
                  <a:pt x="3883723" y="10286999"/>
                </a:moveTo>
                <a:lnTo>
                  <a:pt x="1813369" y="10286999"/>
                </a:lnTo>
                <a:lnTo>
                  <a:pt x="0" y="0"/>
                </a:lnTo>
                <a:lnTo>
                  <a:pt x="3883723" y="0"/>
                </a:lnTo>
                <a:lnTo>
                  <a:pt x="3883723" y="10286999"/>
                </a:lnTo>
                <a:close/>
              </a:path>
            </a:pathLst>
          </a:custGeom>
          <a:solidFill>
            <a:srgbClr val="5DCAEC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3401673" y="4571999"/>
            <a:ext cx="4886325" cy="5715000"/>
          </a:xfrm>
          <a:custGeom>
            <a:avLst/>
            <a:gdLst/>
            <a:ahLst/>
            <a:cxnLst/>
            <a:rect l="l" t="t" r="r" b="b"/>
            <a:pathLst>
              <a:path w="4886325" h="5715000">
                <a:moveTo>
                  <a:pt x="4886324" y="5714999"/>
                </a:moveTo>
                <a:lnTo>
                  <a:pt x="0" y="5714999"/>
                </a:lnTo>
                <a:lnTo>
                  <a:pt x="4886324" y="0"/>
                </a:lnTo>
                <a:lnTo>
                  <a:pt x="4886324" y="5714999"/>
                </a:lnTo>
                <a:close/>
              </a:path>
            </a:pathLst>
          </a:custGeom>
          <a:solidFill>
            <a:srgbClr val="17AFE3">
              <a:alpha val="658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4006894" y="0"/>
            <a:ext cx="4281170" cy="10284460"/>
          </a:xfrm>
          <a:custGeom>
            <a:avLst/>
            <a:gdLst/>
            <a:ahLst/>
            <a:cxnLst/>
            <a:rect l="l" t="t" r="r" b="b"/>
            <a:pathLst>
              <a:path w="4281169" h="10284460">
                <a:moveTo>
                  <a:pt x="4281106" y="10284321"/>
                </a:moveTo>
                <a:lnTo>
                  <a:pt x="3704088" y="10284321"/>
                </a:lnTo>
                <a:lnTo>
                  <a:pt x="0" y="0"/>
                </a:lnTo>
                <a:lnTo>
                  <a:pt x="4281169" y="0"/>
                </a:lnTo>
                <a:lnTo>
                  <a:pt x="4281106" y="10284321"/>
                </a:lnTo>
                <a:close/>
              </a:path>
            </a:pathLst>
          </a:custGeom>
          <a:solidFill>
            <a:srgbClr val="17AFE3">
              <a:alpha val="5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6345230" y="0"/>
            <a:ext cx="1943100" cy="10285095"/>
          </a:xfrm>
          <a:custGeom>
            <a:avLst/>
            <a:gdLst/>
            <a:ahLst/>
            <a:cxnLst/>
            <a:rect l="l" t="t" r="r" b="b"/>
            <a:pathLst>
              <a:path w="1943100" h="10285095">
                <a:moveTo>
                  <a:pt x="1942718" y="10284809"/>
                </a:moveTo>
                <a:lnTo>
                  <a:pt x="0" y="10284809"/>
                </a:lnTo>
                <a:lnTo>
                  <a:pt x="1533334" y="0"/>
                </a:lnTo>
                <a:lnTo>
                  <a:pt x="1942718" y="0"/>
                </a:lnTo>
                <a:lnTo>
                  <a:pt x="1942718" y="10284809"/>
                </a:lnTo>
                <a:close/>
              </a:path>
            </a:pathLst>
          </a:custGeom>
          <a:solidFill>
            <a:srgbClr val="2D81C2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6404370" y="0"/>
            <a:ext cx="1884045" cy="10287000"/>
          </a:xfrm>
          <a:custGeom>
            <a:avLst/>
            <a:gdLst/>
            <a:ahLst/>
            <a:cxnLst/>
            <a:rect l="l" t="t" r="r" b="b"/>
            <a:pathLst>
              <a:path w="1884044" h="10287000">
                <a:moveTo>
                  <a:pt x="1883663" y="10286999"/>
                </a:moveTo>
                <a:lnTo>
                  <a:pt x="1671827" y="10286999"/>
                </a:lnTo>
                <a:lnTo>
                  <a:pt x="0" y="0"/>
                </a:lnTo>
                <a:lnTo>
                  <a:pt x="1883663" y="0"/>
                </a:lnTo>
                <a:lnTo>
                  <a:pt x="1883663" y="10286999"/>
                </a:lnTo>
                <a:close/>
              </a:path>
            </a:pathLst>
          </a:custGeom>
          <a:solidFill>
            <a:srgbClr val="206190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5562765" y="5386386"/>
            <a:ext cx="2725420" cy="4894580"/>
          </a:xfrm>
          <a:custGeom>
            <a:avLst/>
            <a:gdLst/>
            <a:ahLst/>
            <a:cxnLst/>
            <a:rect l="l" t="t" r="r" b="b"/>
            <a:pathLst>
              <a:path w="2725419" h="4894580">
                <a:moveTo>
                  <a:pt x="2725244" y="4893980"/>
                </a:moveTo>
                <a:lnTo>
                  <a:pt x="0" y="4893980"/>
                </a:lnTo>
                <a:lnTo>
                  <a:pt x="2725244" y="0"/>
                </a:lnTo>
                <a:lnTo>
                  <a:pt x="2725244" y="4893980"/>
                </a:lnTo>
                <a:close/>
              </a:path>
            </a:pathLst>
          </a:custGeom>
          <a:solidFill>
            <a:srgbClr val="17AFE3">
              <a:alpha val="658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0" y="6015036"/>
            <a:ext cx="671830" cy="4272280"/>
          </a:xfrm>
          <a:custGeom>
            <a:avLst/>
            <a:gdLst/>
            <a:ahLst/>
            <a:cxnLst/>
            <a:rect l="l" t="t" r="r" b="b"/>
            <a:pathLst>
              <a:path w="671830" h="4272280">
                <a:moveTo>
                  <a:pt x="671512" y="4271962"/>
                </a:moveTo>
                <a:lnTo>
                  <a:pt x="0" y="4271962"/>
                </a:lnTo>
                <a:lnTo>
                  <a:pt x="0" y="0"/>
                </a:lnTo>
                <a:lnTo>
                  <a:pt x="671512" y="4271962"/>
                </a:lnTo>
                <a:close/>
              </a:path>
            </a:pathLst>
          </a:custGeom>
          <a:solidFill>
            <a:srgbClr val="5DCAEC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11168912" y="6006"/>
            <a:ext cx="7119620" cy="10280015"/>
          </a:xfrm>
          <a:custGeom>
            <a:avLst/>
            <a:gdLst/>
            <a:ahLst/>
            <a:cxnLst/>
            <a:rect l="l" t="t" r="r" b="b"/>
            <a:pathLst>
              <a:path w="7119619" h="10280015">
                <a:moveTo>
                  <a:pt x="18851" y="10279664"/>
                </a:moveTo>
                <a:lnTo>
                  <a:pt x="3114" y="10279664"/>
                </a:lnTo>
                <a:lnTo>
                  <a:pt x="0" y="10274997"/>
                </a:lnTo>
                <a:lnTo>
                  <a:pt x="4216431" y="7463312"/>
                </a:lnTo>
                <a:lnTo>
                  <a:pt x="2890075" y="2476"/>
                </a:lnTo>
                <a:lnTo>
                  <a:pt x="2904267" y="0"/>
                </a:lnTo>
                <a:lnTo>
                  <a:pt x="4229480" y="7454645"/>
                </a:lnTo>
                <a:lnTo>
                  <a:pt x="4255239" y="7454645"/>
                </a:lnTo>
                <a:lnTo>
                  <a:pt x="4232242" y="7469980"/>
                </a:lnTo>
                <a:lnTo>
                  <a:pt x="4233783" y="7478648"/>
                </a:lnTo>
                <a:lnTo>
                  <a:pt x="4219193" y="7478648"/>
                </a:lnTo>
                <a:lnTo>
                  <a:pt x="18851" y="10279664"/>
                </a:lnTo>
                <a:close/>
              </a:path>
              <a:path w="7119619" h="10280015">
                <a:moveTo>
                  <a:pt x="4255239" y="7454645"/>
                </a:moveTo>
                <a:lnTo>
                  <a:pt x="4229480" y="7454645"/>
                </a:lnTo>
                <a:lnTo>
                  <a:pt x="7115079" y="5530405"/>
                </a:lnTo>
                <a:lnTo>
                  <a:pt x="7119079" y="5536310"/>
                </a:lnTo>
                <a:lnTo>
                  <a:pt x="7119079" y="5544882"/>
                </a:lnTo>
                <a:lnTo>
                  <a:pt x="4255239" y="7454645"/>
                </a:lnTo>
                <a:close/>
              </a:path>
              <a:path w="7119619" h="10280015">
                <a:moveTo>
                  <a:pt x="4731733" y="10279664"/>
                </a:moveTo>
                <a:lnTo>
                  <a:pt x="4717209" y="10279664"/>
                </a:lnTo>
                <a:lnTo>
                  <a:pt x="4219193" y="7478648"/>
                </a:lnTo>
                <a:lnTo>
                  <a:pt x="4233783" y="7478648"/>
                </a:lnTo>
                <a:lnTo>
                  <a:pt x="4731733" y="10279664"/>
                </a:lnTo>
                <a:close/>
              </a:path>
            </a:pathLst>
          </a:custGeom>
          <a:solidFill>
            <a:srgbClr val="5DCA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13773148" y="0"/>
            <a:ext cx="4514850" cy="10287000"/>
          </a:xfrm>
          <a:custGeom>
            <a:avLst/>
            <a:gdLst/>
            <a:ahLst/>
            <a:cxnLst/>
            <a:rect l="l" t="t" r="r" b="b"/>
            <a:pathLst>
              <a:path w="4514850" h="10287000">
                <a:moveTo>
                  <a:pt x="4514849" y="10286999"/>
                </a:moveTo>
                <a:lnTo>
                  <a:pt x="0" y="10286999"/>
                </a:lnTo>
                <a:lnTo>
                  <a:pt x="3066573" y="0"/>
                </a:lnTo>
                <a:lnTo>
                  <a:pt x="4514849" y="0"/>
                </a:lnTo>
                <a:lnTo>
                  <a:pt x="4514849" y="10286999"/>
                </a:lnTo>
                <a:close/>
              </a:path>
            </a:pathLst>
          </a:custGeom>
          <a:solidFill>
            <a:srgbClr val="5DCAEC">
              <a:alpha val="360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14404314" y="0"/>
            <a:ext cx="3884295" cy="10287000"/>
          </a:xfrm>
          <a:custGeom>
            <a:avLst/>
            <a:gdLst/>
            <a:ahLst/>
            <a:cxnLst/>
            <a:rect l="l" t="t" r="r" b="b"/>
            <a:pathLst>
              <a:path w="3884294" h="10287000">
                <a:moveTo>
                  <a:pt x="3883723" y="10286999"/>
                </a:moveTo>
                <a:lnTo>
                  <a:pt x="1813369" y="10286999"/>
                </a:lnTo>
                <a:lnTo>
                  <a:pt x="0" y="0"/>
                </a:lnTo>
                <a:lnTo>
                  <a:pt x="3883723" y="0"/>
                </a:lnTo>
                <a:lnTo>
                  <a:pt x="3883723" y="10286999"/>
                </a:lnTo>
                <a:close/>
              </a:path>
            </a:pathLst>
          </a:custGeom>
          <a:solidFill>
            <a:srgbClr val="5DCAEC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13401673" y="4571999"/>
            <a:ext cx="4886325" cy="5715000"/>
          </a:xfrm>
          <a:custGeom>
            <a:avLst/>
            <a:gdLst/>
            <a:ahLst/>
            <a:cxnLst/>
            <a:rect l="l" t="t" r="r" b="b"/>
            <a:pathLst>
              <a:path w="4886325" h="5715000">
                <a:moveTo>
                  <a:pt x="4886324" y="5714999"/>
                </a:moveTo>
                <a:lnTo>
                  <a:pt x="0" y="5714999"/>
                </a:lnTo>
                <a:lnTo>
                  <a:pt x="4886324" y="0"/>
                </a:lnTo>
                <a:lnTo>
                  <a:pt x="4886324" y="5714999"/>
                </a:lnTo>
                <a:close/>
              </a:path>
            </a:pathLst>
          </a:custGeom>
          <a:solidFill>
            <a:srgbClr val="17AFE3">
              <a:alpha val="658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14006894" y="0"/>
            <a:ext cx="4281170" cy="10284460"/>
          </a:xfrm>
          <a:custGeom>
            <a:avLst/>
            <a:gdLst/>
            <a:ahLst/>
            <a:cxnLst/>
            <a:rect l="l" t="t" r="r" b="b"/>
            <a:pathLst>
              <a:path w="4281169" h="10284460">
                <a:moveTo>
                  <a:pt x="4281106" y="10284321"/>
                </a:moveTo>
                <a:lnTo>
                  <a:pt x="3704088" y="10284321"/>
                </a:lnTo>
                <a:lnTo>
                  <a:pt x="0" y="0"/>
                </a:lnTo>
                <a:lnTo>
                  <a:pt x="4281169" y="0"/>
                </a:lnTo>
                <a:lnTo>
                  <a:pt x="4281106" y="10284321"/>
                </a:lnTo>
                <a:close/>
              </a:path>
            </a:pathLst>
          </a:custGeom>
          <a:solidFill>
            <a:srgbClr val="17AFE3">
              <a:alpha val="5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16345230" y="0"/>
            <a:ext cx="1943100" cy="10285095"/>
          </a:xfrm>
          <a:custGeom>
            <a:avLst/>
            <a:gdLst/>
            <a:ahLst/>
            <a:cxnLst/>
            <a:rect l="l" t="t" r="r" b="b"/>
            <a:pathLst>
              <a:path w="1943100" h="10285095">
                <a:moveTo>
                  <a:pt x="1942718" y="10284809"/>
                </a:moveTo>
                <a:lnTo>
                  <a:pt x="0" y="10284809"/>
                </a:lnTo>
                <a:lnTo>
                  <a:pt x="1533334" y="0"/>
                </a:lnTo>
                <a:lnTo>
                  <a:pt x="1942718" y="0"/>
                </a:lnTo>
                <a:lnTo>
                  <a:pt x="1942718" y="10284809"/>
                </a:lnTo>
                <a:close/>
              </a:path>
            </a:pathLst>
          </a:custGeom>
          <a:solidFill>
            <a:srgbClr val="2D81C2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16404370" y="0"/>
            <a:ext cx="1884045" cy="10287000"/>
          </a:xfrm>
          <a:custGeom>
            <a:avLst/>
            <a:gdLst/>
            <a:ahLst/>
            <a:cxnLst/>
            <a:rect l="l" t="t" r="r" b="b"/>
            <a:pathLst>
              <a:path w="1884044" h="10287000">
                <a:moveTo>
                  <a:pt x="1883663" y="10286999"/>
                </a:moveTo>
                <a:lnTo>
                  <a:pt x="1671827" y="10286999"/>
                </a:lnTo>
                <a:lnTo>
                  <a:pt x="0" y="0"/>
                </a:lnTo>
                <a:lnTo>
                  <a:pt x="1883663" y="0"/>
                </a:lnTo>
                <a:lnTo>
                  <a:pt x="1883663" y="10286999"/>
                </a:lnTo>
                <a:close/>
              </a:path>
            </a:pathLst>
          </a:custGeom>
          <a:solidFill>
            <a:srgbClr val="206190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g object 32"/>
          <p:cNvSpPr/>
          <p:nvPr/>
        </p:nvSpPr>
        <p:spPr>
          <a:xfrm>
            <a:off x="15562765" y="5386386"/>
            <a:ext cx="2725420" cy="4894580"/>
          </a:xfrm>
          <a:custGeom>
            <a:avLst/>
            <a:gdLst/>
            <a:ahLst/>
            <a:cxnLst/>
            <a:rect l="l" t="t" r="r" b="b"/>
            <a:pathLst>
              <a:path w="2725419" h="4894580">
                <a:moveTo>
                  <a:pt x="2725244" y="4893980"/>
                </a:moveTo>
                <a:lnTo>
                  <a:pt x="0" y="4893980"/>
                </a:lnTo>
                <a:lnTo>
                  <a:pt x="2725244" y="0"/>
                </a:lnTo>
                <a:lnTo>
                  <a:pt x="2725244" y="4893980"/>
                </a:lnTo>
                <a:close/>
              </a:path>
            </a:pathLst>
          </a:custGeom>
          <a:solidFill>
            <a:srgbClr val="17AFE3">
              <a:alpha val="658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g object 33"/>
          <p:cNvSpPr/>
          <p:nvPr/>
        </p:nvSpPr>
        <p:spPr>
          <a:xfrm>
            <a:off x="0" y="6015036"/>
            <a:ext cx="671830" cy="4272280"/>
          </a:xfrm>
          <a:custGeom>
            <a:avLst/>
            <a:gdLst/>
            <a:ahLst/>
            <a:cxnLst/>
            <a:rect l="l" t="t" r="r" b="b"/>
            <a:pathLst>
              <a:path w="671830" h="4272280">
                <a:moveTo>
                  <a:pt x="671512" y="4271962"/>
                </a:moveTo>
                <a:lnTo>
                  <a:pt x="0" y="4271962"/>
                </a:lnTo>
                <a:lnTo>
                  <a:pt x="0" y="0"/>
                </a:lnTo>
                <a:lnTo>
                  <a:pt x="671512" y="4271962"/>
                </a:lnTo>
                <a:close/>
              </a:path>
            </a:pathLst>
          </a:custGeom>
          <a:solidFill>
            <a:srgbClr val="5DCAEC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g object 34"/>
          <p:cNvSpPr/>
          <p:nvPr/>
        </p:nvSpPr>
        <p:spPr>
          <a:xfrm>
            <a:off x="1314448" y="1900237"/>
            <a:ext cx="1846580" cy="1586230"/>
          </a:xfrm>
          <a:custGeom>
            <a:avLst/>
            <a:gdLst/>
            <a:ahLst/>
            <a:cxnLst/>
            <a:rect l="l" t="t" r="r" b="b"/>
            <a:pathLst>
              <a:path w="1846580" h="1586229">
                <a:moveTo>
                  <a:pt x="1449323" y="1585912"/>
                </a:moveTo>
                <a:lnTo>
                  <a:pt x="397192" y="1585912"/>
                </a:lnTo>
                <a:lnTo>
                  <a:pt x="0" y="793051"/>
                </a:lnTo>
                <a:lnTo>
                  <a:pt x="397192" y="0"/>
                </a:lnTo>
                <a:lnTo>
                  <a:pt x="1449323" y="0"/>
                </a:lnTo>
                <a:lnTo>
                  <a:pt x="1846516" y="793051"/>
                </a:lnTo>
                <a:lnTo>
                  <a:pt x="1449323" y="1585912"/>
                </a:lnTo>
                <a:close/>
              </a:path>
            </a:pathLst>
          </a:custGeom>
          <a:solidFill>
            <a:srgbClr val="5DCA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g object 35"/>
          <p:cNvSpPr/>
          <p:nvPr/>
        </p:nvSpPr>
        <p:spPr>
          <a:xfrm>
            <a:off x="2960503" y="1485899"/>
            <a:ext cx="973455" cy="843280"/>
          </a:xfrm>
          <a:custGeom>
            <a:avLst/>
            <a:gdLst/>
            <a:ahLst/>
            <a:cxnLst/>
            <a:rect l="l" t="t" r="r" b="b"/>
            <a:pathLst>
              <a:path w="973454" h="843280">
                <a:moveTo>
                  <a:pt x="762285" y="842962"/>
                </a:moveTo>
                <a:lnTo>
                  <a:pt x="211074" y="842962"/>
                </a:lnTo>
                <a:lnTo>
                  <a:pt x="0" y="421386"/>
                </a:lnTo>
                <a:lnTo>
                  <a:pt x="211074" y="0"/>
                </a:lnTo>
                <a:lnTo>
                  <a:pt x="762285" y="0"/>
                </a:lnTo>
                <a:lnTo>
                  <a:pt x="973359" y="421386"/>
                </a:lnTo>
                <a:lnTo>
                  <a:pt x="762285" y="842962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g object 36"/>
          <p:cNvSpPr/>
          <p:nvPr/>
        </p:nvSpPr>
        <p:spPr>
          <a:xfrm>
            <a:off x="5629275" y="1785937"/>
            <a:ext cx="2500630" cy="2157730"/>
          </a:xfrm>
          <a:custGeom>
            <a:avLst/>
            <a:gdLst/>
            <a:ahLst/>
            <a:cxnLst/>
            <a:rect l="l" t="t" r="r" b="b"/>
            <a:pathLst>
              <a:path w="2500629" h="2157729">
                <a:moveTo>
                  <a:pt x="1961006" y="2157412"/>
                </a:moveTo>
                <a:lnTo>
                  <a:pt x="539305" y="2157412"/>
                </a:lnTo>
                <a:lnTo>
                  <a:pt x="0" y="1078610"/>
                </a:lnTo>
                <a:lnTo>
                  <a:pt x="539305" y="0"/>
                </a:lnTo>
                <a:lnTo>
                  <a:pt x="1961006" y="0"/>
                </a:lnTo>
                <a:lnTo>
                  <a:pt x="2500312" y="1078610"/>
                </a:lnTo>
                <a:lnTo>
                  <a:pt x="1961006" y="2157412"/>
                </a:lnTo>
                <a:close/>
              </a:path>
            </a:pathLst>
          </a:custGeom>
          <a:solidFill>
            <a:srgbClr val="40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g object 37"/>
          <p:cNvSpPr/>
          <p:nvPr/>
        </p:nvSpPr>
        <p:spPr>
          <a:xfrm>
            <a:off x="5793579" y="8772521"/>
            <a:ext cx="1085215" cy="929005"/>
          </a:xfrm>
          <a:custGeom>
            <a:avLst/>
            <a:gdLst/>
            <a:ahLst/>
            <a:cxnLst/>
            <a:rect l="l" t="t" r="r" b="b"/>
            <a:pathLst>
              <a:path w="1085215" h="929004">
                <a:moveTo>
                  <a:pt x="853630" y="928687"/>
                </a:moveTo>
                <a:lnTo>
                  <a:pt x="232219" y="928687"/>
                </a:lnTo>
                <a:lnTo>
                  <a:pt x="0" y="464438"/>
                </a:lnTo>
                <a:lnTo>
                  <a:pt x="232219" y="0"/>
                </a:lnTo>
                <a:lnTo>
                  <a:pt x="853630" y="0"/>
                </a:lnTo>
                <a:lnTo>
                  <a:pt x="1084706" y="462057"/>
                </a:lnTo>
                <a:lnTo>
                  <a:pt x="1084706" y="466724"/>
                </a:lnTo>
                <a:lnTo>
                  <a:pt x="853630" y="928687"/>
                </a:lnTo>
                <a:close/>
              </a:path>
            </a:pathLst>
          </a:custGeom>
          <a:solidFill>
            <a:srgbClr val="40AF4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8" name="bg object 3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59331" y="9701211"/>
            <a:ext cx="262422" cy="266523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rgbClr val="2D936A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50" dirty="0"/>
              <a:t>1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9/22/2025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1168912" y="6006"/>
            <a:ext cx="7119620" cy="10280015"/>
          </a:xfrm>
          <a:custGeom>
            <a:avLst/>
            <a:gdLst/>
            <a:ahLst/>
            <a:cxnLst/>
            <a:rect l="l" t="t" r="r" b="b"/>
            <a:pathLst>
              <a:path w="7119619" h="10280015">
                <a:moveTo>
                  <a:pt x="18851" y="10279664"/>
                </a:moveTo>
                <a:lnTo>
                  <a:pt x="3114" y="10279664"/>
                </a:lnTo>
                <a:lnTo>
                  <a:pt x="0" y="10274997"/>
                </a:lnTo>
                <a:lnTo>
                  <a:pt x="4216431" y="7463312"/>
                </a:lnTo>
                <a:lnTo>
                  <a:pt x="2890075" y="2476"/>
                </a:lnTo>
                <a:lnTo>
                  <a:pt x="2904267" y="0"/>
                </a:lnTo>
                <a:lnTo>
                  <a:pt x="4229480" y="7454645"/>
                </a:lnTo>
                <a:lnTo>
                  <a:pt x="4255239" y="7454645"/>
                </a:lnTo>
                <a:lnTo>
                  <a:pt x="4232242" y="7469980"/>
                </a:lnTo>
                <a:lnTo>
                  <a:pt x="4233783" y="7478648"/>
                </a:lnTo>
                <a:lnTo>
                  <a:pt x="4219193" y="7478648"/>
                </a:lnTo>
                <a:lnTo>
                  <a:pt x="18851" y="10279664"/>
                </a:lnTo>
                <a:close/>
              </a:path>
              <a:path w="7119619" h="10280015">
                <a:moveTo>
                  <a:pt x="4255239" y="7454645"/>
                </a:moveTo>
                <a:lnTo>
                  <a:pt x="4229480" y="7454645"/>
                </a:lnTo>
                <a:lnTo>
                  <a:pt x="7115079" y="5530405"/>
                </a:lnTo>
                <a:lnTo>
                  <a:pt x="7119079" y="5536310"/>
                </a:lnTo>
                <a:lnTo>
                  <a:pt x="7119079" y="5544882"/>
                </a:lnTo>
                <a:lnTo>
                  <a:pt x="4255239" y="7454645"/>
                </a:lnTo>
                <a:close/>
              </a:path>
              <a:path w="7119619" h="10280015">
                <a:moveTo>
                  <a:pt x="4731733" y="10279664"/>
                </a:moveTo>
                <a:lnTo>
                  <a:pt x="4717209" y="10279664"/>
                </a:lnTo>
                <a:lnTo>
                  <a:pt x="4219193" y="7478648"/>
                </a:lnTo>
                <a:lnTo>
                  <a:pt x="4233783" y="7478648"/>
                </a:lnTo>
                <a:lnTo>
                  <a:pt x="4731733" y="10279664"/>
                </a:lnTo>
                <a:close/>
              </a:path>
            </a:pathLst>
          </a:custGeom>
          <a:solidFill>
            <a:srgbClr val="5DCA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3773148" y="0"/>
            <a:ext cx="4514850" cy="10287000"/>
          </a:xfrm>
          <a:custGeom>
            <a:avLst/>
            <a:gdLst/>
            <a:ahLst/>
            <a:cxnLst/>
            <a:rect l="l" t="t" r="r" b="b"/>
            <a:pathLst>
              <a:path w="4514850" h="10287000">
                <a:moveTo>
                  <a:pt x="4514849" y="10286999"/>
                </a:moveTo>
                <a:lnTo>
                  <a:pt x="0" y="10286999"/>
                </a:lnTo>
                <a:lnTo>
                  <a:pt x="3066573" y="0"/>
                </a:lnTo>
                <a:lnTo>
                  <a:pt x="4514849" y="0"/>
                </a:lnTo>
                <a:lnTo>
                  <a:pt x="4514849" y="10286999"/>
                </a:lnTo>
                <a:close/>
              </a:path>
            </a:pathLst>
          </a:custGeom>
          <a:solidFill>
            <a:srgbClr val="5DCAEC">
              <a:alpha val="360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4404314" y="0"/>
            <a:ext cx="3884295" cy="10287000"/>
          </a:xfrm>
          <a:custGeom>
            <a:avLst/>
            <a:gdLst/>
            <a:ahLst/>
            <a:cxnLst/>
            <a:rect l="l" t="t" r="r" b="b"/>
            <a:pathLst>
              <a:path w="3884294" h="10287000">
                <a:moveTo>
                  <a:pt x="3883723" y="10286999"/>
                </a:moveTo>
                <a:lnTo>
                  <a:pt x="1813369" y="10286999"/>
                </a:lnTo>
                <a:lnTo>
                  <a:pt x="0" y="0"/>
                </a:lnTo>
                <a:lnTo>
                  <a:pt x="3883723" y="0"/>
                </a:lnTo>
                <a:lnTo>
                  <a:pt x="3883723" y="10286999"/>
                </a:lnTo>
                <a:close/>
              </a:path>
            </a:pathLst>
          </a:custGeom>
          <a:solidFill>
            <a:srgbClr val="5DCAEC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3401673" y="4571999"/>
            <a:ext cx="4886325" cy="5715000"/>
          </a:xfrm>
          <a:custGeom>
            <a:avLst/>
            <a:gdLst/>
            <a:ahLst/>
            <a:cxnLst/>
            <a:rect l="l" t="t" r="r" b="b"/>
            <a:pathLst>
              <a:path w="4886325" h="5715000">
                <a:moveTo>
                  <a:pt x="4886324" y="5714999"/>
                </a:moveTo>
                <a:lnTo>
                  <a:pt x="0" y="5714999"/>
                </a:lnTo>
                <a:lnTo>
                  <a:pt x="4886324" y="0"/>
                </a:lnTo>
                <a:lnTo>
                  <a:pt x="4886324" y="5714999"/>
                </a:lnTo>
                <a:close/>
              </a:path>
            </a:pathLst>
          </a:custGeom>
          <a:solidFill>
            <a:srgbClr val="17AFE3">
              <a:alpha val="658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4006894" y="0"/>
            <a:ext cx="4281170" cy="10284460"/>
          </a:xfrm>
          <a:custGeom>
            <a:avLst/>
            <a:gdLst/>
            <a:ahLst/>
            <a:cxnLst/>
            <a:rect l="l" t="t" r="r" b="b"/>
            <a:pathLst>
              <a:path w="4281169" h="10284460">
                <a:moveTo>
                  <a:pt x="4281106" y="10284321"/>
                </a:moveTo>
                <a:lnTo>
                  <a:pt x="3704088" y="10284321"/>
                </a:lnTo>
                <a:lnTo>
                  <a:pt x="0" y="0"/>
                </a:lnTo>
                <a:lnTo>
                  <a:pt x="4281169" y="0"/>
                </a:lnTo>
                <a:lnTo>
                  <a:pt x="4281106" y="10284321"/>
                </a:lnTo>
                <a:close/>
              </a:path>
            </a:pathLst>
          </a:custGeom>
          <a:solidFill>
            <a:srgbClr val="17AFE3">
              <a:alpha val="5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6345230" y="0"/>
            <a:ext cx="1943100" cy="10285095"/>
          </a:xfrm>
          <a:custGeom>
            <a:avLst/>
            <a:gdLst/>
            <a:ahLst/>
            <a:cxnLst/>
            <a:rect l="l" t="t" r="r" b="b"/>
            <a:pathLst>
              <a:path w="1943100" h="10285095">
                <a:moveTo>
                  <a:pt x="1942718" y="10284809"/>
                </a:moveTo>
                <a:lnTo>
                  <a:pt x="0" y="10284809"/>
                </a:lnTo>
                <a:lnTo>
                  <a:pt x="1533334" y="0"/>
                </a:lnTo>
                <a:lnTo>
                  <a:pt x="1942718" y="0"/>
                </a:lnTo>
                <a:lnTo>
                  <a:pt x="1942718" y="10284809"/>
                </a:lnTo>
                <a:close/>
              </a:path>
            </a:pathLst>
          </a:custGeom>
          <a:solidFill>
            <a:srgbClr val="2D81C2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6404370" y="0"/>
            <a:ext cx="1884045" cy="10287000"/>
          </a:xfrm>
          <a:custGeom>
            <a:avLst/>
            <a:gdLst/>
            <a:ahLst/>
            <a:cxnLst/>
            <a:rect l="l" t="t" r="r" b="b"/>
            <a:pathLst>
              <a:path w="1884044" h="10287000">
                <a:moveTo>
                  <a:pt x="1883663" y="10286999"/>
                </a:moveTo>
                <a:lnTo>
                  <a:pt x="1671827" y="10286999"/>
                </a:lnTo>
                <a:lnTo>
                  <a:pt x="0" y="0"/>
                </a:lnTo>
                <a:lnTo>
                  <a:pt x="1883663" y="0"/>
                </a:lnTo>
                <a:lnTo>
                  <a:pt x="1883663" y="10286999"/>
                </a:lnTo>
                <a:close/>
              </a:path>
            </a:pathLst>
          </a:custGeom>
          <a:solidFill>
            <a:srgbClr val="206190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5562765" y="5386386"/>
            <a:ext cx="2725420" cy="4894580"/>
          </a:xfrm>
          <a:custGeom>
            <a:avLst/>
            <a:gdLst/>
            <a:ahLst/>
            <a:cxnLst/>
            <a:rect l="l" t="t" r="r" b="b"/>
            <a:pathLst>
              <a:path w="2725419" h="4894580">
                <a:moveTo>
                  <a:pt x="2725244" y="4893980"/>
                </a:moveTo>
                <a:lnTo>
                  <a:pt x="0" y="4893980"/>
                </a:lnTo>
                <a:lnTo>
                  <a:pt x="2725244" y="0"/>
                </a:lnTo>
                <a:lnTo>
                  <a:pt x="2725244" y="4893980"/>
                </a:lnTo>
                <a:close/>
              </a:path>
            </a:pathLst>
          </a:custGeom>
          <a:solidFill>
            <a:srgbClr val="17AFE3">
              <a:alpha val="658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0" y="6015036"/>
            <a:ext cx="671830" cy="4272280"/>
          </a:xfrm>
          <a:custGeom>
            <a:avLst/>
            <a:gdLst/>
            <a:ahLst/>
            <a:cxnLst/>
            <a:rect l="l" t="t" r="r" b="b"/>
            <a:pathLst>
              <a:path w="671830" h="4272280">
                <a:moveTo>
                  <a:pt x="671512" y="4271962"/>
                </a:moveTo>
                <a:lnTo>
                  <a:pt x="0" y="4271962"/>
                </a:lnTo>
                <a:lnTo>
                  <a:pt x="0" y="0"/>
                </a:lnTo>
                <a:lnTo>
                  <a:pt x="671512" y="4271962"/>
                </a:lnTo>
                <a:close/>
              </a:path>
            </a:pathLst>
          </a:custGeom>
          <a:solidFill>
            <a:srgbClr val="5DCAEC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10352" y="361154"/>
            <a:ext cx="17165800" cy="26773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350" b="1" i="0">
                <a:solidFill>
                  <a:schemeClr val="hlink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99035" y="2641917"/>
            <a:ext cx="11876405" cy="57346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6865024" y="9698118"/>
            <a:ext cx="135890" cy="2692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50" b="0" i="0">
                <a:solidFill>
                  <a:srgbClr val="2D936A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50" dirty="0"/>
              <a:t>1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jpg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80451" y="4287835"/>
            <a:ext cx="11959590" cy="45012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5030"/>
              </a:lnSpc>
              <a:spcBef>
                <a:spcPts val="100"/>
              </a:spcBef>
              <a:tabLst>
                <a:tab pos="3926204" algn="l"/>
              </a:tabLst>
            </a:pPr>
            <a:r>
              <a:rPr sz="4200" dirty="0">
                <a:solidFill>
                  <a:srgbClr val="0000FF"/>
                </a:solidFill>
                <a:latin typeface="Calibri"/>
                <a:cs typeface="Calibri"/>
              </a:rPr>
              <a:t>STUDENT</a:t>
            </a:r>
            <a:r>
              <a:rPr sz="4200" spc="-16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4200" spc="-10" dirty="0">
                <a:solidFill>
                  <a:srgbClr val="0000FF"/>
                </a:solidFill>
                <a:latin typeface="Calibri"/>
                <a:cs typeface="Calibri"/>
              </a:rPr>
              <a:t>NAME:</a:t>
            </a:r>
            <a:r>
              <a:rPr lang="en-US" sz="4200" spc="-10" dirty="0">
                <a:solidFill>
                  <a:srgbClr val="0000FF"/>
                </a:solidFill>
                <a:latin typeface="Calibri"/>
                <a:cs typeface="Calibri"/>
              </a:rPr>
              <a:t>V. RAIYAN</a:t>
            </a:r>
          </a:p>
          <a:p>
            <a:pPr marL="12700">
              <a:lnSpc>
                <a:spcPts val="5030"/>
              </a:lnSpc>
              <a:spcBef>
                <a:spcPts val="100"/>
              </a:spcBef>
              <a:tabLst>
                <a:tab pos="3926204" algn="l"/>
              </a:tabLst>
            </a:pPr>
            <a:r>
              <a:rPr sz="4200" dirty="0">
                <a:solidFill>
                  <a:srgbClr val="0000FF"/>
                </a:solidFill>
                <a:latin typeface="Calibri"/>
                <a:cs typeface="Calibri"/>
              </a:rPr>
              <a:t> REGISTER NO AND </a:t>
            </a:r>
            <a:r>
              <a:rPr sz="4200" spc="-10" dirty="0">
                <a:solidFill>
                  <a:srgbClr val="0000FF"/>
                </a:solidFill>
                <a:latin typeface="Calibri"/>
                <a:cs typeface="Calibri"/>
              </a:rPr>
              <a:t>NMID:</a:t>
            </a:r>
            <a:endParaRPr sz="4200" dirty="0">
              <a:latin typeface="Calibri"/>
              <a:cs typeface="Calibri"/>
            </a:endParaRPr>
          </a:p>
          <a:p>
            <a:pPr marL="12700" marR="3114040">
              <a:lnSpc>
                <a:spcPts val="4950"/>
              </a:lnSpc>
              <a:spcBef>
                <a:spcPts val="229"/>
              </a:spcBef>
            </a:pPr>
            <a:r>
              <a:rPr lang="en-US" sz="4200">
                <a:latin typeface="Calibri"/>
                <a:cs typeface="Calibri"/>
              </a:rPr>
              <a:t>24BCA098 ANDE7D57135D112A19889547CCBF13D5E66</a:t>
            </a:r>
            <a:endParaRPr sz="4200" dirty="0">
              <a:latin typeface="Calibri"/>
              <a:cs typeface="Calibri"/>
            </a:endParaRPr>
          </a:p>
          <a:p>
            <a:pPr marL="12700">
              <a:lnSpc>
                <a:spcPts val="4715"/>
              </a:lnSpc>
            </a:pPr>
            <a:r>
              <a:rPr sz="4200" spc="-10" dirty="0">
                <a:solidFill>
                  <a:srgbClr val="0000FF"/>
                </a:solidFill>
                <a:latin typeface="Calibri"/>
                <a:cs typeface="Calibri"/>
              </a:rPr>
              <a:t>DEPARTMENT:</a:t>
            </a:r>
            <a:r>
              <a:rPr sz="4200" spc="-12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4200" dirty="0">
                <a:solidFill>
                  <a:srgbClr val="0000FF"/>
                </a:solidFill>
                <a:latin typeface="Calibri"/>
                <a:cs typeface="Calibri"/>
              </a:rPr>
              <a:t>BCA</a:t>
            </a:r>
            <a:r>
              <a:rPr sz="4200" spc="-114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4200" dirty="0">
                <a:solidFill>
                  <a:srgbClr val="0000FF"/>
                </a:solidFill>
                <a:latin typeface="Calibri"/>
                <a:cs typeface="Calibri"/>
              </a:rPr>
              <a:t>Computer</a:t>
            </a:r>
            <a:r>
              <a:rPr sz="4200" spc="-114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4200" spc="-10" dirty="0">
                <a:solidFill>
                  <a:srgbClr val="0000FF"/>
                </a:solidFill>
                <a:latin typeface="Calibri"/>
                <a:cs typeface="Calibri"/>
              </a:rPr>
              <a:t>application</a:t>
            </a:r>
            <a:endParaRPr sz="4200" dirty="0">
              <a:latin typeface="Calibri"/>
              <a:cs typeface="Calibri"/>
            </a:endParaRPr>
          </a:p>
          <a:p>
            <a:pPr marL="12700">
              <a:lnSpc>
                <a:spcPts val="5030"/>
              </a:lnSpc>
            </a:pPr>
            <a:r>
              <a:rPr sz="4200" dirty="0">
                <a:solidFill>
                  <a:srgbClr val="0000FF"/>
                </a:solidFill>
                <a:latin typeface="Calibri"/>
                <a:cs typeface="Calibri"/>
              </a:rPr>
              <a:t>COLLEGE:</a:t>
            </a:r>
            <a:r>
              <a:rPr sz="4200" spc="-10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4200" dirty="0">
                <a:solidFill>
                  <a:srgbClr val="0000FF"/>
                </a:solidFill>
                <a:latin typeface="Calibri"/>
                <a:cs typeface="Calibri"/>
              </a:rPr>
              <a:t>Mohamed</a:t>
            </a:r>
            <a:r>
              <a:rPr sz="4200" spc="-10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4200" dirty="0">
                <a:solidFill>
                  <a:srgbClr val="0000FF"/>
                </a:solidFill>
                <a:latin typeface="Calibri"/>
                <a:cs typeface="Calibri"/>
              </a:rPr>
              <a:t>Sathak</a:t>
            </a:r>
            <a:r>
              <a:rPr sz="4200" spc="-10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4200" dirty="0">
                <a:solidFill>
                  <a:srgbClr val="0000FF"/>
                </a:solidFill>
                <a:latin typeface="Calibri"/>
                <a:cs typeface="Calibri"/>
              </a:rPr>
              <a:t>College</a:t>
            </a:r>
            <a:r>
              <a:rPr sz="4200" spc="-10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4200" dirty="0">
                <a:solidFill>
                  <a:srgbClr val="0000FF"/>
                </a:solidFill>
                <a:latin typeface="Calibri"/>
                <a:cs typeface="Calibri"/>
              </a:rPr>
              <a:t>of</a:t>
            </a:r>
            <a:r>
              <a:rPr sz="4200" spc="-10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4200" dirty="0">
                <a:solidFill>
                  <a:srgbClr val="0000FF"/>
                </a:solidFill>
                <a:latin typeface="Calibri"/>
                <a:cs typeface="Calibri"/>
              </a:rPr>
              <a:t>Arts</a:t>
            </a:r>
            <a:r>
              <a:rPr sz="4200" spc="-10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4200" dirty="0">
                <a:solidFill>
                  <a:srgbClr val="0000FF"/>
                </a:solidFill>
                <a:latin typeface="Calibri"/>
                <a:cs typeface="Calibri"/>
              </a:rPr>
              <a:t>and</a:t>
            </a:r>
            <a:r>
              <a:rPr sz="4200" spc="-10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4200" spc="-10" dirty="0">
                <a:solidFill>
                  <a:srgbClr val="0000FF"/>
                </a:solidFill>
                <a:latin typeface="Calibri"/>
                <a:cs typeface="Calibri"/>
              </a:rPr>
              <a:t>Science</a:t>
            </a:r>
            <a:endParaRPr sz="42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0" dirty="0"/>
              <a:t>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168955" y="0"/>
            <a:ext cx="7114540" cy="10287000"/>
            <a:chOff x="11168955" y="0"/>
            <a:chExt cx="7114540" cy="10287000"/>
          </a:xfrm>
        </p:grpSpPr>
        <p:sp>
          <p:nvSpPr>
            <p:cNvPr id="3" name="object 3"/>
            <p:cNvSpPr/>
            <p:nvPr/>
          </p:nvSpPr>
          <p:spPr>
            <a:xfrm>
              <a:off x="11168955" y="6000"/>
              <a:ext cx="7114540" cy="10281285"/>
            </a:xfrm>
            <a:custGeom>
              <a:avLst/>
              <a:gdLst/>
              <a:ahLst/>
              <a:cxnLst/>
              <a:rect l="l" t="t" r="r" b="b"/>
              <a:pathLst>
                <a:path w="7114540" h="10281285">
                  <a:moveTo>
                    <a:pt x="4721659" y="10280712"/>
                  </a:moveTo>
                  <a:lnTo>
                    <a:pt x="4714424" y="10280712"/>
                  </a:lnTo>
                  <a:lnTo>
                    <a:pt x="4216491" y="7478440"/>
                  </a:lnTo>
                  <a:lnTo>
                    <a:pt x="16848" y="10280712"/>
                  </a:lnTo>
                  <a:lnTo>
                    <a:pt x="3997" y="10280712"/>
                  </a:lnTo>
                  <a:lnTo>
                    <a:pt x="0" y="10274711"/>
                  </a:lnTo>
                  <a:lnTo>
                    <a:pt x="4213731" y="7463105"/>
                  </a:lnTo>
                  <a:lnTo>
                    <a:pt x="2888224" y="2476"/>
                  </a:lnTo>
                  <a:lnTo>
                    <a:pt x="2902407" y="0"/>
                  </a:lnTo>
                  <a:lnTo>
                    <a:pt x="4226771" y="7454438"/>
                  </a:lnTo>
                  <a:lnTo>
                    <a:pt x="7110522" y="5530251"/>
                  </a:lnTo>
                  <a:lnTo>
                    <a:pt x="7114519" y="5536156"/>
                  </a:lnTo>
                  <a:lnTo>
                    <a:pt x="7114519" y="5544729"/>
                  </a:lnTo>
                  <a:lnTo>
                    <a:pt x="4229532" y="7469772"/>
                  </a:lnTo>
                  <a:lnTo>
                    <a:pt x="4728703" y="10279474"/>
                  </a:lnTo>
                  <a:lnTo>
                    <a:pt x="4721659" y="10280712"/>
                  </a:lnTo>
                  <a:close/>
                </a:path>
              </a:pathLst>
            </a:custGeom>
            <a:solidFill>
              <a:srgbClr val="5DCA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3771517" y="0"/>
              <a:ext cx="4512310" cy="10287000"/>
            </a:xfrm>
            <a:custGeom>
              <a:avLst/>
              <a:gdLst/>
              <a:ahLst/>
              <a:cxnLst/>
              <a:rect l="l" t="t" r="r" b="b"/>
              <a:pathLst>
                <a:path w="4512309" h="10287000">
                  <a:moveTo>
                    <a:pt x="4511958" y="10286713"/>
                  </a:moveTo>
                  <a:lnTo>
                    <a:pt x="0" y="10286713"/>
                  </a:lnTo>
                  <a:lnTo>
                    <a:pt x="3064609" y="0"/>
                  </a:lnTo>
                  <a:lnTo>
                    <a:pt x="4511958" y="0"/>
                  </a:lnTo>
                  <a:lnTo>
                    <a:pt x="4511958" y="10286713"/>
                  </a:lnTo>
                  <a:close/>
                </a:path>
              </a:pathLst>
            </a:custGeom>
            <a:solidFill>
              <a:srgbClr val="5DCAEC">
                <a:alpha val="35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402239" y="0"/>
              <a:ext cx="3881754" cy="10287000"/>
            </a:xfrm>
            <a:custGeom>
              <a:avLst/>
              <a:gdLst/>
              <a:ahLst/>
              <a:cxnLst/>
              <a:rect l="l" t="t" r="r" b="b"/>
              <a:pathLst>
                <a:path w="3881755" h="10287000">
                  <a:moveTo>
                    <a:pt x="3881235" y="10286713"/>
                  </a:moveTo>
                  <a:lnTo>
                    <a:pt x="1812207" y="10286713"/>
                  </a:lnTo>
                  <a:lnTo>
                    <a:pt x="0" y="0"/>
                  </a:lnTo>
                  <a:lnTo>
                    <a:pt x="3881235" y="0"/>
                  </a:lnTo>
                  <a:lnTo>
                    <a:pt x="3881235" y="10286713"/>
                  </a:lnTo>
                  <a:close/>
                </a:path>
              </a:pathLst>
            </a:custGeom>
            <a:solidFill>
              <a:srgbClr val="5DCAEC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3400280" y="4571872"/>
              <a:ext cx="4883785" cy="5715000"/>
            </a:xfrm>
            <a:custGeom>
              <a:avLst/>
              <a:gdLst/>
              <a:ahLst/>
              <a:cxnLst/>
              <a:rect l="l" t="t" r="r" b="b"/>
              <a:pathLst>
                <a:path w="4883784" h="5715000">
                  <a:moveTo>
                    <a:pt x="4883195" y="5714840"/>
                  </a:moveTo>
                  <a:lnTo>
                    <a:pt x="0" y="5714840"/>
                  </a:lnTo>
                  <a:lnTo>
                    <a:pt x="4883195" y="0"/>
                  </a:lnTo>
                  <a:lnTo>
                    <a:pt x="4883195" y="5714840"/>
                  </a:lnTo>
                  <a:close/>
                </a:path>
              </a:pathLst>
            </a:custGeom>
            <a:solidFill>
              <a:srgbClr val="17AFE3">
                <a:alpha val="65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4005111" y="0"/>
              <a:ext cx="4278630" cy="10285095"/>
            </a:xfrm>
            <a:custGeom>
              <a:avLst/>
              <a:gdLst/>
              <a:ahLst/>
              <a:cxnLst/>
              <a:rect l="l" t="t" r="r" b="b"/>
              <a:pathLst>
                <a:path w="4278630" h="10285095">
                  <a:moveTo>
                    <a:pt x="4278363" y="10284808"/>
                  </a:moveTo>
                  <a:lnTo>
                    <a:pt x="3701994" y="10284808"/>
                  </a:lnTo>
                  <a:lnTo>
                    <a:pt x="0" y="0"/>
                  </a:lnTo>
                  <a:lnTo>
                    <a:pt x="4278363" y="0"/>
                  </a:lnTo>
                  <a:lnTo>
                    <a:pt x="4278363" y="10284808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6342000" y="0"/>
              <a:ext cx="1941830" cy="10285095"/>
            </a:xfrm>
            <a:custGeom>
              <a:avLst/>
              <a:gdLst/>
              <a:ahLst/>
              <a:cxnLst/>
              <a:rect l="l" t="t" r="r" b="b"/>
              <a:pathLst>
                <a:path w="1941830" h="10285095">
                  <a:moveTo>
                    <a:pt x="1941474" y="10284522"/>
                  </a:moveTo>
                  <a:lnTo>
                    <a:pt x="0" y="10284522"/>
                  </a:lnTo>
                  <a:lnTo>
                    <a:pt x="1532352" y="0"/>
                  </a:lnTo>
                  <a:lnTo>
                    <a:pt x="1941474" y="0"/>
                  </a:lnTo>
                  <a:lnTo>
                    <a:pt x="1941474" y="10284522"/>
                  </a:lnTo>
                  <a:close/>
                </a:path>
              </a:pathLst>
            </a:custGeom>
            <a:solidFill>
              <a:srgbClr val="2D81C2">
                <a:alpha val="6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6401018" y="0"/>
              <a:ext cx="1882775" cy="10287000"/>
            </a:xfrm>
            <a:custGeom>
              <a:avLst/>
              <a:gdLst/>
              <a:ahLst/>
              <a:cxnLst/>
              <a:rect l="l" t="t" r="r" b="b"/>
              <a:pathLst>
                <a:path w="1882775" h="10287000">
                  <a:moveTo>
                    <a:pt x="1882456" y="10286713"/>
                  </a:moveTo>
                  <a:lnTo>
                    <a:pt x="1670756" y="10286713"/>
                  </a:lnTo>
                  <a:lnTo>
                    <a:pt x="0" y="0"/>
                  </a:lnTo>
                  <a:lnTo>
                    <a:pt x="1882456" y="0"/>
                  </a:lnTo>
                  <a:lnTo>
                    <a:pt x="1882456" y="10286713"/>
                  </a:lnTo>
                  <a:close/>
                </a:path>
              </a:pathLst>
            </a:custGeom>
            <a:solidFill>
              <a:srgbClr val="206190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5558405" y="5386237"/>
              <a:ext cx="2725420" cy="4897120"/>
            </a:xfrm>
            <a:custGeom>
              <a:avLst/>
              <a:gdLst/>
              <a:ahLst/>
              <a:cxnLst/>
              <a:rect l="l" t="t" r="r" b="b"/>
              <a:pathLst>
                <a:path w="2725419" h="4897120">
                  <a:moveTo>
                    <a:pt x="2725070" y="4896665"/>
                  </a:moveTo>
                  <a:lnTo>
                    <a:pt x="0" y="4896665"/>
                  </a:lnTo>
                  <a:lnTo>
                    <a:pt x="2725070" y="0"/>
                  </a:lnTo>
                  <a:lnTo>
                    <a:pt x="2725070" y="4896665"/>
                  </a:lnTo>
                  <a:close/>
                </a:path>
              </a:pathLst>
            </a:custGeom>
            <a:solidFill>
              <a:srgbClr val="17AFE3">
                <a:alpha val="65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/>
          <p:nvPr/>
        </p:nvSpPr>
        <p:spPr>
          <a:xfrm>
            <a:off x="0" y="6015036"/>
            <a:ext cx="671830" cy="4272280"/>
          </a:xfrm>
          <a:custGeom>
            <a:avLst/>
            <a:gdLst/>
            <a:ahLst/>
            <a:cxnLst/>
            <a:rect l="l" t="t" r="r" b="b"/>
            <a:pathLst>
              <a:path w="671830" h="4272280">
                <a:moveTo>
                  <a:pt x="671512" y="4271962"/>
                </a:moveTo>
                <a:lnTo>
                  <a:pt x="0" y="4271962"/>
                </a:lnTo>
                <a:lnTo>
                  <a:pt x="0" y="0"/>
                </a:lnTo>
                <a:lnTo>
                  <a:pt x="671512" y="4271962"/>
                </a:lnTo>
                <a:close/>
              </a:path>
            </a:pathLst>
          </a:custGeom>
          <a:solidFill>
            <a:srgbClr val="5DCAEC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128712" y="9727172"/>
            <a:ext cx="2441575" cy="243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80"/>
              </a:lnSpc>
            </a:pPr>
            <a:r>
              <a:rPr sz="1650" spc="-10" dirty="0">
                <a:solidFill>
                  <a:srgbClr val="2D81C2"/>
                </a:solidFill>
                <a:latin typeface="Trebuchet MS"/>
                <a:cs typeface="Trebuchet MS"/>
              </a:rPr>
              <a:t>3/21/2024</a:t>
            </a:r>
            <a:r>
              <a:rPr sz="1650" spc="-254" dirty="0">
                <a:solidFill>
                  <a:srgbClr val="2D81C2"/>
                </a:solidFill>
                <a:latin typeface="Trebuchet MS"/>
                <a:cs typeface="Trebuchet MS"/>
              </a:rPr>
              <a:t> </a:t>
            </a:r>
            <a:r>
              <a:rPr sz="1650" b="1" dirty="0">
                <a:solidFill>
                  <a:srgbClr val="2D81C2"/>
                </a:solidFill>
                <a:latin typeface="Trebuchet MS"/>
                <a:cs typeface="Trebuchet MS"/>
              </a:rPr>
              <a:t>Annual</a:t>
            </a:r>
            <a:r>
              <a:rPr sz="1650" b="1" spc="-105" dirty="0">
                <a:solidFill>
                  <a:srgbClr val="2D81C2"/>
                </a:solidFill>
                <a:latin typeface="Trebuchet MS"/>
                <a:cs typeface="Trebuchet MS"/>
              </a:rPr>
              <a:t> </a:t>
            </a:r>
            <a:r>
              <a:rPr sz="1650" b="1" spc="-10" dirty="0">
                <a:solidFill>
                  <a:srgbClr val="2D81C2"/>
                </a:solidFill>
                <a:latin typeface="Trebuchet MS"/>
                <a:cs typeface="Trebuchet MS"/>
              </a:rPr>
              <a:t>Review</a:t>
            </a:r>
            <a:endParaRPr sz="1650">
              <a:latin typeface="Trebuchet MS"/>
              <a:cs typeface="Trebuchet M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4030325" y="8043861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799" y="685799"/>
                </a:moveTo>
                <a:lnTo>
                  <a:pt x="0" y="685799"/>
                </a:lnTo>
                <a:lnTo>
                  <a:pt x="0" y="0"/>
                </a:lnTo>
                <a:lnTo>
                  <a:pt x="685799" y="0"/>
                </a:lnTo>
                <a:lnTo>
                  <a:pt x="685799" y="685799"/>
                </a:lnTo>
                <a:close/>
              </a:path>
            </a:pathLst>
          </a:custGeom>
          <a:solidFill>
            <a:srgbClr val="40AF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044110" y="2543175"/>
            <a:ext cx="471805" cy="487045"/>
          </a:xfrm>
          <a:custGeom>
            <a:avLst/>
            <a:gdLst/>
            <a:ahLst/>
            <a:cxnLst/>
            <a:rect l="l" t="t" r="r" b="b"/>
            <a:pathLst>
              <a:path w="471804" h="487044">
                <a:moveTo>
                  <a:pt x="471805" y="486548"/>
                </a:moveTo>
                <a:lnTo>
                  <a:pt x="0" y="486548"/>
                </a:lnTo>
                <a:lnTo>
                  <a:pt x="0" y="0"/>
                </a:lnTo>
                <a:lnTo>
                  <a:pt x="471805" y="0"/>
                </a:lnTo>
                <a:lnTo>
                  <a:pt x="471805" y="486548"/>
                </a:lnTo>
                <a:close/>
              </a:path>
            </a:pathLst>
          </a:custGeom>
          <a:solidFill>
            <a:srgbClr val="2D81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030325" y="8843961"/>
            <a:ext cx="271780" cy="271780"/>
          </a:xfrm>
          <a:custGeom>
            <a:avLst/>
            <a:gdLst/>
            <a:ahLst/>
            <a:cxnLst/>
            <a:rect l="l" t="t" r="r" b="b"/>
            <a:pathLst>
              <a:path w="271780" h="271779">
                <a:moveTo>
                  <a:pt x="271779" y="271779"/>
                </a:moveTo>
                <a:lnTo>
                  <a:pt x="0" y="271779"/>
                </a:lnTo>
                <a:lnTo>
                  <a:pt x="0" y="0"/>
                </a:lnTo>
                <a:lnTo>
                  <a:pt x="271779" y="0"/>
                </a:lnTo>
                <a:lnTo>
                  <a:pt x="271779" y="271779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6" name="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011" y="5072059"/>
            <a:ext cx="3700461" cy="5127403"/>
          </a:xfrm>
          <a:prstGeom prst="rect">
            <a:avLst/>
          </a:prstGeom>
        </p:spPr>
      </p:pic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58451" rIns="0" bIns="0" rtlCol="0">
            <a:spAutoFit/>
          </a:bodyPr>
          <a:lstStyle/>
          <a:p>
            <a:pPr marL="786130">
              <a:lnSpc>
                <a:spcPct val="100000"/>
              </a:lnSpc>
              <a:spcBef>
                <a:spcPts val="100"/>
              </a:spcBef>
            </a:pPr>
            <a:r>
              <a:rPr dirty="0"/>
              <a:t>RESULTS</a:t>
            </a:r>
            <a:r>
              <a:rPr spc="-195" dirty="0"/>
              <a:t> </a:t>
            </a:r>
            <a:r>
              <a:rPr dirty="0"/>
              <a:t>AND</a:t>
            </a:r>
            <a:r>
              <a:rPr spc="-195" dirty="0"/>
              <a:t> </a:t>
            </a:r>
            <a:r>
              <a:rPr spc="-10" dirty="0"/>
              <a:t>SCREENSHOTS</a:t>
            </a:r>
          </a:p>
        </p:txBody>
      </p:sp>
      <p:pic>
        <p:nvPicPr>
          <p:cNvPr id="18" name="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114800" y="6254832"/>
            <a:ext cx="1935289" cy="3439276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583761" y="2509893"/>
            <a:ext cx="2163031" cy="2524054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232981" y="6191773"/>
            <a:ext cx="1844362" cy="3661532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1446602" y="2343820"/>
            <a:ext cx="2094037" cy="2952940"/>
          </a:xfrm>
          <a:prstGeom prst="rect">
            <a:avLst/>
          </a:prstGeom>
        </p:spPr>
      </p:pic>
      <p:sp>
        <p:nvSpPr>
          <p:cNvPr id="22" name="object 22"/>
          <p:cNvSpPr txBox="1"/>
          <p:nvPr/>
        </p:nvSpPr>
        <p:spPr>
          <a:xfrm>
            <a:off x="16865024" y="9698118"/>
            <a:ext cx="242570" cy="269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50" spc="-25" dirty="0">
                <a:solidFill>
                  <a:srgbClr val="2D936A"/>
                </a:solidFill>
                <a:latin typeface="Trebuchet MS"/>
                <a:cs typeface="Trebuchet MS"/>
              </a:rPr>
              <a:t>10</a:t>
            </a:r>
            <a:endParaRPr sz="16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030325" y="8043861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799" y="685799"/>
                </a:moveTo>
                <a:lnTo>
                  <a:pt x="0" y="685799"/>
                </a:lnTo>
                <a:lnTo>
                  <a:pt x="0" y="0"/>
                </a:lnTo>
                <a:lnTo>
                  <a:pt x="685799" y="0"/>
                </a:lnTo>
                <a:lnTo>
                  <a:pt x="685799" y="685799"/>
                </a:lnTo>
                <a:close/>
              </a:path>
            </a:pathLst>
          </a:custGeom>
          <a:solidFill>
            <a:srgbClr val="40AF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044110" y="2543175"/>
            <a:ext cx="471805" cy="487045"/>
          </a:xfrm>
          <a:custGeom>
            <a:avLst/>
            <a:gdLst/>
            <a:ahLst/>
            <a:cxnLst/>
            <a:rect l="l" t="t" r="r" b="b"/>
            <a:pathLst>
              <a:path w="471804" h="487044">
                <a:moveTo>
                  <a:pt x="471805" y="486548"/>
                </a:moveTo>
                <a:lnTo>
                  <a:pt x="0" y="486548"/>
                </a:lnTo>
                <a:lnTo>
                  <a:pt x="0" y="0"/>
                </a:lnTo>
                <a:lnTo>
                  <a:pt x="471805" y="0"/>
                </a:lnTo>
                <a:lnTo>
                  <a:pt x="471805" y="486548"/>
                </a:lnTo>
                <a:close/>
              </a:path>
            </a:pathLst>
          </a:custGeom>
          <a:solidFill>
            <a:srgbClr val="2D81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030325" y="8843961"/>
            <a:ext cx="271780" cy="271780"/>
          </a:xfrm>
          <a:custGeom>
            <a:avLst/>
            <a:gdLst/>
            <a:ahLst/>
            <a:cxnLst/>
            <a:rect l="l" t="t" r="r" b="b"/>
            <a:pathLst>
              <a:path w="271780" h="271779">
                <a:moveTo>
                  <a:pt x="271779" y="271779"/>
                </a:moveTo>
                <a:lnTo>
                  <a:pt x="0" y="271779"/>
                </a:lnTo>
                <a:lnTo>
                  <a:pt x="0" y="0"/>
                </a:lnTo>
                <a:lnTo>
                  <a:pt x="271779" y="0"/>
                </a:lnTo>
                <a:lnTo>
                  <a:pt x="271779" y="271779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00311" y="9701211"/>
            <a:ext cx="114299" cy="266509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107596" y="483551"/>
            <a:ext cx="548703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-10" dirty="0"/>
              <a:t>CONCLUSION</a:t>
            </a:r>
            <a:endParaRPr sz="7200"/>
          </a:p>
        </p:txBody>
      </p:sp>
      <p:sp>
        <p:nvSpPr>
          <p:cNvPr id="8" name="object 8"/>
          <p:cNvSpPr txBox="1"/>
          <p:nvPr/>
        </p:nvSpPr>
        <p:spPr>
          <a:xfrm>
            <a:off x="16865024" y="9698118"/>
            <a:ext cx="242570" cy="269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50" spc="-25" dirty="0">
                <a:solidFill>
                  <a:srgbClr val="2D936A"/>
                </a:solidFill>
                <a:latin typeface="Trebuchet MS"/>
                <a:cs typeface="Trebuchet MS"/>
              </a:rPr>
              <a:t>10</a:t>
            </a:r>
            <a:endParaRPr sz="165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ts val="6450"/>
              </a:lnSpc>
              <a:spcBef>
                <a:spcPts val="340"/>
              </a:spcBef>
              <a:tabLst>
                <a:tab pos="3113405" algn="l"/>
                <a:tab pos="4973955" algn="l"/>
                <a:tab pos="6214110" algn="l"/>
                <a:tab pos="8074659" algn="l"/>
                <a:tab pos="9314815" algn="l"/>
              </a:tabLst>
            </a:pPr>
            <a:r>
              <a:rPr dirty="0"/>
              <a:t>The</a:t>
            </a:r>
            <a:r>
              <a:rPr spc="345" dirty="0"/>
              <a:t> </a:t>
            </a:r>
            <a:r>
              <a:rPr spc="-25" dirty="0"/>
              <a:t>Digital</a:t>
            </a:r>
            <a:r>
              <a:rPr spc="-490" dirty="0"/>
              <a:t> </a:t>
            </a:r>
            <a:r>
              <a:rPr spc="-10" dirty="0"/>
              <a:t>Portfolio</a:t>
            </a:r>
            <a:r>
              <a:rPr dirty="0"/>
              <a:t>	Website</a:t>
            </a:r>
            <a:r>
              <a:rPr spc="70" dirty="0"/>
              <a:t> </a:t>
            </a:r>
            <a:r>
              <a:rPr spc="-35" dirty="0"/>
              <a:t>provides</a:t>
            </a:r>
            <a:r>
              <a:rPr spc="-500" dirty="0"/>
              <a:t> </a:t>
            </a:r>
            <a:r>
              <a:rPr spc="-25" dirty="0"/>
              <a:t>an </a:t>
            </a:r>
            <a:r>
              <a:rPr spc="-10" dirty="0"/>
              <a:t>organized</a:t>
            </a:r>
            <a:r>
              <a:rPr dirty="0"/>
              <a:t>	and</a:t>
            </a:r>
            <a:r>
              <a:rPr spc="195" dirty="0"/>
              <a:t> </a:t>
            </a:r>
            <a:r>
              <a:rPr spc="-10" dirty="0"/>
              <a:t>professional</a:t>
            </a:r>
            <a:r>
              <a:rPr dirty="0"/>
              <a:t>	</a:t>
            </a:r>
            <a:r>
              <a:rPr spc="-45" dirty="0"/>
              <a:t>way</a:t>
            </a:r>
            <a:r>
              <a:rPr spc="-305" dirty="0"/>
              <a:t> </a:t>
            </a:r>
            <a:r>
              <a:rPr spc="-25" dirty="0"/>
              <a:t>to </a:t>
            </a:r>
            <a:r>
              <a:rPr dirty="0"/>
              <a:t>present</a:t>
            </a:r>
            <a:r>
              <a:rPr spc="-250" dirty="0"/>
              <a:t> </a:t>
            </a:r>
            <a:r>
              <a:rPr spc="-10" dirty="0"/>
              <a:t>personal</a:t>
            </a:r>
            <a:r>
              <a:rPr dirty="0"/>
              <a:t>	</a:t>
            </a:r>
            <a:r>
              <a:rPr spc="-10" dirty="0"/>
              <a:t>achievements,</a:t>
            </a:r>
            <a:r>
              <a:rPr dirty="0"/>
              <a:t>	</a:t>
            </a:r>
            <a:r>
              <a:rPr spc="-10" dirty="0"/>
              <a:t>skills, </a:t>
            </a:r>
            <a:r>
              <a:rPr spc="-25" dirty="0"/>
              <a:t>and</a:t>
            </a:r>
          </a:p>
          <a:p>
            <a:pPr marL="12700">
              <a:lnSpc>
                <a:spcPts val="6035"/>
              </a:lnSpc>
            </a:pPr>
            <a:r>
              <a:rPr spc="-10" dirty="0"/>
              <a:t>projects.</a:t>
            </a:r>
          </a:p>
          <a:p>
            <a:pPr marL="12700" marR="885825">
              <a:lnSpc>
                <a:spcPts val="6450"/>
              </a:lnSpc>
              <a:spcBef>
                <a:spcPts val="75"/>
              </a:spcBef>
              <a:tabLst>
                <a:tab pos="2493010" algn="l"/>
                <a:tab pos="3113405" algn="l"/>
                <a:tab pos="3733165" algn="l"/>
                <a:tab pos="9935210" algn="l"/>
              </a:tabLst>
            </a:pPr>
            <a:r>
              <a:rPr dirty="0"/>
              <a:t>It</a:t>
            </a:r>
            <a:r>
              <a:rPr spc="455" dirty="0"/>
              <a:t> </a:t>
            </a:r>
            <a:r>
              <a:rPr spc="-10" dirty="0"/>
              <a:t>enhances</a:t>
            </a:r>
            <a:r>
              <a:rPr dirty="0"/>
              <a:t>	</a:t>
            </a:r>
            <a:r>
              <a:rPr spc="-40" dirty="0"/>
              <a:t>career</a:t>
            </a:r>
            <a:r>
              <a:rPr spc="-490" dirty="0"/>
              <a:t> </a:t>
            </a:r>
            <a:r>
              <a:rPr spc="-10" dirty="0"/>
              <a:t>opportunities</a:t>
            </a:r>
            <a:r>
              <a:rPr dirty="0"/>
              <a:t>	</a:t>
            </a:r>
            <a:r>
              <a:rPr spc="-25" dirty="0"/>
              <a:t>and </a:t>
            </a:r>
            <a:r>
              <a:rPr spc="-10" dirty="0"/>
              <a:t>creates</a:t>
            </a:r>
            <a:r>
              <a:rPr dirty="0"/>
              <a:t>	</a:t>
            </a:r>
            <a:r>
              <a:rPr spc="-50" dirty="0"/>
              <a:t>a</a:t>
            </a:r>
            <a:r>
              <a:rPr dirty="0"/>
              <a:t>	</a:t>
            </a:r>
            <a:r>
              <a:rPr spc="-55" dirty="0"/>
              <a:t>stron</a:t>
            </a:r>
            <a:r>
              <a:rPr spc="625" dirty="0"/>
              <a:t>g</a:t>
            </a:r>
            <a:r>
              <a:rPr spc="-55" dirty="0"/>
              <a:t>d</a:t>
            </a:r>
            <a:r>
              <a:rPr spc="-50" dirty="0"/>
              <a:t>igi</a:t>
            </a:r>
            <a:r>
              <a:rPr spc="-55" dirty="0"/>
              <a:t>ta</a:t>
            </a:r>
            <a:r>
              <a:rPr spc="-40" dirty="0"/>
              <a:t>l</a:t>
            </a:r>
            <a:r>
              <a:rPr spc="365" dirty="0"/>
              <a:t> </a:t>
            </a:r>
            <a:r>
              <a:rPr spc="-10" dirty="0"/>
              <a:t>presence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1163576" y="-2291"/>
            <a:ext cx="7129780" cy="10287000"/>
            <a:chOff x="11163576" y="-2291"/>
            <a:chExt cx="7129780" cy="10287000"/>
          </a:xfrm>
        </p:grpSpPr>
        <p:sp>
          <p:nvSpPr>
            <p:cNvPr id="4" name="object 4"/>
            <p:cNvSpPr/>
            <p:nvPr/>
          </p:nvSpPr>
          <p:spPr>
            <a:xfrm>
              <a:off x="11168338" y="2473"/>
              <a:ext cx="7120255" cy="10277475"/>
            </a:xfrm>
            <a:custGeom>
              <a:avLst/>
              <a:gdLst/>
              <a:ahLst/>
              <a:cxnLst/>
              <a:rect l="l" t="t" r="r" b="b"/>
              <a:pathLst>
                <a:path w="7120255" h="10277475">
                  <a:moveTo>
                    <a:pt x="2896891" y="0"/>
                  </a:moveTo>
                  <a:lnTo>
                    <a:pt x="4726617" y="10276908"/>
                  </a:lnTo>
                </a:path>
                <a:path w="7120255" h="10277475">
                  <a:moveTo>
                    <a:pt x="7119660" y="5536569"/>
                  </a:moveTo>
                  <a:lnTo>
                    <a:pt x="0" y="10276908"/>
                  </a:lnTo>
                </a:path>
              </a:pathLst>
            </a:custGeom>
            <a:ln w="9525">
              <a:solidFill>
                <a:srgbClr val="5DCAE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777018" y="-1"/>
              <a:ext cx="4511040" cy="10282555"/>
            </a:xfrm>
            <a:custGeom>
              <a:avLst/>
              <a:gdLst/>
              <a:ahLst/>
              <a:cxnLst/>
              <a:rect l="l" t="t" r="r" b="b"/>
              <a:pathLst>
                <a:path w="4511040" h="10282555">
                  <a:moveTo>
                    <a:pt x="4510980" y="10282525"/>
                  </a:moveTo>
                  <a:lnTo>
                    <a:pt x="0" y="10282525"/>
                  </a:lnTo>
                  <a:lnTo>
                    <a:pt x="3069971" y="1"/>
                  </a:lnTo>
                  <a:lnTo>
                    <a:pt x="4510980" y="0"/>
                  </a:lnTo>
                  <a:lnTo>
                    <a:pt x="4510980" y="10282525"/>
                  </a:lnTo>
                  <a:close/>
                </a:path>
              </a:pathLst>
            </a:custGeom>
            <a:solidFill>
              <a:srgbClr val="5DCAEC">
                <a:alpha val="35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408434" y="-1"/>
              <a:ext cx="3879850" cy="10282555"/>
            </a:xfrm>
            <a:custGeom>
              <a:avLst/>
              <a:gdLst/>
              <a:ahLst/>
              <a:cxnLst/>
              <a:rect l="l" t="t" r="r" b="b"/>
              <a:pathLst>
                <a:path w="3879850" h="10282555">
                  <a:moveTo>
                    <a:pt x="3879564" y="10282525"/>
                  </a:moveTo>
                  <a:lnTo>
                    <a:pt x="1815429" y="10282525"/>
                  </a:lnTo>
                  <a:lnTo>
                    <a:pt x="0" y="1"/>
                  </a:lnTo>
                  <a:lnTo>
                    <a:pt x="3879564" y="0"/>
                  </a:lnTo>
                  <a:lnTo>
                    <a:pt x="3879564" y="10282525"/>
                  </a:lnTo>
                  <a:close/>
                </a:path>
              </a:pathLst>
            </a:custGeom>
            <a:solidFill>
              <a:srgbClr val="5DCAEC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3406078" y="4581470"/>
              <a:ext cx="4882515" cy="5701665"/>
            </a:xfrm>
            <a:custGeom>
              <a:avLst/>
              <a:gdLst/>
              <a:ahLst/>
              <a:cxnLst/>
              <a:rect l="l" t="t" r="r" b="b"/>
              <a:pathLst>
                <a:path w="4882515" h="5701665">
                  <a:moveTo>
                    <a:pt x="4881920" y="5701053"/>
                  </a:moveTo>
                  <a:lnTo>
                    <a:pt x="0" y="5701053"/>
                  </a:lnTo>
                  <a:lnTo>
                    <a:pt x="4881920" y="0"/>
                  </a:lnTo>
                  <a:lnTo>
                    <a:pt x="4881920" y="5701053"/>
                  </a:lnTo>
                  <a:close/>
                </a:path>
              </a:pathLst>
            </a:custGeom>
            <a:solidFill>
              <a:srgbClr val="17AFE3">
                <a:alpha val="65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4010618" y="-1"/>
              <a:ext cx="4277995" cy="10282555"/>
            </a:xfrm>
            <a:custGeom>
              <a:avLst/>
              <a:gdLst/>
              <a:ahLst/>
              <a:cxnLst/>
              <a:rect l="l" t="t" r="r" b="b"/>
              <a:pathLst>
                <a:path w="4277994" h="10282555">
                  <a:moveTo>
                    <a:pt x="4277380" y="10282525"/>
                  </a:moveTo>
                  <a:lnTo>
                    <a:pt x="3709107" y="10282525"/>
                  </a:lnTo>
                  <a:lnTo>
                    <a:pt x="0" y="1"/>
                  </a:lnTo>
                  <a:lnTo>
                    <a:pt x="4277380" y="0"/>
                  </a:lnTo>
                  <a:lnTo>
                    <a:pt x="4277380" y="10282525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6351863" y="-1"/>
              <a:ext cx="1936750" cy="10282555"/>
            </a:xfrm>
            <a:custGeom>
              <a:avLst/>
              <a:gdLst/>
              <a:ahLst/>
              <a:cxnLst/>
              <a:rect l="l" t="t" r="r" b="b"/>
              <a:pathLst>
                <a:path w="1936750" h="10282555">
                  <a:moveTo>
                    <a:pt x="1936135" y="10282525"/>
                  </a:moveTo>
                  <a:lnTo>
                    <a:pt x="0" y="10282525"/>
                  </a:lnTo>
                  <a:lnTo>
                    <a:pt x="1535414" y="1"/>
                  </a:lnTo>
                  <a:lnTo>
                    <a:pt x="1936135" y="0"/>
                  </a:lnTo>
                  <a:lnTo>
                    <a:pt x="1936135" y="10282525"/>
                  </a:lnTo>
                  <a:close/>
                </a:path>
              </a:pathLst>
            </a:custGeom>
            <a:solidFill>
              <a:srgbClr val="2D81C2">
                <a:alpha val="6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6411049" y="-1"/>
              <a:ext cx="1877060" cy="10282555"/>
            </a:xfrm>
            <a:custGeom>
              <a:avLst/>
              <a:gdLst/>
              <a:ahLst/>
              <a:cxnLst/>
              <a:rect l="l" t="t" r="r" b="b"/>
              <a:pathLst>
                <a:path w="1877059" h="10282555">
                  <a:moveTo>
                    <a:pt x="1876949" y="10282525"/>
                  </a:moveTo>
                  <a:lnTo>
                    <a:pt x="1673706" y="10282525"/>
                  </a:lnTo>
                  <a:lnTo>
                    <a:pt x="0" y="1"/>
                  </a:lnTo>
                  <a:lnTo>
                    <a:pt x="1876949" y="0"/>
                  </a:lnTo>
                  <a:lnTo>
                    <a:pt x="1876949" y="10282525"/>
                  </a:lnTo>
                  <a:close/>
                </a:path>
              </a:pathLst>
            </a:custGeom>
            <a:solidFill>
              <a:srgbClr val="206190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5565761" y="5401418"/>
              <a:ext cx="2722245" cy="4881245"/>
            </a:xfrm>
            <a:custGeom>
              <a:avLst/>
              <a:gdLst/>
              <a:ahLst/>
              <a:cxnLst/>
              <a:rect l="l" t="t" r="r" b="b"/>
              <a:pathLst>
                <a:path w="2722244" h="4881245">
                  <a:moveTo>
                    <a:pt x="2722237" y="4881106"/>
                  </a:moveTo>
                  <a:lnTo>
                    <a:pt x="0" y="4881106"/>
                  </a:lnTo>
                  <a:lnTo>
                    <a:pt x="2722237" y="0"/>
                  </a:lnTo>
                  <a:lnTo>
                    <a:pt x="2722237" y="4881106"/>
                  </a:lnTo>
                  <a:close/>
                </a:path>
              </a:pathLst>
            </a:custGeom>
            <a:solidFill>
              <a:srgbClr val="17AFE3">
                <a:alpha val="65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/>
          <p:nvPr/>
        </p:nvSpPr>
        <p:spPr>
          <a:xfrm>
            <a:off x="14032158" y="8040361"/>
            <a:ext cx="686435" cy="685800"/>
          </a:xfrm>
          <a:custGeom>
            <a:avLst/>
            <a:gdLst/>
            <a:ahLst/>
            <a:cxnLst/>
            <a:rect l="l" t="t" r="r" b="b"/>
            <a:pathLst>
              <a:path w="686434" h="685800">
                <a:moveTo>
                  <a:pt x="686218" y="685501"/>
                </a:moveTo>
                <a:lnTo>
                  <a:pt x="0" y="685501"/>
                </a:lnTo>
                <a:lnTo>
                  <a:pt x="0" y="0"/>
                </a:lnTo>
                <a:lnTo>
                  <a:pt x="686218" y="0"/>
                </a:lnTo>
                <a:lnTo>
                  <a:pt x="686218" y="685501"/>
                </a:lnTo>
                <a:close/>
              </a:path>
            </a:pathLst>
          </a:custGeom>
          <a:solidFill>
            <a:srgbClr val="40AF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4032158" y="8840114"/>
            <a:ext cx="271780" cy="271780"/>
          </a:xfrm>
          <a:custGeom>
            <a:avLst/>
            <a:gdLst/>
            <a:ahLst/>
            <a:cxnLst/>
            <a:rect l="l" t="t" r="r" b="b"/>
            <a:pathLst>
              <a:path w="271780" h="271779">
                <a:moveTo>
                  <a:pt x="271628" y="271344"/>
                </a:moveTo>
                <a:lnTo>
                  <a:pt x="0" y="271344"/>
                </a:lnTo>
                <a:lnTo>
                  <a:pt x="0" y="0"/>
                </a:lnTo>
                <a:lnTo>
                  <a:pt x="271628" y="0"/>
                </a:lnTo>
                <a:lnTo>
                  <a:pt x="271628" y="271344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0" y="6015036"/>
            <a:ext cx="671830" cy="4272280"/>
          </a:xfrm>
          <a:custGeom>
            <a:avLst/>
            <a:gdLst/>
            <a:ahLst/>
            <a:cxnLst/>
            <a:rect l="l" t="t" r="r" b="b"/>
            <a:pathLst>
              <a:path w="671830" h="4272280">
                <a:moveTo>
                  <a:pt x="671512" y="4271962"/>
                </a:moveTo>
                <a:lnTo>
                  <a:pt x="0" y="4271962"/>
                </a:lnTo>
                <a:lnTo>
                  <a:pt x="0" y="0"/>
                </a:lnTo>
                <a:lnTo>
                  <a:pt x="671512" y="4271962"/>
                </a:lnTo>
                <a:close/>
              </a:path>
            </a:pathLst>
          </a:custGeom>
          <a:solidFill>
            <a:srgbClr val="5DCAEC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5" name="object 15"/>
          <p:cNvGrpSpPr/>
          <p:nvPr/>
        </p:nvGrpSpPr>
        <p:grpSpPr>
          <a:xfrm>
            <a:off x="700086" y="9615486"/>
            <a:ext cx="5557520" cy="443230"/>
            <a:chOff x="700086" y="9615486"/>
            <a:chExt cx="5557520" cy="443230"/>
          </a:xfrm>
        </p:grpSpPr>
        <p:pic>
          <p:nvPicPr>
            <p:cNvPr id="16" name="object 1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14412" y="9701211"/>
              <a:ext cx="3214687" cy="300036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0086" y="9615486"/>
              <a:ext cx="5557160" cy="442912"/>
            </a:xfrm>
            <a:prstGeom prst="rect">
              <a:avLst/>
            </a:prstGeom>
          </p:spPr>
        </p:pic>
      </p:grpSp>
      <p:sp>
        <p:nvSpPr>
          <p:cNvPr id="18" name="object 18"/>
          <p:cNvSpPr/>
          <p:nvPr/>
        </p:nvSpPr>
        <p:spPr>
          <a:xfrm>
            <a:off x="10044110" y="2543175"/>
            <a:ext cx="471805" cy="487045"/>
          </a:xfrm>
          <a:custGeom>
            <a:avLst/>
            <a:gdLst/>
            <a:ahLst/>
            <a:cxnLst/>
            <a:rect l="l" t="t" r="r" b="b"/>
            <a:pathLst>
              <a:path w="471804" h="487044">
                <a:moveTo>
                  <a:pt x="471805" y="486548"/>
                </a:moveTo>
                <a:lnTo>
                  <a:pt x="0" y="486548"/>
                </a:lnTo>
                <a:lnTo>
                  <a:pt x="0" y="0"/>
                </a:lnTo>
                <a:lnTo>
                  <a:pt x="471805" y="0"/>
                </a:lnTo>
                <a:lnTo>
                  <a:pt x="471805" y="486548"/>
                </a:lnTo>
                <a:close/>
              </a:path>
            </a:pathLst>
          </a:custGeom>
          <a:solidFill>
            <a:srgbClr val="2D81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xfrm>
            <a:off x="310352" y="846445"/>
            <a:ext cx="6710680" cy="21920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5860"/>
              </a:lnSpc>
              <a:spcBef>
                <a:spcPts val="100"/>
              </a:spcBef>
            </a:pPr>
            <a:r>
              <a:rPr dirty="0"/>
              <a:t>PROJECT</a:t>
            </a:r>
            <a:r>
              <a:rPr spc="-185" dirty="0"/>
              <a:t> </a:t>
            </a:r>
            <a:r>
              <a:rPr spc="-10" dirty="0"/>
              <a:t>TITLE</a:t>
            </a:r>
          </a:p>
          <a:p>
            <a:pPr marL="12700">
              <a:lnSpc>
                <a:spcPts val="11200"/>
              </a:lnSpc>
            </a:pPr>
            <a:r>
              <a:rPr sz="10800" b="0" spc="1305" dirty="0">
                <a:solidFill>
                  <a:srgbClr val="000000"/>
                </a:solidFill>
                <a:latin typeface="Times New Roman"/>
                <a:cs typeface="Times New Roman"/>
              </a:rPr>
              <a:t>DIGITA</a:t>
            </a:r>
            <a:r>
              <a:rPr sz="10800" b="0" spc="670" dirty="0">
                <a:solidFill>
                  <a:srgbClr val="000000"/>
                </a:solidFill>
                <a:latin typeface="Times New Roman"/>
                <a:cs typeface="Times New Roman"/>
              </a:rPr>
              <a:t>L</a:t>
            </a:r>
            <a:endParaRPr sz="108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0" dirty="0"/>
              <a:t>1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310352" y="2786307"/>
            <a:ext cx="9001760" cy="1671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800" spc="1270" dirty="0">
                <a:latin typeface="Times New Roman"/>
                <a:cs typeface="Times New Roman"/>
              </a:rPr>
              <a:t>PORTFOLI</a:t>
            </a:r>
            <a:r>
              <a:rPr sz="10800" spc="635" dirty="0">
                <a:latin typeface="Times New Roman"/>
                <a:cs typeface="Times New Roman"/>
              </a:rPr>
              <a:t>O</a:t>
            </a:r>
            <a:endParaRPr sz="10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2868"/>
            <a:ext cx="18289905" cy="10244455"/>
          </a:xfrm>
          <a:custGeom>
            <a:avLst/>
            <a:gdLst/>
            <a:ahLst/>
            <a:cxnLst/>
            <a:rect l="l" t="t" r="r" b="b"/>
            <a:pathLst>
              <a:path w="18289905" h="10244455">
                <a:moveTo>
                  <a:pt x="18289589" y="10244455"/>
                </a:moveTo>
                <a:lnTo>
                  <a:pt x="0" y="10244455"/>
                </a:lnTo>
                <a:lnTo>
                  <a:pt x="0" y="0"/>
                </a:lnTo>
                <a:lnTo>
                  <a:pt x="18289589" y="0"/>
                </a:lnTo>
                <a:lnTo>
                  <a:pt x="18289589" y="10244455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1163576" y="-2291"/>
            <a:ext cx="7129780" cy="10287000"/>
            <a:chOff x="11163576" y="-2291"/>
            <a:chExt cx="7129780" cy="10287000"/>
          </a:xfrm>
        </p:grpSpPr>
        <p:sp>
          <p:nvSpPr>
            <p:cNvPr id="4" name="object 4"/>
            <p:cNvSpPr/>
            <p:nvPr/>
          </p:nvSpPr>
          <p:spPr>
            <a:xfrm>
              <a:off x="11168338" y="2473"/>
              <a:ext cx="7120255" cy="10277475"/>
            </a:xfrm>
            <a:custGeom>
              <a:avLst/>
              <a:gdLst/>
              <a:ahLst/>
              <a:cxnLst/>
              <a:rect l="l" t="t" r="r" b="b"/>
              <a:pathLst>
                <a:path w="7120255" h="10277475">
                  <a:moveTo>
                    <a:pt x="2896891" y="0"/>
                  </a:moveTo>
                  <a:lnTo>
                    <a:pt x="4726617" y="10276908"/>
                  </a:lnTo>
                </a:path>
                <a:path w="7120255" h="10277475">
                  <a:moveTo>
                    <a:pt x="7119660" y="5536569"/>
                  </a:moveTo>
                  <a:lnTo>
                    <a:pt x="0" y="10276908"/>
                  </a:lnTo>
                </a:path>
              </a:pathLst>
            </a:custGeom>
            <a:ln w="9525">
              <a:solidFill>
                <a:srgbClr val="5DCAE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777018" y="-1"/>
              <a:ext cx="4511040" cy="10282555"/>
            </a:xfrm>
            <a:custGeom>
              <a:avLst/>
              <a:gdLst/>
              <a:ahLst/>
              <a:cxnLst/>
              <a:rect l="l" t="t" r="r" b="b"/>
              <a:pathLst>
                <a:path w="4511040" h="10282555">
                  <a:moveTo>
                    <a:pt x="4510980" y="10282525"/>
                  </a:moveTo>
                  <a:lnTo>
                    <a:pt x="0" y="10282525"/>
                  </a:lnTo>
                  <a:lnTo>
                    <a:pt x="3069971" y="1"/>
                  </a:lnTo>
                  <a:lnTo>
                    <a:pt x="4510980" y="0"/>
                  </a:lnTo>
                  <a:lnTo>
                    <a:pt x="4510980" y="10282525"/>
                  </a:lnTo>
                  <a:close/>
                </a:path>
              </a:pathLst>
            </a:custGeom>
            <a:solidFill>
              <a:srgbClr val="5DCAEC">
                <a:alpha val="35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408434" y="-1"/>
              <a:ext cx="3879850" cy="10282555"/>
            </a:xfrm>
            <a:custGeom>
              <a:avLst/>
              <a:gdLst/>
              <a:ahLst/>
              <a:cxnLst/>
              <a:rect l="l" t="t" r="r" b="b"/>
              <a:pathLst>
                <a:path w="3879850" h="10282555">
                  <a:moveTo>
                    <a:pt x="3879564" y="10282525"/>
                  </a:moveTo>
                  <a:lnTo>
                    <a:pt x="1815429" y="10282525"/>
                  </a:lnTo>
                  <a:lnTo>
                    <a:pt x="0" y="1"/>
                  </a:lnTo>
                  <a:lnTo>
                    <a:pt x="3879564" y="0"/>
                  </a:lnTo>
                  <a:lnTo>
                    <a:pt x="3879564" y="10282525"/>
                  </a:lnTo>
                  <a:close/>
                </a:path>
              </a:pathLst>
            </a:custGeom>
            <a:solidFill>
              <a:srgbClr val="5DCAEC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3406078" y="4581470"/>
              <a:ext cx="4882515" cy="5701665"/>
            </a:xfrm>
            <a:custGeom>
              <a:avLst/>
              <a:gdLst/>
              <a:ahLst/>
              <a:cxnLst/>
              <a:rect l="l" t="t" r="r" b="b"/>
              <a:pathLst>
                <a:path w="4882515" h="5701665">
                  <a:moveTo>
                    <a:pt x="4881920" y="5701053"/>
                  </a:moveTo>
                  <a:lnTo>
                    <a:pt x="0" y="5701053"/>
                  </a:lnTo>
                  <a:lnTo>
                    <a:pt x="4881920" y="0"/>
                  </a:lnTo>
                  <a:lnTo>
                    <a:pt x="4881920" y="5701053"/>
                  </a:lnTo>
                  <a:close/>
                </a:path>
              </a:pathLst>
            </a:custGeom>
            <a:solidFill>
              <a:srgbClr val="17AFE3">
                <a:alpha val="65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4010618" y="-1"/>
              <a:ext cx="4277995" cy="10282555"/>
            </a:xfrm>
            <a:custGeom>
              <a:avLst/>
              <a:gdLst/>
              <a:ahLst/>
              <a:cxnLst/>
              <a:rect l="l" t="t" r="r" b="b"/>
              <a:pathLst>
                <a:path w="4277994" h="10282555">
                  <a:moveTo>
                    <a:pt x="4277380" y="10282525"/>
                  </a:moveTo>
                  <a:lnTo>
                    <a:pt x="3709107" y="10282525"/>
                  </a:lnTo>
                  <a:lnTo>
                    <a:pt x="0" y="1"/>
                  </a:lnTo>
                  <a:lnTo>
                    <a:pt x="4277380" y="0"/>
                  </a:lnTo>
                  <a:lnTo>
                    <a:pt x="4277380" y="10282525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6351863" y="-1"/>
              <a:ext cx="1936750" cy="10282555"/>
            </a:xfrm>
            <a:custGeom>
              <a:avLst/>
              <a:gdLst/>
              <a:ahLst/>
              <a:cxnLst/>
              <a:rect l="l" t="t" r="r" b="b"/>
              <a:pathLst>
                <a:path w="1936750" h="10282555">
                  <a:moveTo>
                    <a:pt x="1936135" y="10282525"/>
                  </a:moveTo>
                  <a:lnTo>
                    <a:pt x="0" y="10282525"/>
                  </a:lnTo>
                  <a:lnTo>
                    <a:pt x="1535414" y="1"/>
                  </a:lnTo>
                  <a:lnTo>
                    <a:pt x="1936135" y="0"/>
                  </a:lnTo>
                  <a:lnTo>
                    <a:pt x="1936135" y="10282525"/>
                  </a:lnTo>
                  <a:close/>
                </a:path>
              </a:pathLst>
            </a:custGeom>
            <a:solidFill>
              <a:srgbClr val="2D81C2">
                <a:alpha val="6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6411049" y="-1"/>
              <a:ext cx="1877060" cy="10282555"/>
            </a:xfrm>
            <a:custGeom>
              <a:avLst/>
              <a:gdLst/>
              <a:ahLst/>
              <a:cxnLst/>
              <a:rect l="l" t="t" r="r" b="b"/>
              <a:pathLst>
                <a:path w="1877059" h="10282555">
                  <a:moveTo>
                    <a:pt x="1876949" y="10282525"/>
                  </a:moveTo>
                  <a:lnTo>
                    <a:pt x="1673706" y="10282525"/>
                  </a:lnTo>
                  <a:lnTo>
                    <a:pt x="0" y="1"/>
                  </a:lnTo>
                  <a:lnTo>
                    <a:pt x="1876949" y="0"/>
                  </a:lnTo>
                  <a:lnTo>
                    <a:pt x="1876949" y="10282525"/>
                  </a:lnTo>
                  <a:close/>
                </a:path>
              </a:pathLst>
            </a:custGeom>
            <a:solidFill>
              <a:srgbClr val="206190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5565761" y="5401418"/>
              <a:ext cx="2722245" cy="4881245"/>
            </a:xfrm>
            <a:custGeom>
              <a:avLst/>
              <a:gdLst/>
              <a:ahLst/>
              <a:cxnLst/>
              <a:rect l="l" t="t" r="r" b="b"/>
              <a:pathLst>
                <a:path w="2722244" h="4881245">
                  <a:moveTo>
                    <a:pt x="2722237" y="4881106"/>
                  </a:moveTo>
                  <a:lnTo>
                    <a:pt x="0" y="4881106"/>
                  </a:lnTo>
                  <a:lnTo>
                    <a:pt x="2722237" y="0"/>
                  </a:lnTo>
                  <a:lnTo>
                    <a:pt x="2722237" y="4881106"/>
                  </a:lnTo>
                  <a:close/>
                </a:path>
              </a:pathLst>
            </a:custGeom>
            <a:solidFill>
              <a:srgbClr val="17AFE3">
                <a:alpha val="65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/>
          <p:nvPr/>
        </p:nvSpPr>
        <p:spPr>
          <a:xfrm>
            <a:off x="0" y="6015036"/>
            <a:ext cx="671830" cy="4272280"/>
          </a:xfrm>
          <a:custGeom>
            <a:avLst/>
            <a:gdLst/>
            <a:ahLst/>
            <a:cxnLst/>
            <a:rect l="l" t="t" r="r" b="b"/>
            <a:pathLst>
              <a:path w="671830" h="4272280">
                <a:moveTo>
                  <a:pt x="671512" y="4271962"/>
                </a:moveTo>
                <a:lnTo>
                  <a:pt x="0" y="4271962"/>
                </a:lnTo>
                <a:lnTo>
                  <a:pt x="0" y="0"/>
                </a:lnTo>
                <a:lnTo>
                  <a:pt x="671512" y="4271962"/>
                </a:lnTo>
                <a:close/>
              </a:path>
            </a:pathLst>
          </a:custGeom>
          <a:solidFill>
            <a:srgbClr val="5DCAEC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128712" y="9727172"/>
            <a:ext cx="2441575" cy="243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80"/>
              </a:lnSpc>
            </a:pPr>
            <a:r>
              <a:rPr sz="1650" spc="-10" dirty="0">
                <a:solidFill>
                  <a:srgbClr val="2D81C2"/>
                </a:solidFill>
                <a:latin typeface="Trebuchet MS"/>
                <a:cs typeface="Trebuchet MS"/>
              </a:rPr>
              <a:t>3/21/2024</a:t>
            </a:r>
            <a:r>
              <a:rPr sz="1650" spc="-254" dirty="0">
                <a:solidFill>
                  <a:srgbClr val="2D81C2"/>
                </a:solidFill>
                <a:latin typeface="Trebuchet MS"/>
                <a:cs typeface="Trebuchet MS"/>
              </a:rPr>
              <a:t> </a:t>
            </a:r>
            <a:r>
              <a:rPr sz="1650" b="1" dirty="0">
                <a:solidFill>
                  <a:srgbClr val="2D81C2"/>
                </a:solidFill>
                <a:latin typeface="Trebuchet MS"/>
                <a:cs typeface="Trebuchet MS"/>
              </a:rPr>
              <a:t>Annual</a:t>
            </a:r>
            <a:r>
              <a:rPr sz="1650" b="1" spc="-105" dirty="0">
                <a:solidFill>
                  <a:srgbClr val="2D81C2"/>
                </a:solidFill>
                <a:latin typeface="Trebuchet MS"/>
                <a:cs typeface="Trebuchet MS"/>
              </a:rPr>
              <a:t> </a:t>
            </a:r>
            <a:r>
              <a:rPr sz="1650" b="1" spc="-10" dirty="0">
                <a:solidFill>
                  <a:srgbClr val="2D81C2"/>
                </a:solidFill>
                <a:latin typeface="Trebuchet MS"/>
                <a:cs typeface="Trebuchet MS"/>
              </a:rPr>
              <a:t>Review</a:t>
            </a:r>
            <a:endParaRPr sz="1650">
              <a:latin typeface="Trebuchet MS"/>
              <a:cs typeface="Trebuchet M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1044237" y="671512"/>
            <a:ext cx="542925" cy="542925"/>
          </a:xfrm>
          <a:custGeom>
            <a:avLst/>
            <a:gdLst/>
            <a:ahLst/>
            <a:cxnLst/>
            <a:rect l="l" t="t" r="r" b="b"/>
            <a:pathLst>
              <a:path w="542925" h="542925">
                <a:moveTo>
                  <a:pt x="271462" y="542925"/>
                </a:moveTo>
                <a:lnTo>
                  <a:pt x="199358" y="533304"/>
                </a:lnTo>
                <a:lnTo>
                  <a:pt x="134493" y="505967"/>
                </a:lnTo>
                <a:lnTo>
                  <a:pt x="79534" y="463486"/>
                </a:lnTo>
                <a:lnTo>
                  <a:pt x="37052" y="408527"/>
                </a:lnTo>
                <a:lnTo>
                  <a:pt x="9715" y="343661"/>
                </a:lnTo>
                <a:lnTo>
                  <a:pt x="0" y="271462"/>
                </a:lnTo>
                <a:lnTo>
                  <a:pt x="9715" y="199262"/>
                </a:lnTo>
                <a:lnTo>
                  <a:pt x="37052" y="134492"/>
                </a:lnTo>
                <a:lnTo>
                  <a:pt x="79534" y="79533"/>
                </a:lnTo>
                <a:lnTo>
                  <a:pt x="134493" y="37052"/>
                </a:lnTo>
                <a:lnTo>
                  <a:pt x="199263" y="9715"/>
                </a:lnTo>
                <a:lnTo>
                  <a:pt x="271462" y="0"/>
                </a:lnTo>
                <a:lnTo>
                  <a:pt x="344329" y="9715"/>
                </a:lnTo>
                <a:lnTo>
                  <a:pt x="343852" y="9715"/>
                </a:lnTo>
                <a:lnTo>
                  <a:pt x="408622" y="37052"/>
                </a:lnTo>
                <a:lnTo>
                  <a:pt x="463486" y="79533"/>
                </a:lnTo>
                <a:lnTo>
                  <a:pt x="505968" y="134492"/>
                </a:lnTo>
                <a:lnTo>
                  <a:pt x="533305" y="199262"/>
                </a:lnTo>
                <a:lnTo>
                  <a:pt x="542925" y="271462"/>
                </a:lnTo>
                <a:lnTo>
                  <a:pt x="533305" y="343661"/>
                </a:lnTo>
                <a:lnTo>
                  <a:pt x="505968" y="408527"/>
                </a:lnTo>
                <a:lnTo>
                  <a:pt x="463391" y="463486"/>
                </a:lnTo>
                <a:lnTo>
                  <a:pt x="408337" y="505967"/>
                </a:lnTo>
                <a:lnTo>
                  <a:pt x="343471" y="533304"/>
                </a:lnTo>
                <a:lnTo>
                  <a:pt x="342995" y="533304"/>
                </a:lnTo>
                <a:lnTo>
                  <a:pt x="271462" y="542925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6516350" y="8415336"/>
            <a:ext cx="971550" cy="971550"/>
          </a:xfrm>
          <a:custGeom>
            <a:avLst/>
            <a:gdLst/>
            <a:ahLst/>
            <a:cxnLst/>
            <a:rect l="l" t="t" r="r" b="b"/>
            <a:pathLst>
              <a:path w="971550" h="971550">
                <a:moveTo>
                  <a:pt x="485774" y="971549"/>
                </a:moveTo>
                <a:lnTo>
                  <a:pt x="413956" y="966311"/>
                </a:lnTo>
                <a:lnTo>
                  <a:pt x="345471" y="950975"/>
                </a:lnTo>
                <a:lnTo>
                  <a:pt x="280987" y="926401"/>
                </a:lnTo>
                <a:lnTo>
                  <a:pt x="221265" y="893254"/>
                </a:lnTo>
                <a:lnTo>
                  <a:pt x="167068" y="852392"/>
                </a:lnTo>
                <a:lnTo>
                  <a:pt x="119157" y="804481"/>
                </a:lnTo>
                <a:lnTo>
                  <a:pt x="78295" y="750284"/>
                </a:lnTo>
                <a:lnTo>
                  <a:pt x="45148" y="690562"/>
                </a:lnTo>
                <a:lnTo>
                  <a:pt x="20573" y="626078"/>
                </a:lnTo>
                <a:lnTo>
                  <a:pt x="5238" y="557593"/>
                </a:lnTo>
                <a:lnTo>
                  <a:pt x="0" y="485774"/>
                </a:lnTo>
                <a:lnTo>
                  <a:pt x="5238" y="413956"/>
                </a:lnTo>
                <a:lnTo>
                  <a:pt x="20573" y="345471"/>
                </a:lnTo>
                <a:lnTo>
                  <a:pt x="45148" y="280987"/>
                </a:lnTo>
                <a:lnTo>
                  <a:pt x="78295" y="221265"/>
                </a:lnTo>
                <a:lnTo>
                  <a:pt x="119157" y="167068"/>
                </a:lnTo>
                <a:lnTo>
                  <a:pt x="167068" y="119157"/>
                </a:lnTo>
                <a:lnTo>
                  <a:pt x="221265" y="78295"/>
                </a:lnTo>
                <a:lnTo>
                  <a:pt x="280987" y="45148"/>
                </a:lnTo>
                <a:lnTo>
                  <a:pt x="345471" y="20573"/>
                </a:lnTo>
                <a:lnTo>
                  <a:pt x="414051" y="5238"/>
                </a:lnTo>
                <a:lnTo>
                  <a:pt x="485774" y="0"/>
                </a:lnTo>
                <a:lnTo>
                  <a:pt x="557498" y="5238"/>
                </a:lnTo>
                <a:lnTo>
                  <a:pt x="626078" y="20573"/>
                </a:lnTo>
                <a:lnTo>
                  <a:pt x="690562" y="45148"/>
                </a:lnTo>
                <a:lnTo>
                  <a:pt x="750284" y="78295"/>
                </a:lnTo>
                <a:lnTo>
                  <a:pt x="804481" y="119157"/>
                </a:lnTo>
                <a:lnTo>
                  <a:pt x="852392" y="167068"/>
                </a:lnTo>
                <a:lnTo>
                  <a:pt x="893254" y="221265"/>
                </a:lnTo>
                <a:lnTo>
                  <a:pt x="926401" y="280987"/>
                </a:lnTo>
                <a:lnTo>
                  <a:pt x="950975" y="345471"/>
                </a:lnTo>
                <a:lnTo>
                  <a:pt x="966311" y="413956"/>
                </a:lnTo>
                <a:lnTo>
                  <a:pt x="971549" y="485774"/>
                </a:lnTo>
                <a:lnTo>
                  <a:pt x="966215" y="557593"/>
                </a:lnTo>
                <a:lnTo>
                  <a:pt x="950880" y="626078"/>
                </a:lnTo>
                <a:lnTo>
                  <a:pt x="926306" y="690562"/>
                </a:lnTo>
                <a:lnTo>
                  <a:pt x="893159" y="750284"/>
                </a:lnTo>
                <a:lnTo>
                  <a:pt x="852296" y="804481"/>
                </a:lnTo>
                <a:lnTo>
                  <a:pt x="804386" y="852392"/>
                </a:lnTo>
                <a:lnTo>
                  <a:pt x="750188" y="893254"/>
                </a:lnTo>
                <a:lnTo>
                  <a:pt x="690467" y="926401"/>
                </a:lnTo>
                <a:lnTo>
                  <a:pt x="625982" y="950975"/>
                </a:lnTo>
                <a:lnTo>
                  <a:pt x="557498" y="966311"/>
                </a:lnTo>
                <a:lnTo>
                  <a:pt x="485774" y="971549"/>
                </a:lnTo>
                <a:close/>
              </a:path>
            </a:pathLst>
          </a:custGeom>
          <a:solidFill>
            <a:srgbClr val="2D81C2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6" name="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030575" y="9201150"/>
            <a:ext cx="371473" cy="371473"/>
          </a:xfrm>
          <a:prstGeom prst="rect">
            <a:avLst/>
          </a:prstGeom>
        </p:spPr>
      </p:pic>
      <p:grpSp>
        <p:nvGrpSpPr>
          <p:cNvPr id="17" name="object 17"/>
          <p:cNvGrpSpPr/>
          <p:nvPr/>
        </p:nvGrpSpPr>
        <p:grpSpPr>
          <a:xfrm>
            <a:off x="71436" y="5729284"/>
            <a:ext cx="6186170" cy="4514850"/>
            <a:chOff x="71436" y="5729284"/>
            <a:chExt cx="6186170" cy="4514850"/>
          </a:xfrm>
        </p:grpSpPr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0086" y="9615486"/>
              <a:ext cx="5557160" cy="442912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1436" y="5729284"/>
              <a:ext cx="2598435" cy="4514696"/>
            </a:xfrm>
            <a:prstGeom prst="rect">
              <a:avLst/>
            </a:prstGeom>
          </p:spPr>
        </p:pic>
      </p:grp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1084261" y="573467"/>
            <a:ext cx="350964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-10" dirty="0"/>
              <a:t>AGENDA</a:t>
            </a:r>
            <a:endParaRPr sz="7200"/>
          </a:p>
        </p:txBody>
      </p:sp>
      <p:sp>
        <p:nvSpPr>
          <p:cNvPr id="25" name="object 2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0" dirty="0"/>
              <a:t>1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4150432" y="2024261"/>
            <a:ext cx="6267450" cy="25800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6730" indent="-494030">
              <a:lnSpc>
                <a:spcPts val="5035"/>
              </a:lnSpc>
              <a:spcBef>
                <a:spcPts val="100"/>
              </a:spcBef>
              <a:buAutoNum type="arabicPeriod"/>
              <a:tabLst>
                <a:tab pos="506730" algn="l"/>
              </a:tabLst>
            </a:pPr>
            <a:r>
              <a:rPr sz="4200" spc="229" dirty="0">
                <a:solidFill>
                  <a:srgbClr val="0D0D0D"/>
                </a:solidFill>
                <a:latin typeface="Times New Roman"/>
                <a:cs typeface="Times New Roman"/>
              </a:rPr>
              <a:t>Problem</a:t>
            </a:r>
            <a:r>
              <a:rPr sz="4200" spc="-18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4200" spc="225" dirty="0">
                <a:solidFill>
                  <a:srgbClr val="0D0D0D"/>
                </a:solidFill>
                <a:latin typeface="Times New Roman"/>
                <a:cs typeface="Times New Roman"/>
              </a:rPr>
              <a:t>Statement</a:t>
            </a:r>
            <a:endParaRPr sz="4200">
              <a:latin typeface="Times New Roman"/>
              <a:cs typeface="Times New Roman"/>
            </a:endParaRPr>
          </a:p>
          <a:p>
            <a:pPr marL="506730" indent="-461009">
              <a:lnSpc>
                <a:spcPts val="5025"/>
              </a:lnSpc>
              <a:buAutoNum type="arabicPeriod"/>
              <a:tabLst>
                <a:tab pos="506730" algn="l"/>
                <a:tab pos="2640965" algn="l"/>
              </a:tabLst>
            </a:pPr>
            <a:r>
              <a:rPr sz="4200" spc="85" dirty="0">
                <a:solidFill>
                  <a:srgbClr val="0D0D0D"/>
                </a:solidFill>
                <a:latin typeface="Times New Roman"/>
                <a:cs typeface="Times New Roman"/>
              </a:rPr>
              <a:t>Project</a:t>
            </a:r>
            <a:r>
              <a:rPr sz="4200" dirty="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sz="4200" spc="-10" dirty="0">
                <a:solidFill>
                  <a:srgbClr val="0D0D0D"/>
                </a:solidFill>
                <a:latin typeface="Times New Roman"/>
                <a:cs typeface="Times New Roman"/>
              </a:rPr>
              <a:t>Overview</a:t>
            </a:r>
            <a:endParaRPr sz="4200">
              <a:latin typeface="Times New Roman"/>
              <a:cs typeface="Times New Roman"/>
            </a:endParaRPr>
          </a:p>
          <a:p>
            <a:pPr marL="506730" indent="-485140">
              <a:lnSpc>
                <a:spcPts val="5025"/>
              </a:lnSpc>
              <a:buAutoNum type="arabicPeriod"/>
              <a:tabLst>
                <a:tab pos="506730" algn="l"/>
              </a:tabLst>
            </a:pPr>
            <a:r>
              <a:rPr sz="4200" spc="270" dirty="0">
                <a:solidFill>
                  <a:srgbClr val="0D0D0D"/>
                </a:solidFill>
                <a:latin typeface="Times New Roman"/>
                <a:cs typeface="Times New Roman"/>
              </a:rPr>
              <a:t>End</a:t>
            </a:r>
            <a:r>
              <a:rPr sz="4200" spc="-25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4200" spc="155" dirty="0">
                <a:solidFill>
                  <a:srgbClr val="0D0D0D"/>
                </a:solidFill>
                <a:latin typeface="Times New Roman"/>
                <a:cs typeface="Times New Roman"/>
              </a:rPr>
              <a:t>Users</a:t>
            </a:r>
            <a:endParaRPr sz="4200">
              <a:latin typeface="Times New Roman"/>
              <a:cs typeface="Times New Roman"/>
            </a:endParaRPr>
          </a:p>
          <a:p>
            <a:pPr marL="506730" indent="-479425">
              <a:lnSpc>
                <a:spcPts val="5030"/>
              </a:lnSpc>
              <a:buAutoNum type="arabicPeriod"/>
              <a:tabLst>
                <a:tab pos="506730" algn="l"/>
                <a:tab pos="2107565" algn="l"/>
              </a:tabLst>
            </a:pPr>
            <a:r>
              <a:rPr sz="4200" spc="150" dirty="0">
                <a:solidFill>
                  <a:srgbClr val="0D0D0D"/>
                </a:solidFill>
                <a:latin typeface="Times New Roman"/>
                <a:cs typeface="Times New Roman"/>
              </a:rPr>
              <a:t>Tools</a:t>
            </a:r>
            <a:r>
              <a:rPr sz="4200" dirty="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sz="4200" spc="250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4200" spc="50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4200" spc="114" dirty="0">
                <a:solidFill>
                  <a:srgbClr val="0D0D0D"/>
                </a:solidFill>
                <a:latin typeface="Times New Roman"/>
                <a:cs typeface="Times New Roman"/>
              </a:rPr>
              <a:t>Technologies</a:t>
            </a:r>
            <a:endParaRPr sz="42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312583" y="4576961"/>
            <a:ext cx="251206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150" dirty="0">
                <a:solidFill>
                  <a:srgbClr val="0D0D0D"/>
                </a:solidFill>
                <a:latin typeface="Times New Roman"/>
                <a:cs typeface="Times New Roman"/>
              </a:rPr>
              <a:t>design</a:t>
            </a:r>
            <a:r>
              <a:rPr sz="4200" spc="-37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4200" spc="265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endParaRPr sz="42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147902" y="4576961"/>
            <a:ext cx="4079240" cy="1941830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508634" marR="1383030" indent="-494030">
              <a:lnSpc>
                <a:spcPts val="5030"/>
              </a:lnSpc>
              <a:spcBef>
                <a:spcPts val="275"/>
              </a:spcBef>
              <a:buAutoNum type="arabicPeriod" startAt="5"/>
              <a:tabLst>
                <a:tab pos="509905" algn="l"/>
              </a:tabLst>
            </a:pPr>
            <a:r>
              <a:rPr sz="4200" spc="225" dirty="0">
                <a:solidFill>
                  <a:srgbClr val="0D0D0D"/>
                </a:solidFill>
                <a:latin typeface="Times New Roman"/>
                <a:cs typeface="Times New Roman"/>
              </a:rPr>
              <a:t>Portfolio 	</a:t>
            </a:r>
            <a:r>
              <a:rPr sz="4200" spc="270" dirty="0">
                <a:solidFill>
                  <a:srgbClr val="0D0D0D"/>
                </a:solidFill>
                <a:latin typeface="Times New Roman"/>
                <a:cs typeface="Times New Roman"/>
              </a:rPr>
              <a:t>Layout</a:t>
            </a:r>
            <a:endParaRPr sz="4200">
              <a:latin typeface="Times New Roman"/>
              <a:cs typeface="Times New Roman"/>
            </a:endParaRPr>
          </a:p>
          <a:p>
            <a:pPr marL="509905" indent="-497205">
              <a:lnSpc>
                <a:spcPts val="4855"/>
              </a:lnSpc>
              <a:buAutoNum type="arabicPeriod" startAt="5"/>
              <a:tabLst>
                <a:tab pos="509905" algn="l"/>
                <a:tab pos="3176905" algn="l"/>
              </a:tabLst>
            </a:pPr>
            <a:r>
              <a:rPr sz="4200" spc="254" dirty="0">
                <a:solidFill>
                  <a:srgbClr val="0D0D0D"/>
                </a:solidFill>
                <a:latin typeface="Times New Roman"/>
                <a:cs typeface="Times New Roman"/>
              </a:rPr>
              <a:t>Features</a:t>
            </a:r>
            <a:r>
              <a:rPr sz="4200" dirty="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sz="4200" spc="275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endParaRPr sz="42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132573" y="6491486"/>
            <a:ext cx="6494145" cy="25800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5145">
              <a:lnSpc>
                <a:spcPts val="5030"/>
              </a:lnSpc>
              <a:spcBef>
                <a:spcPts val="100"/>
              </a:spcBef>
            </a:pPr>
            <a:r>
              <a:rPr sz="4200" spc="250" dirty="0">
                <a:solidFill>
                  <a:srgbClr val="0D0D0D"/>
                </a:solidFill>
                <a:latin typeface="Times New Roman"/>
                <a:cs typeface="Times New Roman"/>
              </a:rPr>
              <a:t>Functionality</a:t>
            </a:r>
            <a:endParaRPr sz="4200">
              <a:latin typeface="Times New Roman"/>
              <a:cs typeface="Times New Roman"/>
            </a:endParaRPr>
          </a:p>
          <a:p>
            <a:pPr marL="524510" indent="-480059">
              <a:lnSpc>
                <a:spcPts val="5025"/>
              </a:lnSpc>
              <a:buAutoNum type="arabicPeriod" startAt="7"/>
              <a:tabLst>
                <a:tab pos="524510" algn="l"/>
                <a:tab pos="2658745" algn="l"/>
              </a:tabLst>
            </a:pPr>
            <a:r>
              <a:rPr sz="4200" spc="145" dirty="0">
                <a:solidFill>
                  <a:srgbClr val="0D0D0D"/>
                </a:solidFill>
                <a:latin typeface="Times New Roman"/>
                <a:cs typeface="Times New Roman"/>
              </a:rPr>
              <a:t>Results</a:t>
            </a:r>
            <a:r>
              <a:rPr sz="4200" dirty="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sz="4200" spc="254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4200" spc="484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4200" spc="125" dirty="0">
                <a:solidFill>
                  <a:srgbClr val="0D0D0D"/>
                </a:solidFill>
                <a:latin typeface="Times New Roman"/>
                <a:cs typeface="Times New Roman"/>
              </a:rPr>
              <a:t>Screenshots</a:t>
            </a:r>
            <a:endParaRPr sz="4200">
              <a:latin typeface="Times New Roman"/>
              <a:cs typeface="Times New Roman"/>
            </a:endParaRPr>
          </a:p>
          <a:p>
            <a:pPr marL="525145" indent="-489584">
              <a:lnSpc>
                <a:spcPts val="5025"/>
              </a:lnSpc>
              <a:buAutoNum type="arabicPeriod" startAt="7"/>
              <a:tabLst>
                <a:tab pos="525145" algn="l"/>
              </a:tabLst>
            </a:pPr>
            <a:r>
              <a:rPr sz="4200" spc="190" dirty="0">
                <a:solidFill>
                  <a:srgbClr val="0D0D0D"/>
                </a:solidFill>
                <a:latin typeface="Times New Roman"/>
                <a:cs typeface="Times New Roman"/>
              </a:rPr>
              <a:t>Conclusion</a:t>
            </a:r>
            <a:endParaRPr sz="4200">
              <a:latin typeface="Times New Roman"/>
              <a:cs typeface="Times New Roman"/>
            </a:endParaRPr>
          </a:p>
          <a:p>
            <a:pPr marL="525145" indent="-512445">
              <a:lnSpc>
                <a:spcPts val="5030"/>
              </a:lnSpc>
              <a:buAutoNum type="arabicPeriod" startAt="7"/>
              <a:tabLst>
                <a:tab pos="525145" algn="l"/>
                <a:tab pos="2658745" algn="l"/>
              </a:tabLst>
            </a:pPr>
            <a:r>
              <a:rPr sz="4200" spc="350" dirty="0">
                <a:solidFill>
                  <a:srgbClr val="0D0D0D"/>
                </a:solidFill>
                <a:latin typeface="Times New Roman"/>
                <a:cs typeface="Times New Roman"/>
              </a:rPr>
              <a:t>Github</a:t>
            </a:r>
            <a:r>
              <a:rPr sz="4200" dirty="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sz="4200" spc="275" dirty="0">
                <a:solidFill>
                  <a:srgbClr val="0D0D0D"/>
                </a:solidFill>
                <a:latin typeface="Times New Roman"/>
                <a:cs typeface="Times New Roman"/>
              </a:rPr>
              <a:t>Link</a:t>
            </a:r>
            <a:endParaRPr sz="4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030325" y="8043861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799" y="685799"/>
                </a:moveTo>
                <a:lnTo>
                  <a:pt x="0" y="685799"/>
                </a:lnTo>
                <a:lnTo>
                  <a:pt x="0" y="0"/>
                </a:lnTo>
                <a:lnTo>
                  <a:pt x="685799" y="0"/>
                </a:lnTo>
                <a:lnTo>
                  <a:pt x="685799" y="685799"/>
                </a:lnTo>
                <a:close/>
              </a:path>
            </a:pathLst>
          </a:custGeom>
          <a:solidFill>
            <a:srgbClr val="40AF4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1987211" y="4400550"/>
            <a:ext cx="4140835" cy="4885690"/>
            <a:chOff x="11987211" y="4400550"/>
            <a:chExt cx="4140835" cy="4885690"/>
          </a:xfrm>
        </p:grpSpPr>
        <p:sp>
          <p:nvSpPr>
            <p:cNvPr id="4" name="object 4"/>
            <p:cNvSpPr/>
            <p:nvPr/>
          </p:nvSpPr>
          <p:spPr>
            <a:xfrm>
              <a:off x="14030322" y="8843961"/>
              <a:ext cx="271780" cy="271780"/>
            </a:xfrm>
            <a:custGeom>
              <a:avLst/>
              <a:gdLst/>
              <a:ahLst/>
              <a:cxnLst/>
              <a:rect l="l" t="t" r="r" b="b"/>
              <a:pathLst>
                <a:path w="271780" h="271779">
                  <a:moveTo>
                    <a:pt x="271779" y="271779"/>
                  </a:moveTo>
                  <a:lnTo>
                    <a:pt x="0" y="271779"/>
                  </a:lnTo>
                  <a:lnTo>
                    <a:pt x="0" y="0"/>
                  </a:lnTo>
                  <a:lnTo>
                    <a:pt x="271779" y="0"/>
                  </a:lnTo>
                  <a:lnTo>
                    <a:pt x="271779" y="271779"/>
                  </a:lnTo>
                  <a:close/>
                </a:path>
              </a:pathLst>
            </a:custGeom>
            <a:solidFill>
              <a:srgbClr val="2D93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987211" y="4400550"/>
              <a:ext cx="4140288" cy="4885282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10044110" y="2543175"/>
            <a:ext cx="471805" cy="487045"/>
          </a:xfrm>
          <a:custGeom>
            <a:avLst/>
            <a:gdLst/>
            <a:ahLst/>
            <a:cxnLst/>
            <a:rect l="l" t="t" r="r" b="b"/>
            <a:pathLst>
              <a:path w="471804" h="487044">
                <a:moveTo>
                  <a:pt x="471805" y="486548"/>
                </a:moveTo>
                <a:lnTo>
                  <a:pt x="0" y="486548"/>
                </a:lnTo>
                <a:lnTo>
                  <a:pt x="0" y="0"/>
                </a:lnTo>
                <a:lnTo>
                  <a:pt x="471805" y="0"/>
                </a:lnTo>
                <a:lnTo>
                  <a:pt x="471805" y="486548"/>
                </a:lnTo>
                <a:close/>
              </a:path>
            </a:pathLst>
          </a:custGeom>
          <a:solidFill>
            <a:srgbClr val="2D81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225706" y="787080"/>
            <a:ext cx="8225790" cy="993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PROBLEM</a:t>
            </a:r>
            <a:r>
              <a:rPr spc="-235" dirty="0"/>
              <a:t> </a:t>
            </a:r>
            <a:r>
              <a:rPr spc="-10" dirty="0"/>
              <a:t>STATEMENT</a:t>
            </a: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59331" y="9701211"/>
            <a:ext cx="262422" cy="266523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317145" y="2427602"/>
            <a:ext cx="10760710" cy="3827779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2700" marR="523875">
              <a:lnSpc>
                <a:spcPts val="5030"/>
              </a:lnSpc>
              <a:spcBef>
                <a:spcPts val="275"/>
              </a:spcBef>
            </a:pPr>
            <a:r>
              <a:rPr sz="4200" dirty="0">
                <a:latin typeface="Calibri"/>
                <a:cs typeface="Calibri"/>
              </a:rPr>
              <a:t>In</a:t>
            </a:r>
            <a:r>
              <a:rPr sz="4200" spc="-9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today’s</a:t>
            </a:r>
            <a:r>
              <a:rPr sz="4200" spc="-9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competitive</a:t>
            </a:r>
            <a:r>
              <a:rPr sz="4200" spc="-9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digital</a:t>
            </a:r>
            <a:r>
              <a:rPr sz="4200" spc="-9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world,</a:t>
            </a:r>
            <a:r>
              <a:rPr sz="4200" spc="-95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individuals </a:t>
            </a:r>
            <a:r>
              <a:rPr sz="4200" dirty="0">
                <a:latin typeface="Calibri"/>
                <a:cs typeface="Calibri"/>
              </a:rPr>
              <a:t>lack</a:t>
            </a:r>
            <a:r>
              <a:rPr sz="4200" spc="-7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</a:t>
            </a:r>
            <a:r>
              <a:rPr sz="4200" spc="-7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centralized,</a:t>
            </a:r>
            <a:r>
              <a:rPr sz="4200" spc="-7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professional,</a:t>
            </a:r>
            <a:r>
              <a:rPr sz="4200" spc="-7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and</a:t>
            </a:r>
            <a:r>
              <a:rPr sz="4200" spc="-70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visually</a:t>
            </a:r>
            <a:endParaRPr sz="4200">
              <a:latin typeface="Calibri"/>
              <a:cs typeface="Calibri"/>
            </a:endParaRPr>
          </a:p>
          <a:p>
            <a:pPr marL="12700" marR="475615">
              <a:lnSpc>
                <a:spcPts val="4880"/>
              </a:lnSpc>
              <a:spcBef>
                <a:spcPts val="35"/>
              </a:spcBef>
            </a:pPr>
            <a:r>
              <a:rPr sz="4200" dirty="0">
                <a:latin typeface="Calibri"/>
                <a:cs typeface="Calibri"/>
              </a:rPr>
              <a:t>appealing</a:t>
            </a:r>
            <a:r>
              <a:rPr sz="4200" spc="-9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platform</a:t>
            </a:r>
            <a:r>
              <a:rPr sz="4200" spc="-8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to</a:t>
            </a:r>
            <a:r>
              <a:rPr sz="4200" spc="-8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showcase</a:t>
            </a:r>
            <a:r>
              <a:rPr sz="4200" spc="-9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their</a:t>
            </a:r>
            <a:r>
              <a:rPr sz="4200" spc="-85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academic achievements,</a:t>
            </a:r>
            <a:r>
              <a:rPr sz="4200" spc="-114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skills,</a:t>
            </a:r>
            <a:r>
              <a:rPr sz="4200" spc="-11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and</a:t>
            </a:r>
            <a:r>
              <a:rPr sz="4200" spc="-110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projects.</a:t>
            </a:r>
            <a:endParaRPr sz="4200">
              <a:latin typeface="Calibri"/>
              <a:cs typeface="Calibri"/>
            </a:endParaRPr>
          </a:p>
          <a:p>
            <a:pPr marL="12700" marR="5080">
              <a:lnSpc>
                <a:spcPts val="5030"/>
              </a:lnSpc>
            </a:pPr>
            <a:r>
              <a:rPr sz="4200" dirty="0">
                <a:latin typeface="Calibri"/>
                <a:cs typeface="Calibri"/>
              </a:rPr>
              <a:t>A</a:t>
            </a:r>
            <a:r>
              <a:rPr sz="4200" spc="-9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digital</a:t>
            </a:r>
            <a:r>
              <a:rPr sz="4200" spc="-8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portfolio</a:t>
            </a:r>
            <a:r>
              <a:rPr sz="4200" spc="-9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is</a:t>
            </a:r>
            <a:r>
              <a:rPr sz="4200" spc="-8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necessary</a:t>
            </a:r>
            <a:r>
              <a:rPr sz="4200" spc="-8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to</a:t>
            </a:r>
            <a:r>
              <a:rPr sz="4200" spc="-90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present </a:t>
            </a:r>
            <a:r>
              <a:rPr sz="4200" dirty="0">
                <a:latin typeface="Calibri"/>
                <a:cs typeface="Calibri"/>
              </a:rPr>
              <a:t>personal</a:t>
            </a:r>
            <a:r>
              <a:rPr sz="4200" spc="-17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and</a:t>
            </a:r>
            <a:r>
              <a:rPr sz="4200" spc="-17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professional</a:t>
            </a:r>
            <a:r>
              <a:rPr sz="4200" spc="-17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information</a:t>
            </a:r>
            <a:r>
              <a:rPr sz="4200" spc="-170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effectively.</a:t>
            </a:r>
            <a:endParaRPr sz="42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0" dirty="0"/>
              <a:t>1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030325" y="8043861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799" y="685799"/>
                </a:moveTo>
                <a:lnTo>
                  <a:pt x="0" y="685799"/>
                </a:lnTo>
                <a:lnTo>
                  <a:pt x="0" y="0"/>
                </a:lnTo>
                <a:lnTo>
                  <a:pt x="685799" y="0"/>
                </a:lnTo>
                <a:lnTo>
                  <a:pt x="685799" y="685799"/>
                </a:lnTo>
                <a:close/>
              </a:path>
            </a:pathLst>
          </a:custGeom>
          <a:solidFill>
            <a:srgbClr val="40AF4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2987337" y="3971925"/>
            <a:ext cx="5300980" cy="5715000"/>
            <a:chOff x="12987337" y="3971925"/>
            <a:chExt cx="5300980" cy="5715000"/>
          </a:xfrm>
        </p:grpSpPr>
        <p:sp>
          <p:nvSpPr>
            <p:cNvPr id="4" name="object 4"/>
            <p:cNvSpPr/>
            <p:nvPr/>
          </p:nvSpPr>
          <p:spPr>
            <a:xfrm>
              <a:off x="14030323" y="8843961"/>
              <a:ext cx="271780" cy="271780"/>
            </a:xfrm>
            <a:custGeom>
              <a:avLst/>
              <a:gdLst/>
              <a:ahLst/>
              <a:cxnLst/>
              <a:rect l="l" t="t" r="r" b="b"/>
              <a:pathLst>
                <a:path w="271780" h="271779">
                  <a:moveTo>
                    <a:pt x="271779" y="271779"/>
                  </a:moveTo>
                  <a:lnTo>
                    <a:pt x="0" y="271779"/>
                  </a:lnTo>
                  <a:lnTo>
                    <a:pt x="0" y="0"/>
                  </a:lnTo>
                  <a:lnTo>
                    <a:pt x="271779" y="0"/>
                  </a:lnTo>
                  <a:lnTo>
                    <a:pt x="271779" y="271779"/>
                  </a:lnTo>
                  <a:close/>
                </a:path>
              </a:pathLst>
            </a:custGeom>
            <a:solidFill>
              <a:srgbClr val="2D93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987337" y="3971925"/>
              <a:ext cx="5300661" cy="5714999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10044110" y="2543175"/>
            <a:ext cx="471805" cy="487045"/>
          </a:xfrm>
          <a:custGeom>
            <a:avLst/>
            <a:gdLst/>
            <a:ahLst/>
            <a:cxnLst/>
            <a:rect l="l" t="t" r="r" b="b"/>
            <a:pathLst>
              <a:path w="471804" h="487044">
                <a:moveTo>
                  <a:pt x="471805" y="486548"/>
                </a:moveTo>
                <a:lnTo>
                  <a:pt x="0" y="486548"/>
                </a:lnTo>
                <a:lnTo>
                  <a:pt x="0" y="0"/>
                </a:lnTo>
                <a:lnTo>
                  <a:pt x="471805" y="0"/>
                </a:lnTo>
                <a:lnTo>
                  <a:pt x="471805" y="486548"/>
                </a:lnTo>
                <a:close/>
              </a:path>
            </a:pathLst>
          </a:custGeom>
          <a:solidFill>
            <a:srgbClr val="2D81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084261" y="1168938"/>
            <a:ext cx="7820025" cy="993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899535" algn="l"/>
              </a:tabLst>
            </a:pPr>
            <a:r>
              <a:rPr spc="-10" dirty="0"/>
              <a:t>PROJECT</a:t>
            </a:r>
            <a:r>
              <a:rPr dirty="0"/>
              <a:t>	</a:t>
            </a:r>
            <a:r>
              <a:rPr spc="-10" dirty="0"/>
              <a:t>OVERVIEW</a:t>
            </a: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59331" y="9701211"/>
            <a:ext cx="262422" cy="266523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75701" y="2670492"/>
            <a:ext cx="11102340" cy="5075555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2700" marR="5080">
              <a:lnSpc>
                <a:spcPts val="5030"/>
              </a:lnSpc>
              <a:spcBef>
                <a:spcPts val="275"/>
              </a:spcBef>
            </a:pPr>
            <a:r>
              <a:rPr sz="4200" dirty="0">
                <a:latin typeface="Calibri"/>
                <a:cs typeface="Calibri"/>
              </a:rPr>
              <a:t>The</a:t>
            </a:r>
            <a:r>
              <a:rPr sz="4200" spc="-7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Digital</a:t>
            </a:r>
            <a:r>
              <a:rPr sz="4200" spc="-7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Portfolio</a:t>
            </a:r>
            <a:r>
              <a:rPr sz="4200" spc="-7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Website</a:t>
            </a:r>
            <a:r>
              <a:rPr sz="4200" spc="-7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is</a:t>
            </a:r>
            <a:r>
              <a:rPr sz="4200" spc="-6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</a:t>
            </a:r>
            <a:r>
              <a:rPr sz="4200" spc="-7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personal</a:t>
            </a:r>
            <a:r>
              <a:rPr sz="4200" spc="-70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platform </a:t>
            </a:r>
            <a:r>
              <a:rPr sz="4200" dirty="0">
                <a:latin typeface="Calibri"/>
                <a:cs typeface="Calibri"/>
              </a:rPr>
              <a:t>designed</a:t>
            </a:r>
            <a:r>
              <a:rPr sz="4200" spc="-10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to</a:t>
            </a:r>
            <a:r>
              <a:rPr sz="4200" spc="-10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highlight</a:t>
            </a:r>
            <a:r>
              <a:rPr sz="4200" spc="-10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academic,</a:t>
            </a:r>
            <a:r>
              <a:rPr sz="4200" spc="-10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technical,</a:t>
            </a:r>
            <a:r>
              <a:rPr sz="4200" spc="-100" dirty="0">
                <a:latin typeface="Calibri"/>
                <a:cs typeface="Calibri"/>
              </a:rPr>
              <a:t> </a:t>
            </a:r>
            <a:r>
              <a:rPr sz="4200" spc="-25" dirty="0">
                <a:latin typeface="Calibri"/>
                <a:cs typeface="Calibri"/>
              </a:rPr>
              <a:t>and </a:t>
            </a:r>
            <a:r>
              <a:rPr sz="4200" dirty="0">
                <a:latin typeface="Calibri"/>
                <a:cs typeface="Calibri"/>
              </a:rPr>
              <a:t>creative</a:t>
            </a:r>
            <a:r>
              <a:rPr sz="4200" spc="-150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skills.</a:t>
            </a:r>
            <a:endParaRPr sz="4200">
              <a:latin typeface="Calibri"/>
              <a:cs typeface="Calibri"/>
            </a:endParaRPr>
          </a:p>
          <a:p>
            <a:pPr marL="12700">
              <a:lnSpc>
                <a:spcPts val="4690"/>
              </a:lnSpc>
            </a:pPr>
            <a:r>
              <a:rPr sz="4200" dirty="0">
                <a:latin typeface="Calibri"/>
                <a:cs typeface="Calibri"/>
              </a:rPr>
              <a:t>It</a:t>
            </a:r>
            <a:r>
              <a:rPr sz="4200" spc="-5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contains</a:t>
            </a:r>
            <a:r>
              <a:rPr sz="4200" spc="-5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sections</a:t>
            </a:r>
            <a:r>
              <a:rPr sz="4200" spc="-5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such</a:t>
            </a:r>
            <a:r>
              <a:rPr sz="4200" spc="-5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as</a:t>
            </a:r>
            <a:r>
              <a:rPr sz="4200" spc="-5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About</a:t>
            </a:r>
            <a:r>
              <a:rPr sz="4200" spc="-5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Me,</a:t>
            </a:r>
            <a:r>
              <a:rPr sz="4200" spc="-50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Education,</a:t>
            </a:r>
            <a:endParaRPr sz="4200">
              <a:latin typeface="Calibri"/>
              <a:cs typeface="Calibri"/>
            </a:endParaRPr>
          </a:p>
          <a:p>
            <a:pPr marL="12700" marR="2012950">
              <a:lnSpc>
                <a:spcPts val="5030"/>
              </a:lnSpc>
              <a:spcBef>
                <a:spcPts val="95"/>
              </a:spcBef>
            </a:pPr>
            <a:r>
              <a:rPr sz="4200" dirty="0">
                <a:latin typeface="Calibri"/>
                <a:cs typeface="Calibri"/>
              </a:rPr>
              <a:t>Projects,</a:t>
            </a:r>
            <a:r>
              <a:rPr sz="4200" spc="-8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Skills,</a:t>
            </a:r>
            <a:r>
              <a:rPr sz="4200" spc="-7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Certifications,</a:t>
            </a:r>
            <a:r>
              <a:rPr sz="4200" spc="-7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and</a:t>
            </a:r>
            <a:r>
              <a:rPr sz="4200" spc="-75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Contact information.</a:t>
            </a:r>
            <a:endParaRPr sz="4200">
              <a:latin typeface="Calibri"/>
              <a:cs typeface="Calibri"/>
            </a:endParaRPr>
          </a:p>
          <a:p>
            <a:pPr marL="12700" marR="1454150">
              <a:lnSpc>
                <a:spcPts val="4870"/>
              </a:lnSpc>
              <a:spcBef>
                <a:spcPts val="10"/>
              </a:spcBef>
            </a:pPr>
            <a:r>
              <a:rPr sz="4200" dirty="0">
                <a:latin typeface="Calibri"/>
                <a:cs typeface="Calibri"/>
              </a:rPr>
              <a:t>The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website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is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responsive,</a:t>
            </a:r>
            <a:r>
              <a:rPr sz="4200" spc="-30" dirty="0">
                <a:latin typeface="Calibri"/>
                <a:cs typeface="Calibri"/>
              </a:rPr>
              <a:t> </a:t>
            </a:r>
            <a:r>
              <a:rPr sz="4200" spc="-25" dirty="0">
                <a:latin typeface="Calibri"/>
                <a:cs typeface="Calibri"/>
              </a:rPr>
              <a:t>user-</a:t>
            </a:r>
            <a:r>
              <a:rPr sz="4200" dirty="0">
                <a:latin typeface="Calibri"/>
                <a:cs typeface="Calibri"/>
              </a:rPr>
              <a:t>friendly,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spc="-25" dirty="0">
                <a:latin typeface="Calibri"/>
                <a:cs typeface="Calibri"/>
              </a:rPr>
              <a:t>and </a:t>
            </a:r>
            <a:r>
              <a:rPr sz="4200" spc="-10" dirty="0">
                <a:latin typeface="Calibri"/>
                <a:cs typeface="Calibri"/>
              </a:rPr>
              <a:t>customizable.</a:t>
            </a:r>
            <a:endParaRPr sz="42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0" dirty="0"/>
              <a:t>1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030325" y="8043861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799" y="685799"/>
                </a:moveTo>
                <a:lnTo>
                  <a:pt x="0" y="685799"/>
                </a:lnTo>
                <a:lnTo>
                  <a:pt x="0" y="0"/>
                </a:lnTo>
                <a:lnTo>
                  <a:pt x="685799" y="0"/>
                </a:lnTo>
                <a:lnTo>
                  <a:pt x="685799" y="685799"/>
                </a:lnTo>
                <a:close/>
              </a:path>
            </a:pathLst>
          </a:custGeom>
          <a:solidFill>
            <a:srgbClr val="40AF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044110" y="2543175"/>
            <a:ext cx="471805" cy="487045"/>
          </a:xfrm>
          <a:custGeom>
            <a:avLst/>
            <a:gdLst/>
            <a:ahLst/>
            <a:cxnLst/>
            <a:rect l="l" t="t" r="r" b="b"/>
            <a:pathLst>
              <a:path w="471804" h="487044">
                <a:moveTo>
                  <a:pt x="471805" y="486548"/>
                </a:moveTo>
                <a:lnTo>
                  <a:pt x="0" y="486548"/>
                </a:lnTo>
                <a:lnTo>
                  <a:pt x="0" y="0"/>
                </a:lnTo>
                <a:lnTo>
                  <a:pt x="471805" y="0"/>
                </a:lnTo>
                <a:lnTo>
                  <a:pt x="471805" y="486548"/>
                </a:lnTo>
                <a:close/>
              </a:path>
            </a:pathLst>
          </a:custGeom>
          <a:solidFill>
            <a:srgbClr val="2D81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030325" y="8843961"/>
            <a:ext cx="271780" cy="271780"/>
          </a:xfrm>
          <a:custGeom>
            <a:avLst/>
            <a:gdLst/>
            <a:ahLst/>
            <a:cxnLst/>
            <a:rect l="l" t="t" r="r" b="b"/>
            <a:pathLst>
              <a:path w="271780" h="271779">
                <a:moveTo>
                  <a:pt x="271779" y="271779"/>
                </a:moveTo>
                <a:lnTo>
                  <a:pt x="0" y="271779"/>
                </a:lnTo>
                <a:lnTo>
                  <a:pt x="0" y="0"/>
                </a:lnTo>
                <a:lnTo>
                  <a:pt x="271779" y="0"/>
                </a:lnTo>
                <a:lnTo>
                  <a:pt x="271779" y="271779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11846" y="1265298"/>
            <a:ext cx="7553959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579880" algn="l"/>
                <a:tab pos="2868930" algn="l"/>
                <a:tab pos="4189095" algn="l"/>
                <a:tab pos="5518150" algn="l"/>
              </a:tabLst>
            </a:pPr>
            <a:r>
              <a:rPr sz="4800" spc="-25" dirty="0"/>
              <a:t>WHO</a:t>
            </a:r>
            <a:r>
              <a:rPr sz="4800" dirty="0"/>
              <a:t>	</a:t>
            </a:r>
            <a:r>
              <a:rPr sz="4800" spc="-25" dirty="0"/>
              <a:t>ARE</a:t>
            </a:r>
            <a:r>
              <a:rPr sz="4800" dirty="0"/>
              <a:t>	</a:t>
            </a:r>
            <a:r>
              <a:rPr sz="4800" spc="-25" dirty="0"/>
              <a:t>THE</a:t>
            </a:r>
            <a:r>
              <a:rPr sz="4800" dirty="0"/>
              <a:t>	</a:t>
            </a:r>
            <a:r>
              <a:rPr sz="4800" spc="-25" dirty="0"/>
              <a:t>END</a:t>
            </a:r>
            <a:r>
              <a:rPr sz="4800" dirty="0"/>
              <a:t>	</a:t>
            </a:r>
            <a:r>
              <a:rPr sz="4800" spc="-10" dirty="0"/>
              <a:t>USERS?</a:t>
            </a:r>
            <a:endParaRPr sz="48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5850" y="9258300"/>
            <a:ext cx="3269742" cy="728661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656119" y="3004846"/>
            <a:ext cx="12116435" cy="2551430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12700" marR="5080">
              <a:lnSpc>
                <a:spcPts val="4950"/>
              </a:lnSpc>
              <a:spcBef>
                <a:spcPts val="290"/>
              </a:spcBef>
            </a:pPr>
            <a:r>
              <a:rPr sz="4200" dirty="0">
                <a:latin typeface="Calibri"/>
                <a:cs typeface="Calibri"/>
              </a:rPr>
              <a:t>Students</a:t>
            </a:r>
            <a:r>
              <a:rPr sz="4200" spc="-4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–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Showcase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academic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achievements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and</a:t>
            </a:r>
            <a:r>
              <a:rPr sz="4200" spc="-40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skills </a:t>
            </a:r>
            <a:r>
              <a:rPr sz="4200" dirty="0">
                <a:latin typeface="Calibri"/>
                <a:cs typeface="Calibri"/>
              </a:rPr>
              <a:t>Job</a:t>
            </a:r>
            <a:r>
              <a:rPr sz="4200" spc="-5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Seekers</a:t>
            </a:r>
            <a:r>
              <a:rPr sz="4200" spc="-4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–</a:t>
            </a:r>
            <a:r>
              <a:rPr sz="4200" spc="-4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Highlight</a:t>
            </a:r>
            <a:r>
              <a:rPr sz="4200" spc="-4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projects</a:t>
            </a:r>
            <a:r>
              <a:rPr sz="4200" spc="-4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and</a:t>
            </a:r>
            <a:r>
              <a:rPr sz="4200" spc="-45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certifications </a:t>
            </a:r>
            <a:r>
              <a:rPr sz="4200" dirty="0">
                <a:latin typeface="Calibri"/>
                <a:cs typeface="Calibri"/>
              </a:rPr>
              <a:t>Professionals</a:t>
            </a:r>
            <a:r>
              <a:rPr sz="4200" spc="-4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–</a:t>
            </a:r>
            <a:r>
              <a:rPr sz="4200" spc="-4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Build</a:t>
            </a:r>
            <a:r>
              <a:rPr sz="4200" spc="-4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an</a:t>
            </a:r>
            <a:r>
              <a:rPr sz="4200" spc="-4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online</a:t>
            </a:r>
            <a:r>
              <a:rPr sz="4200" spc="-4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personal</a:t>
            </a:r>
            <a:r>
              <a:rPr sz="4200" spc="-40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brand </a:t>
            </a:r>
            <a:r>
              <a:rPr sz="4200" dirty="0">
                <a:latin typeface="Calibri"/>
                <a:cs typeface="Calibri"/>
              </a:rPr>
              <a:t>Recruiters/Employers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–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View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candidate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portfolios</a:t>
            </a:r>
            <a:r>
              <a:rPr sz="4200" spc="-30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easily</a:t>
            </a:r>
            <a:endParaRPr sz="420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0" dirty="0"/>
              <a:t>1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438423" y="1938925"/>
            <a:ext cx="4043679" cy="7915275"/>
            <a:chOff x="12438423" y="1938925"/>
            <a:chExt cx="4043679" cy="791527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438423" y="1938925"/>
              <a:ext cx="4043362" cy="7914893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4030323" y="8043861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685799" y="685799"/>
                  </a:moveTo>
                  <a:lnTo>
                    <a:pt x="0" y="685799"/>
                  </a:lnTo>
                  <a:lnTo>
                    <a:pt x="0" y="0"/>
                  </a:lnTo>
                  <a:lnTo>
                    <a:pt x="685799" y="0"/>
                  </a:lnTo>
                  <a:lnTo>
                    <a:pt x="685799" y="685799"/>
                  </a:lnTo>
                  <a:close/>
                </a:path>
              </a:pathLst>
            </a:custGeom>
            <a:solidFill>
              <a:srgbClr val="40AF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0044110" y="2543175"/>
            <a:ext cx="471805" cy="487045"/>
          </a:xfrm>
          <a:custGeom>
            <a:avLst/>
            <a:gdLst/>
            <a:ahLst/>
            <a:cxnLst/>
            <a:rect l="l" t="t" r="r" b="b"/>
            <a:pathLst>
              <a:path w="471804" h="487044">
                <a:moveTo>
                  <a:pt x="471805" y="486548"/>
                </a:moveTo>
                <a:lnTo>
                  <a:pt x="0" y="486548"/>
                </a:lnTo>
                <a:lnTo>
                  <a:pt x="0" y="0"/>
                </a:lnTo>
                <a:lnTo>
                  <a:pt x="471805" y="0"/>
                </a:lnTo>
                <a:lnTo>
                  <a:pt x="471805" y="486548"/>
                </a:lnTo>
                <a:close/>
              </a:path>
            </a:pathLst>
          </a:custGeom>
          <a:solidFill>
            <a:srgbClr val="2D81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030325" y="8843961"/>
            <a:ext cx="271780" cy="271780"/>
          </a:xfrm>
          <a:custGeom>
            <a:avLst/>
            <a:gdLst/>
            <a:ahLst/>
            <a:cxnLst/>
            <a:rect l="l" t="t" r="r" b="b"/>
            <a:pathLst>
              <a:path w="271780" h="271779">
                <a:moveTo>
                  <a:pt x="271779" y="271779"/>
                </a:moveTo>
                <a:lnTo>
                  <a:pt x="0" y="271779"/>
                </a:lnTo>
                <a:lnTo>
                  <a:pt x="0" y="0"/>
                </a:lnTo>
                <a:lnTo>
                  <a:pt x="271779" y="0"/>
                </a:lnTo>
                <a:lnTo>
                  <a:pt x="271779" y="271779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81587" rIns="0" bIns="0" rtlCol="0">
            <a:spAutoFit/>
          </a:bodyPr>
          <a:lstStyle/>
          <a:p>
            <a:pPr marL="513715">
              <a:lnSpc>
                <a:spcPct val="100000"/>
              </a:lnSpc>
              <a:spcBef>
                <a:spcPts val="1255"/>
              </a:spcBef>
            </a:pPr>
            <a:r>
              <a:rPr sz="5400" dirty="0"/>
              <a:t>TOOLS</a:t>
            </a:r>
            <a:r>
              <a:rPr sz="5400" spc="-155" dirty="0"/>
              <a:t> </a:t>
            </a:r>
            <a:r>
              <a:rPr sz="5400" dirty="0"/>
              <a:t>AND</a:t>
            </a:r>
            <a:r>
              <a:rPr sz="5400" spc="-150" dirty="0"/>
              <a:t> </a:t>
            </a:r>
            <a:r>
              <a:rPr sz="5400" spc="-10" dirty="0"/>
              <a:t>TECHNIQUES</a:t>
            </a:r>
            <a:endParaRPr sz="5400"/>
          </a:p>
          <a:p>
            <a:pPr marL="1052195">
              <a:lnSpc>
                <a:spcPct val="100000"/>
              </a:lnSpc>
              <a:spcBef>
                <a:spcPts val="900"/>
              </a:spcBef>
            </a:pPr>
            <a:r>
              <a:rPr sz="4200" b="0" dirty="0">
                <a:solidFill>
                  <a:srgbClr val="000000"/>
                </a:solidFill>
                <a:latin typeface="Calibri"/>
                <a:cs typeface="Calibri"/>
              </a:rPr>
              <a:t>Frontend:</a:t>
            </a:r>
            <a:r>
              <a:rPr sz="4200" b="0" spc="-9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4200" b="0" dirty="0">
                <a:solidFill>
                  <a:srgbClr val="000000"/>
                </a:solidFill>
                <a:latin typeface="Calibri"/>
                <a:cs typeface="Calibri"/>
              </a:rPr>
              <a:t>HTML,</a:t>
            </a:r>
            <a:r>
              <a:rPr sz="4200" b="0" spc="-8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4200" b="0" dirty="0">
                <a:solidFill>
                  <a:srgbClr val="000000"/>
                </a:solidFill>
                <a:latin typeface="Calibri"/>
                <a:cs typeface="Calibri"/>
              </a:rPr>
              <a:t>CSS,</a:t>
            </a:r>
            <a:r>
              <a:rPr sz="4200" b="0" spc="-9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4200" b="0" dirty="0">
                <a:solidFill>
                  <a:srgbClr val="000000"/>
                </a:solidFill>
                <a:latin typeface="Calibri"/>
                <a:cs typeface="Calibri"/>
              </a:rPr>
              <a:t>JavaScript,</a:t>
            </a:r>
            <a:r>
              <a:rPr sz="4200" b="0" spc="-8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4200" b="0" spc="-10" dirty="0">
                <a:solidFill>
                  <a:srgbClr val="000000"/>
                </a:solidFill>
                <a:latin typeface="Calibri"/>
                <a:cs typeface="Calibri"/>
              </a:rPr>
              <a:t>Bootstrap</a:t>
            </a:r>
            <a:endParaRPr sz="42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59331" y="9701211"/>
            <a:ext cx="262422" cy="266523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350881" y="3443919"/>
            <a:ext cx="9073515" cy="4494530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2700" marR="5080">
              <a:lnSpc>
                <a:spcPts val="5030"/>
              </a:lnSpc>
              <a:spcBef>
                <a:spcPts val="275"/>
              </a:spcBef>
            </a:pPr>
            <a:r>
              <a:rPr sz="4200" dirty="0">
                <a:latin typeface="Calibri"/>
                <a:cs typeface="Calibri"/>
              </a:rPr>
              <a:t>Backend:</a:t>
            </a:r>
            <a:r>
              <a:rPr sz="4200" spc="-7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Python</a:t>
            </a:r>
            <a:r>
              <a:rPr sz="4200" spc="-7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(Flask/Django)</a:t>
            </a:r>
            <a:r>
              <a:rPr sz="4200" spc="-7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or</a:t>
            </a:r>
            <a:r>
              <a:rPr sz="4200" spc="-7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PHP</a:t>
            </a:r>
            <a:r>
              <a:rPr sz="4200" spc="-70" dirty="0">
                <a:latin typeface="Calibri"/>
                <a:cs typeface="Calibri"/>
              </a:rPr>
              <a:t> </a:t>
            </a:r>
            <a:r>
              <a:rPr sz="4200" spc="-25" dirty="0">
                <a:latin typeface="Calibri"/>
                <a:cs typeface="Calibri"/>
              </a:rPr>
              <a:t>(if </a:t>
            </a:r>
            <a:r>
              <a:rPr sz="4200" spc="-10" dirty="0">
                <a:latin typeface="Calibri"/>
                <a:cs typeface="Calibri"/>
              </a:rPr>
              <a:t>required)</a:t>
            </a:r>
            <a:endParaRPr sz="4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365"/>
              </a:spcBef>
            </a:pPr>
            <a:r>
              <a:rPr sz="4200" dirty="0">
                <a:latin typeface="Calibri"/>
                <a:cs typeface="Calibri"/>
              </a:rPr>
              <a:t>Database:</a:t>
            </a:r>
            <a:r>
              <a:rPr sz="4200" spc="-5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MySQL</a:t>
            </a:r>
            <a:r>
              <a:rPr sz="4200" spc="-4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/</a:t>
            </a:r>
            <a:r>
              <a:rPr sz="4200" spc="-5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SQLite</a:t>
            </a:r>
            <a:r>
              <a:rPr sz="4200" spc="-45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(optional)</a:t>
            </a:r>
            <a:endParaRPr sz="4200">
              <a:latin typeface="Calibri"/>
              <a:cs typeface="Calibri"/>
            </a:endParaRPr>
          </a:p>
          <a:p>
            <a:pPr marL="12700" marR="2342515">
              <a:lnSpc>
                <a:spcPct val="148800"/>
              </a:lnSpc>
              <a:spcBef>
                <a:spcPts val="2550"/>
              </a:spcBef>
            </a:pPr>
            <a:r>
              <a:rPr sz="4200" dirty="0">
                <a:latin typeface="Calibri"/>
                <a:cs typeface="Calibri"/>
              </a:rPr>
              <a:t>Hosting: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GitHub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Pages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/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Netlify </a:t>
            </a:r>
            <a:r>
              <a:rPr sz="4200" dirty="0">
                <a:latin typeface="Calibri"/>
                <a:cs typeface="Calibri"/>
              </a:rPr>
              <a:t>Version</a:t>
            </a:r>
            <a:r>
              <a:rPr sz="4200" spc="-5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Control:</a:t>
            </a:r>
            <a:r>
              <a:rPr sz="4200" spc="-4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Git</a:t>
            </a:r>
            <a:r>
              <a:rPr sz="4200" spc="-5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&amp;</a:t>
            </a:r>
            <a:r>
              <a:rPr sz="4200" spc="-45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GitHub</a:t>
            </a:r>
            <a:endParaRPr sz="42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0" dirty="0"/>
              <a:t>1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030325" y="8843961"/>
            <a:ext cx="271780" cy="271780"/>
          </a:xfrm>
          <a:custGeom>
            <a:avLst/>
            <a:gdLst/>
            <a:ahLst/>
            <a:cxnLst/>
            <a:rect l="l" t="t" r="r" b="b"/>
            <a:pathLst>
              <a:path w="271780" h="271779">
                <a:moveTo>
                  <a:pt x="271779" y="271779"/>
                </a:moveTo>
                <a:lnTo>
                  <a:pt x="0" y="271779"/>
                </a:lnTo>
                <a:lnTo>
                  <a:pt x="0" y="0"/>
                </a:lnTo>
                <a:lnTo>
                  <a:pt x="271779" y="0"/>
                </a:lnTo>
                <a:lnTo>
                  <a:pt x="271779" y="271779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00311" y="9701211"/>
            <a:ext cx="114299" cy="26650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84261" y="361154"/>
            <a:ext cx="1122807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840479" algn="l"/>
                <a:tab pos="6614795" algn="l"/>
                <a:tab pos="8325484" algn="l"/>
              </a:tabLst>
            </a:pPr>
            <a:r>
              <a:rPr sz="6000" spc="-10" dirty="0"/>
              <a:t>POTFOLIO</a:t>
            </a:r>
            <a:r>
              <a:rPr sz="6000" dirty="0"/>
              <a:t>	</a:t>
            </a:r>
            <a:r>
              <a:rPr sz="6000" spc="-10" dirty="0"/>
              <a:t>DESIGN</a:t>
            </a:r>
            <a:r>
              <a:rPr sz="6000" dirty="0"/>
              <a:t>	</a:t>
            </a:r>
            <a:r>
              <a:rPr sz="6000" spc="-25" dirty="0"/>
              <a:t>AND</a:t>
            </a:r>
            <a:r>
              <a:rPr sz="6000" dirty="0"/>
              <a:t>	</a:t>
            </a:r>
            <a:r>
              <a:rPr sz="6000" spc="-10" dirty="0"/>
              <a:t>LAYOUT</a:t>
            </a:r>
            <a:endParaRPr sz="6000"/>
          </a:p>
        </p:txBody>
      </p:sp>
      <p:sp>
        <p:nvSpPr>
          <p:cNvPr id="5" name="object 5"/>
          <p:cNvSpPr/>
          <p:nvPr/>
        </p:nvSpPr>
        <p:spPr>
          <a:xfrm>
            <a:off x="15087600" y="78771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799" y="685799"/>
                </a:moveTo>
                <a:lnTo>
                  <a:pt x="0" y="685799"/>
                </a:lnTo>
                <a:lnTo>
                  <a:pt x="0" y="0"/>
                </a:lnTo>
                <a:lnTo>
                  <a:pt x="685799" y="0"/>
                </a:lnTo>
                <a:lnTo>
                  <a:pt x="685799" y="685799"/>
                </a:lnTo>
                <a:close/>
              </a:path>
            </a:pathLst>
          </a:custGeom>
          <a:solidFill>
            <a:srgbClr val="40AF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175701" y="2102006"/>
            <a:ext cx="9892665" cy="292862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ts val="5700"/>
              </a:lnSpc>
              <a:spcBef>
                <a:spcPts val="340"/>
              </a:spcBef>
              <a:tabLst>
                <a:tab pos="3319779" algn="l"/>
                <a:tab pos="5525135" algn="l"/>
                <a:tab pos="6076315" algn="l"/>
              </a:tabLst>
            </a:pPr>
            <a:r>
              <a:rPr sz="4800" dirty="0">
                <a:latin typeface="Calibri"/>
                <a:cs typeface="Calibri"/>
              </a:rPr>
              <a:t>The</a:t>
            </a:r>
            <a:r>
              <a:rPr sz="4800" spc="315" dirty="0">
                <a:latin typeface="Calibri"/>
                <a:cs typeface="Calibri"/>
              </a:rPr>
              <a:t> </a:t>
            </a:r>
            <a:r>
              <a:rPr sz="4800" spc="-10" dirty="0">
                <a:latin typeface="Calibri"/>
                <a:cs typeface="Calibri"/>
              </a:rPr>
              <a:t>design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10" dirty="0">
                <a:latin typeface="Calibri"/>
                <a:cs typeface="Calibri"/>
              </a:rPr>
              <a:t>follows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50" dirty="0">
                <a:latin typeface="Calibri"/>
                <a:cs typeface="Calibri"/>
              </a:rPr>
              <a:t>a</a:t>
            </a:r>
            <a:r>
              <a:rPr sz="4800" dirty="0">
                <a:latin typeface="Calibri"/>
                <a:cs typeface="Calibri"/>
              </a:rPr>
              <a:t>	clean,</a:t>
            </a:r>
            <a:r>
              <a:rPr sz="4800" spc="330" dirty="0">
                <a:latin typeface="Calibri"/>
                <a:cs typeface="Calibri"/>
              </a:rPr>
              <a:t> </a:t>
            </a:r>
            <a:r>
              <a:rPr sz="4800" spc="-10" dirty="0">
                <a:latin typeface="Calibri"/>
                <a:cs typeface="Calibri"/>
              </a:rPr>
              <a:t>minimal, </a:t>
            </a:r>
            <a:r>
              <a:rPr sz="4800" spc="-25" dirty="0">
                <a:latin typeface="Calibri"/>
                <a:cs typeface="Calibri"/>
              </a:rPr>
              <a:t>and</a:t>
            </a:r>
            <a:endParaRPr sz="4800">
              <a:latin typeface="Calibri"/>
              <a:cs typeface="Calibri"/>
            </a:endParaRPr>
          </a:p>
          <a:p>
            <a:pPr marL="12700" marR="515620">
              <a:lnSpc>
                <a:spcPts val="5700"/>
              </a:lnSpc>
              <a:tabLst>
                <a:tab pos="3319779" algn="l"/>
                <a:tab pos="5525135" algn="l"/>
                <a:tab pos="6764020" algn="l"/>
                <a:tab pos="7729855" algn="l"/>
              </a:tabLst>
            </a:pPr>
            <a:r>
              <a:rPr sz="4800" spc="-10" dirty="0">
                <a:latin typeface="Calibri"/>
                <a:cs typeface="Calibri"/>
              </a:rPr>
              <a:t>professional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30" dirty="0">
                <a:latin typeface="Calibri"/>
                <a:cs typeface="Calibri"/>
              </a:rPr>
              <a:t>layout</a:t>
            </a:r>
            <a:r>
              <a:rPr sz="4800" spc="-235" dirty="0">
                <a:latin typeface="Calibri"/>
                <a:cs typeface="Calibri"/>
              </a:rPr>
              <a:t> </a:t>
            </a:r>
            <a:r>
              <a:rPr sz="4800" spc="-20" dirty="0">
                <a:latin typeface="Calibri"/>
                <a:cs typeface="Calibri"/>
              </a:rPr>
              <a:t>with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10" dirty="0">
                <a:latin typeface="Calibri"/>
                <a:cs typeface="Calibri"/>
              </a:rPr>
              <a:t>proper navigation.</a:t>
            </a:r>
            <a:r>
              <a:rPr sz="4800" spc="-185" dirty="0">
                <a:latin typeface="Calibri"/>
                <a:cs typeface="Calibri"/>
              </a:rPr>
              <a:t> </a:t>
            </a:r>
            <a:r>
              <a:rPr sz="4800" spc="-10" dirty="0">
                <a:latin typeface="Calibri"/>
                <a:cs typeface="Calibri"/>
              </a:rPr>
              <a:t>Sections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10" dirty="0">
                <a:latin typeface="Calibri"/>
                <a:cs typeface="Calibri"/>
              </a:rPr>
              <a:t>include: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25" dirty="0">
                <a:latin typeface="Calibri"/>
                <a:cs typeface="Calibri"/>
              </a:rPr>
              <a:t>Home,</a:t>
            </a:r>
            <a:endParaRPr sz="480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0" dirty="0"/>
              <a:t>1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380739" y="4997606"/>
            <a:ext cx="8122284" cy="148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5730"/>
              </a:lnSpc>
              <a:spcBef>
                <a:spcPts val="100"/>
              </a:spcBef>
            </a:pPr>
            <a:r>
              <a:rPr sz="4800" spc="-10" dirty="0">
                <a:latin typeface="Calibri"/>
                <a:cs typeface="Calibri"/>
              </a:rPr>
              <a:t>Skills,</a:t>
            </a:r>
            <a:endParaRPr sz="4800">
              <a:latin typeface="Calibri"/>
              <a:cs typeface="Calibri"/>
            </a:endParaRPr>
          </a:p>
          <a:p>
            <a:pPr marL="563880">
              <a:lnSpc>
                <a:spcPts val="5730"/>
              </a:lnSpc>
              <a:tabLst>
                <a:tab pos="7178675" algn="l"/>
              </a:tabLst>
            </a:pPr>
            <a:r>
              <a:rPr sz="4800" dirty="0">
                <a:latin typeface="Calibri"/>
                <a:cs typeface="Calibri"/>
              </a:rPr>
              <a:t>Education,</a:t>
            </a:r>
            <a:r>
              <a:rPr sz="4800" spc="-240" dirty="0">
                <a:latin typeface="Calibri"/>
                <a:cs typeface="Calibri"/>
              </a:rPr>
              <a:t> </a:t>
            </a:r>
            <a:r>
              <a:rPr sz="4800" spc="-10" dirty="0">
                <a:latin typeface="Calibri"/>
                <a:cs typeface="Calibri"/>
              </a:rPr>
              <a:t>Certifications,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25" dirty="0">
                <a:latin typeface="Calibri"/>
                <a:cs typeface="Calibri"/>
              </a:rPr>
              <a:t>and</a:t>
            </a:r>
            <a:endParaRPr sz="4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75701" y="4997606"/>
            <a:ext cx="2165985" cy="2204720"/>
          </a:xfrm>
          <a:prstGeom prst="rect">
            <a:avLst/>
          </a:prstGeom>
        </p:spPr>
        <p:txBody>
          <a:bodyPr vert="horz" wrap="square" lIns="0" tIns="33019" rIns="0" bIns="0" rtlCol="0">
            <a:spAutoFit/>
          </a:bodyPr>
          <a:lstStyle/>
          <a:p>
            <a:pPr marL="12700" marR="5080">
              <a:lnSpc>
                <a:spcPts val="5700"/>
              </a:lnSpc>
              <a:spcBef>
                <a:spcPts val="259"/>
              </a:spcBef>
            </a:pPr>
            <a:r>
              <a:rPr sz="4800" spc="-10" dirty="0">
                <a:latin typeface="Calibri"/>
                <a:cs typeface="Calibri"/>
              </a:rPr>
              <a:t>About, </a:t>
            </a:r>
            <a:r>
              <a:rPr sz="4800" spc="-20" dirty="0">
                <a:latin typeface="Calibri"/>
                <a:cs typeface="Calibri"/>
              </a:rPr>
              <a:t>Projects, </a:t>
            </a:r>
            <a:r>
              <a:rPr sz="4800" spc="-10" dirty="0">
                <a:latin typeface="Calibri"/>
                <a:cs typeface="Calibri"/>
              </a:rPr>
              <a:t>Contact.</a:t>
            </a:r>
            <a:endParaRPr sz="4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75701" y="7169306"/>
            <a:ext cx="3285490" cy="1480820"/>
          </a:xfrm>
          <a:prstGeom prst="rect">
            <a:avLst/>
          </a:prstGeom>
        </p:spPr>
        <p:txBody>
          <a:bodyPr vert="horz" wrap="square" lIns="0" tIns="33019" rIns="0" bIns="0" rtlCol="0">
            <a:spAutoFit/>
          </a:bodyPr>
          <a:lstStyle/>
          <a:p>
            <a:pPr marL="12700" marR="5080">
              <a:lnSpc>
                <a:spcPts val="5700"/>
              </a:lnSpc>
              <a:spcBef>
                <a:spcPts val="259"/>
              </a:spcBef>
            </a:pPr>
            <a:r>
              <a:rPr sz="4800" dirty="0">
                <a:latin typeface="Calibri"/>
                <a:cs typeface="Calibri"/>
              </a:rPr>
              <a:t>The</a:t>
            </a:r>
            <a:r>
              <a:rPr sz="4800" spc="315" dirty="0">
                <a:latin typeface="Calibri"/>
                <a:cs typeface="Calibri"/>
              </a:rPr>
              <a:t> </a:t>
            </a:r>
            <a:r>
              <a:rPr sz="4800" spc="-20" dirty="0">
                <a:latin typeface="Calibri"/>
                <a:cs typeface="Calibri"/>
              </a:rPr>
              <a:t>portfolio </a:t>
            </a:r>
            <a:r>
              <a:rPr sz="4800" dirty="0">
                <a:latin typeface="Calibri"/>
                <a:cs typeface="Calibri"/>
              </a:rPr>
              <a:t>desktop</a:t>
            </a:r>
            <a:r>
              <a:rPr sz="4800" spc="-195" dirty="0">
                <a:latin typeface="Calibri"/>
                <a:cs typeface="Calibri"/>
              </a:rPr>
              <a:t> </a:t>
            </a:r>
            <a:r>
              <a:rPr sz="4800" spc="-25" dirty="0">
                <a:latin typeface="Calibri"/>
                <a:cs typeface="Calibri"/>
              </a:rPr>
              <a:t>and</a:t>
            </a:r>
            <a:endParaRPr sz="4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619882" y="7169306"/>
            <a:ext cx="4465320" cy="1480820"/>
          </a:xfrm>
          <a:prstGeom prst="rect">
            <a:avLst/>
          </a:prstGeom>
        </p:spPr>
        <p:txBody>
          <a:bodyPr vert="horz" wrap="square" lIns="0" tIns="33019" rIns="0" bIns="0" rtlCol="0">
            <a:spAutoFit/>
          </a:bodyPr>
          <a:lstStyle/>
          <a:p>
            <a:pPr marL="12700" marR="5080" indent="414020">
              <a:lnSpc>
                <a:spcPts val="5700"/>
              </a:lnSpc>
              <a:spcBef>
                <a:spcPts val="259"/>
              </a:spcBef>
              <a:tabLst>
                <a:tab pos="2080895" algn="l"/>
              </a:tabLst>
            </a:pPr>
            <a:r>
              <a:rPr sz="4800" dirty="0">
                <a:latin typeface="Calibri"/>
                <a:cs typeface="Calibri"/>
              </a:rPr>
              <a:t>is</a:t>
            </a:r>
            <a:r>
              <a:rPr sz="4800" spc="320" dirty="0">
                <a:latin typeface="Calibri"/>
                <a:cs typeface="Calibri"/>
              </a:rPr>
              <a:t> </a:t>
            </a:r>
            <a:r>
              <a:rPr sz="4800" spc="-25" dirty="0">
                <a:latin typeface="Calibri"/>
                <a:cs typeface="Calibri"/>
              </a:rPr>
              <a:t>responsive</a:t>
            </a:r>
            <a:r>
              <a:rPr sz="4800" spc="-325" dirty="0">
                <a:latin typeface="Calibri"/>
                <a:cs typeface="Calibri"/>
              </a:rPr>
              <a:t> </a:t>
            </a:r>
            <a:r>
              <a:rPr sz="4800" spc="-25" dirty="0">
                <a:latin typeface="Calibri"/>
                <a:cs typeface="Calibri"/>
              </a:rPr>
              <a:t>for </a:t>
            </a:r>
            <a:r>
              <a:rPr sz="4800" spc="-10" dirty="0">
                <a:latin typeface="Calibri"/>
                <a:cs typeface="Calibri"/>
              </a:rPr>
              <a:t>mobile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10" dirty="0">
                <a:latin typeface="Calibri"/>
                <a:cs typeface="Calibri"/>
              </a:rPr>
              <a:t>devices.</a:t>
            </a:r>
            <a:endParaRPr sz="4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444592" y="7169306"/>
            <a:ext cx="118808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20" dirty="0">
                <a:latin typeface="Calibri"/>
                <a:cs typeface="Calibri"/>
              </a:rPr>
              <a:t>both</a:t>
            </a:r>
            <a:endParaRPr sz="4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07596" y="489266"/>
            <a:ext cx="6702425" cy="2031364"/>
          </a:xfrm>
          <a:prstGeom prst="rect">
            <a:avLst/>
          </a:prstGeom>
        </p:spPr>
        <p:txBody>
          <a:bodyPr vert="horz" wrap="square" lIns="0" tIns="29844" rIns="0" bIns="0" rtlCol="0">
            <a:spAutoFit/>
          </a:bodyPr>
          <a:lstStyle/>
          <a:p>
            <a:pPr marL="12700" marR="5080">
              <a:lnSpc>
                <a:spcPts val="7880"/>
              </a:lnSpc>
              <a:spcBef>
                <a:spcPts val="234"/>
              </a:spcBef>
              <a:tabLst>
                <a:tab pos="5062855" algn="l"/>
              </a:tabLst>
            </a:pPr>
            <a:r>
              <a:rPr sz="6600" spc="-10" dirty="0"/>
              <a:t>FEATURES</a:t>
            </a:r>
            <a:r>
              <a:rPr sz="6600" dirty="0"/>
              <a:t>	</a:t>
            </a:r>
            <a:r>
              <a:rPr sz="6600" spc="-25" dirty="0"/>
              <a:t>AND </a:t>
            </a:r>
            <a:r>
              <a:rPr sz="6600" spc="-10" dirty="0"/>
              <a:t>FUNCTIONALITY</a:t>
            </a:r>
            <a:endParaRPr sz="6600"/>
          </a:p>
        </p:txBody>
      </p:sp>
      <p:sp>
        <p:nvSpPr>
          <p:cNvPr id="3" name="object 3"/>
          <p:cNvSpPr txBox="1"/>
          <p:nvPr/>
        </p:nvSpPr>
        <p:spPr>
          <a:xfrm>
            <a:off x="1466158" y="1973883"/>
            <a:ext cx="10227310" cy="5730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68580">
              <a:lnSpc>
                <a:spcPct val="148800"/>
              </a:lnSpc>
              <a:spcBef>
                <a:spcPts val="100"/>
              </a:spcBef>
            </a:pPr>
            <a:r>
              <a:rPr sz="4200" spc="-25" dirty="0">
                <a:latin typeface="Calibri"/>
                <a:cs typeface="Calibri"/>
              </a:rPr>
              <a:t>User-</a:t>
            </a:r>
            <a:r>
              <a:rPr sz="4200" dirty="0">
                <a:latin typeface="Calibri"/>
                <a:cs typeface="Calibri"/>
              </a:rPr>
              <a:t>friendly</a:t>
            </a:r>
            <a:r>
              <a:rPr sz="4200" spc="-8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interface</a:t>
            </a:r>
            <a:r>
              <a:rPr sz="4200" spc="-8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with</a:t>
            </a:r>
            <a:r>
              <a:rPr sz="4200" spc="-8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smooth</a:t>
            </a:r>
            <a:r>
              <a:rPr sz="4200" spc="-85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navigation </a:t>
            </a:r>
            <a:r>
              <a:rPr sz="4200" dirty="0">
                <a:latin typeface="Calibri"/>
                <a:cs typeface="Calibri"/>
              </a:rPr>
              <a:t>Responsive</a:t>
            </a:r>
            <a:r>
              <a:rPr sz="4200" spc="-2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design</a:t>
            </a:r>
            <a:r>
              <a:rPr sz="4200" spc="-2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for</a:t>
            </a:r>
            <a:r>
              <a:rPr sz="4200" spc="-2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mobile</a:t>
            </a:r>
            <a:r>
              <a:rPr sz="4200" spc="-2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and</a:t>
            </a:r>
            <a:r>
              <a:rPr sz="4200" spc="-20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desktop</a:t>
            </a:r>
            <a:endParaRPr sz="4200">
              <a:latin typeface="Calibri"/>
              <a:cs typeface="Calibri"/>
            </a:endParaRPr>
          </a:p>
          <a:p>
            <a:pPr marL="12700" marR="5080">
              <a:lnSpc>
                <a:spcPct val="197900"/>
              </a:lnSpc>
            </a:pPr>
            <a:r>
              <a:rPr sz="4200" dirty="0">
                <a:latin typeface="Calibri"/>
                <a:cs typeface="Calibri"/>
              </a:rPr>
              <a:t>Sections</a:t>
            </a:r>
            <a:r>
              <a:rPr sz="4200" spc="-4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for</a:t>
            </a:r>
            <a:r>
              <a:rPr sz="4200" spc="-4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About,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Projects,</a:t>
            </a:r>
            <a:r>
              <a:rPr sz="4200" spc="-4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Skills,</a:t>
            </a:r>
            <a:r>
              <a:rPr sz="4200" spc="-4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and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Contact </a:t>
            </a:r>
            <a:r>
              <a:rPr sz="4200" dirty="0">
                <a:latin typeface="Calibri"/>
                <a:cs typeface="Calibri"/>
              </a:rPr>
              <a:t>Integration</a:t>
            </a:r>
            <a:r>
              <a:rPr sz="4200" spc="-13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with</a:t>
            </a:r>
            <a:r>
              <a:rPr sz="4200" spc="-135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LinkedIn/GitHub Downloadable</a:t>
            </a:r>
            <a:r>
              <a:rPr sz="4200" spc="-6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Resume</a:t>
            </a:r>
            <a:r>
              <a:rPr sz="4200" spc="-65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option</a:t>
            </a:r>
            <a:endParaRPr sz="4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Words>392</Words>
  <Application>Microsoft Office PowerPoint</Application>
  <PresentationFormat>Custom</PresentationFormat>
  <Paragraphs>65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Calibri</vt:lpstr>
      <vt:lpstr>Times New Roman</vt:lpstr>
      <vt:lpstr>Trebuchet MS</vt:lpstr>
      <vt:lpstr>Office Theme</vt:lpstr>
      <vt:lpstr>PowerPoint Presentation</vt:lpstr>
      <vt:lpstr>PROJECT TITLE DIGITAL</vt:lpstr>
      <vt:lpstr>AGENDA</vt:lpstr>
      <vt:lpstr>PROBLEM STATEMENT</vt:lpstr>
      <vt:lpstr>PROJECT OVERVIEW</vt:lpstr>
      <vt:lpstr>WHO ARE THE END USERS?</vt:lpstr>
      <vt:lpstr>TOOLS AND TECHNIQUES Frontend: HTML, CSS, JavaScript, Bootstrap</vt:lpstr>
      <vt:lpstr>POTFOLIO DESIGN AND LAYOUT</vt:lpstr>
      <vt:lpstr>FEATURES AND FUNCTIONALITY</vt:lpstr>
      <vt:lpstr>RESULTS AND SCREENSHOTS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 FWD TNSDC 2025 (1).pptx_20250908_124656_0000.pptx</dc:title>
  <dc:creator>Vijay M</dc:creator>
  <cp:keywords>DAGypPhOJcU,BAEmKGy4la8,0</cp:keywords>
  <cp:lastModifiedBy>hasir mohamed</cp:lastModifiedBy>
  <cp:revision>1</cp:revision>
  <dcterms:created xsi:type="dcterms:W3CDTF">2025-09-11T07:35:54Z</dcterms:created>
  <dcterms:modified xsi:type="dcterms:W3CDTF">2025-09-22T09:13:15Z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2025-09-11T00:00:00Z</vt:filetime>
  </property>
  <property fmtid="{D5CDD505-2E9C-101B-9397-08002B2CF9AE}" pid="3" name="Creator">
    <vt:lpwstr>Canva</vt:lpwstr>
  </property>
  <property fmtid="{D5CDD505-2E9C-101B-9397-08002B2CF9AE}" pid="4" name="LastSaved">
    <vt:filetime>2025-09-11T00:00:00Z</vt:filetime>
  </property>
  <property fmtid="{D5CDD505-2E9C-101B-9397-08002B2CF9AE}" pid="5" name="Producer">
    <vt:lpwstr>Canva</vt:lpwstr>
  </property>
</Properties>
</file>