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Calibri (MS)" charset="1" panose="020F0502020204030204"/>
      <p:regular r:id="rId17"/>
    </p:embeddedFont>
    <p:embeddedFont>
      <p:font typeface="Trebuchet MS" charset="1" panose="020B0603020202020204"/>
      <p:regular r:id="rId18"/>
    </p:embeddedFont>
    <p:embeddedFont>
      <p:font typeface="Trebuchet MS Bold" charset="1" panose="020B0703020202020204"/>
      <p:regular r:id="rId19"/>
    </p:embeddedFont>
    <p:embeddedFont>
      <p:font typeface="Times New Roman" charset="1" panose="02030502070405020303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jpeg" Type="http://schemas.openxmlformats.org/officeDocument/2006/relationships/image"/><Relationship Id="rId5" Target="../media/image20.jpeg" Type="http://schemas.openxmlformats.org/officeDocument/2006/relationships/image"/><Relationship Id="rId6" Target="../media/image21.jpeg" Type="http://schemas.openxmlformats.org/officeDocument/2006/relationships/image"/><Relationship Id="rId7" Target="../media/image22.jpeg" Type="http://schemas.openxmlformats.org/officeDocument/2006/relationships/image"/><Relationship Id="rId8" Target="../media/image23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png" Type="http://schemas.openxmlformats.org/officeDocument/2006/relationships/image"/><Relationship Id="rId7" Target="../media/image5.png" Type="http://schemas.openxmlformats.org/officeDocument/2006/relationships/image"/><Relationship Id="rId8" Target="../media/image11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jpeg" Type="http://schemas.openxmlformats.org/officeDocument/2006/relationships/image"/><Relationship Id="rId3" Target="../media/image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168914" y="6006"/>
            <a:ext cx="7119620" cy="10281285"/>
            <a:chOff x="0" y="0"/>
            <a:chExt cx="9492827" cy="137083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492107" cy="13707999"/>
            </a:xfrm>
            <a:custGeom>
              <a:avLst/>
              <a:gdLst/>
              <a:ahLst/>
              <a:cxnLst/>
              <a:rect r="r" b="b" t="t" l="l"/>
              <a:pathLst>
                <a:path h="13707999" w="9492107">
                  <a:moveTo>
                    <a:pt x="9492107" y="7381748"/>
                  </a:moveTo>
                  <a:lnTo>
                    <a:pt x="9486773" y="7373874"/>
                  </a:lnTo>
                  <a:lnTo>
                    <a:pt x="5639308" y="9939528"/>
                  </a:lnTo>
                  <a:lnTo>
                    <a:pt x="3872357" y="0"/>
                  </a:lnTo>
                  <a:lnTo>
                    <a:pt x="3853434" y="3302"/>
                  </a:lnTo>
                  <a:lnTo>
                    <a:pt x="5621909" y="9951085"/>
                  </a:lnTo>
                  <a:lnTo>
                    <a:pt x="0" y="13699998"/>
                  </a:lnTo>
                  <a:lnTo>
                    <a:pt x="5334" y="13707999"/>
                  </a:lnTo>
                  <a:lnTo>
                    <a:pt x="22479" y="13707999"/>
                  </a:lnTo>
                  <a:lnTo>
                    <a:pt x="5625592" y="9971532"/>
                  </a:lnTo>
                  <a:lnTo>
                    <a:pt x="6289929" y="13707999"/>
                  </a:lnTo>
                  <a:lnTo>
                    <a:pt x="6299581" y="13707999"/>
                  </a:lnTo>
                  <a:lnTo>
                    <a:pt x="6308979" y="13706348"/>
                  </a:lnTo>
                  <a:lnTo>
                    <a:pt x="5642991" y="9959975"/>
                  </a:lnTo>
                  <a:lnTo>
                    <a:pt x="9492107" y="7393178"/>
                  </a:lnTo>
                  <a:lnTo>
                    <a:pt x="9492107" y="7381748"/>
                  </a:lnTo>
                  <a:close/>
                </a:path>
              </a:pathLst>
            </a:custGeom>
            <a:solidFill>
              <a:srgbClr val="5ECAED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3773149" y="0"/>
            <a:ext cx="4514850" cy="10287000"/>
            <a:chOff x="0" y="0"/>
            <a:chExt cx="60198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13716000"/>
                  </a:moveTo>
                  <a:lnTo>
                    <a:pt x="0" y="13716000"/>
                  </a:lnTo>
                  <a:lnTo>
                    <a:pt x="4088765" y="0"/>
                  </a:lnTo>
                  <a:lnTo>
                    <a:pt x="6019800" y="0"/>
                  </a:lnTo>
                  <a:lnTo>
                    <a:pt x="6019800" y="13716000"/>
                  </a:lnTo>
                  <a:close/>
                </a:path>
              </a:pathLst>
            </a:custGeom>
            <a:solidFill>
              <a:srgbClr val="5ECAED">
                <a:alpha val="12941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404315" y="0"/>
            <a:ext cx="3884295" cy="10287000"/>
            <a:chOff x="0" y="0"/>
            <a:chExt cx="517906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13716000"/>
                  </a:moveTo>
                  <a:lnTo>
                    <a:pt x="2417826" y="13716000"/>
                  </a:lnTo>
                  <a:lnTo>
                    <a:pt x="0" y="0"/>
                  </a:lnTo>
                  <a:lnTo>
                    <a:pt x="5178298" y="0"/>
                  </a:lnTo>
                  <a:lnTo>
                    <a:pt x="5178298" y="13716000"/>
                  </a:lnTo>
                  <a:close/>
                </a:path>
              </a:pathLst>
            </a:custGeom>
            <a:solidFill>
              <a:srgbClr val="5ECAED">
                <a:alpha val="3922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3401674" y="4572000"/>
            <a:ext cx="4886325" cy="5715000"/>
            <a:chOff x="0" y="0"/>
            <a:chExt cx="6515100" cy="762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7620000"/>
                  </a:moveTo>
                  <a:lnTo>
                    <a:pt x="0" y="7620000"/>
                  </a:lnTo>
                  <a:lnTo>
                    <a:pt x="6515100" y="0"/>
                  </a:lnTo>
                  <a:lnTo>
                    <a:pt x="6515100" y="762000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4006895" y="0"/>
            <a:ext cx="4281170" cy="10285095"/>
            <a:chOff x="0" y="0"/>
            <a:chExt cx="5708227" cy="1371346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708142" cy="13713461"/>
            </a:xfrm>
            <a:custGeom>
              <a:avLst/>
              <a:gdLst/>
              <a:ahLst/>
              <a:cxnLst/>
              <a:rect r="r" b="b" t="t" l="l"/>
              <a:pathLst>
                <a:path h="13713461" w="5708142">
                  <a:moveTo>
                    <a:pt x="5708142" y="13713461"/>
                  </a:moveTo>
                  <a:lnTo>
                    <a:pt x="4939157" y="13713461"/>
                  </a:lnTo>
                  <a:lnTo>
                    <a:pt x="0" y="0"/>
                  </a:lnTo>
                  <a:lnTo>
                    <a:pt x="5708142" y="0"/>
                  </a:lnTo>
                  <a:lnTo>
                    <a:pt x="5708142" y="13713461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6345232" y="0"/>
            <a:ext cx="1943100" cy="10285095"/>
            <a:chOff x="0" y="0"/>
            <a:chExt cx="2590800" cy="1371346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590419" cy="13713079"/>
            </a:xfrm>
            <a:custGeom>
              <a:avLst/>
              <a:gdLst/>
              <a:ahLst/>
              <a:cxnLst/>
              <a:rect r="r" b="b" t="t" l="l"/>
              <a:pathLst>
                <a:path h="13713079" w="2590419">
                  <a:moveTo>
                    <a:pt x="2590419" y="13713079"/>
                  </a:moveTo>
                  <a:lnTo>
                    <a:pt x="0" y="13713079"/>
                  </a:lnTo>
                  <a:lnTo>
                    <a:pt x="2044446" y="0"/>
                  </a:lnTo>
                  <a:lnTo>
                    <a:pt x="2590292" y="0"/>
                  </a:lnTo>
                  <a:lnTo>
                    <a:pt x="2590292" y="13713079"/>
                  </a:lnTo>
                  <a:close/>
                </a:path>
              </a:pathLst>
            </a:custGeom>
            <a:solidFill>
              <a:srgbClr val="2D82C2">
                <a:alpha val="49020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13716000"/>
                  </a:moveTo>
                  <a:lnTo>
                    <a:pt x="2229104" y="13716000"/>
                  </a:lnTo>
                  <a:lnTo>
                    <a:pt x="0" y="0"/>
                  </a:lnTo>
                  <a:lnTo>
                    <a:pt x="2511552" y="0"/>
                  </a:lnTo>
                  <a:lnTo>
                    <a:pt x="2511552" y="13716000"/>
                  </a:lnTo>
                  <a:close/>
                </a:path>
              </a:pathLst>
            </a:custGeom>
            <a:solidFill>
              <a:srgbClr val="216191">
                <a:alpha val="63922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5561193" y="5386387"/>
            <a:ext cx="2727325" cy="4897120"/>
            <a:chOff x="0" y="0"/>
            <a:chExt cx="3636433" cy="652949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635756" cy="6529070"/>
            </a:xfrm>
            <a:custGeom>
              <a:avLst/>
              <a:gdLst/>
              <a:ahLst/>
              <a:cxnLst/>
              <a:rect r="r" b="b" t="t" l="l"/>
              <a:pathLst>
                <a:path h="6529070" w="3635756">
                  <a:moveTo>
                    <a:pt x="3635756" y="6529070"/>
                  </a:moveTo>
                  <a:lnTo>
                    <a:pt x="0" y="6529070"/>
                  </a:lnTo>
                  <a:lnTo>
                    <a:pt x="3635756" y="0"/>
                  </a:lnTo>
                  <a:lnTo>
                    <a:pt x="3635756" y="652907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0" y="6015037"/>
            <a:ext cx="671830" cy="4272280"/>
            <a:chOff x="0" y="0"/>
            <a:chExt cx="895773" cy="569637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895350" y="5695950"/>
                  </a:moveTo>
                  <a:lnTo>
                    <a:pt x="0" y="5695950"/>
                  </a:lnTo>
                  <a:lnTo>
                    <a:pt x="0" y="0"/>
                  </a:lnTo>
                  <a:lnTo>
                    <a:pt x="895350" y="5695950"/>
                  </a:lnTo>
                  <a:close/>
                </a:path>
              </a:pathLst>
            </a:custGeom>
            <a:solidFill>
              <a:srgbClr val="5ECAED">
                <a:alpha val="4902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1168914" y="6006"/>
            <a:ext cx="7119620" cy="10281285"/>
            <a:chOff x="0" y="0"/>
            <a:chExt cx="9492827" cy="1370838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492107" cy="13707999"/>
            </a:xfrm>
            <a:custGeom>
              <a:avLst/>
              <a:gdLst/>
              <a:ahLst/>
              <a:cxnLst/>
              <a:rect r="r" b="b" t="t" l="l"/>
              <a:pathLst>
                <a:path h="13707999" w="9492107">
                  <a:moveTo>
                    <a:pt x="9492107" y="7381748"/>
                  </a:moveTo>
                  <a:lnTo>
                    <a:pt x="9486773" y="7373874"/>
                  </a:lnTo>
                  <a:lnTo>
                    <a:pt x="5639308" y="9939528"/>
                  </a:lnTo>
                  <a:lnTo>
                    <a:pt x="3872357" y="0"/>
                  </a:lnTo>
                  <a:lnTo>
                    <a:pt x="3853434" y="3302"/>
                  </a:lnTo>
                  <a:lnTo>
                    <a:pt x="5621909" y="9951085"/>
                  </a:lnTo>
                  <a:lnTo>
                    <a:pt x="0" y="13699998"/>
                  </a:lnTo>
                  <a:lnTo>
                    <a:pt x="5334" y="13707999"/>
                  </a:lnTo>
                  <a:lnTo>
                    <a:pt x="22479" y="13707999"/>
                  </a:lnTo>
                  <a:lnTo>
                    <a:pt x="5625592" y="9971532"/>
                  </a:lnTo>
                  <a:lnTo>
                    <a:pt x="6289929" y="13707999"/>
                  </a:lnTo>
                  <a:lnTo>
                    <a:pt x="6299581" y="13707999"/>
                  </a:lnTo>
                  <a:lnTo>
                    <a:pt x="6308979" y="13706348"/>
                  </a:lnTo>
                  <a:lnTo>
                    <a:pt x="5642991" y="9959975"/>
                  </a:lnTo>
                  <a:lnTo>
                    <a:pt x="9492107" y="7393178"/>
                  </a:lnTo>
                  <a:lnTo>
                    <a:pt x="9492107" y="7381748"/>
                  </a:lnTo>
                  <a:close/>
                </a:path>
              </a:pathLst>
            </a:custGeom>
            <a:solidFill>
              <a:srgbClr val="5ECAED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3773149" y="0"/>
            <a:ext cx="4514850" cy="10287000"/>
            <a:chOff x="0" y="0"/>
            <a:chExt cx="6019800" cy="13716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13716000"/>
                  </a:moveTo>
                  <a:lnTo>
                    <a:pt x="0" y="13716000"/>
                  </a:lnTo>
                  <a:lnTo>
                    <a:pt x="4088765" y="0"/>
                  </a:lnTo>
                  <a:lnTo>
                    <a:pt x="6019800" y="0"/>
                  </a:lnTo>
                  <a:lnTo>
                    <a:pt x="6019800" y="13716000"/>
                  </a:lnTo>
                  <a:close/>
                </a:path>
              </a:pathLst>
            </a:custGeom>
            <a:solidFill>
              <a:srgbClr val="5ECAED">
                <a:alpha val="12941"/>
              </a:srgbClr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404315" y="0"/>
            <a:ext cx="3884295" cy="10287000"/>
            <a:chOff x="0" y="0"/>
            <a:chExt cx="5179060" cy="13716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13716000"/>
                  </a:moveTo>
                  <a:lnTo>
                    <a:pt x="2417826" y="13716000"/>
                  </a:lnTo>
                  <a:lnTo>
                    <a:pt x="0" y="0"/>
                  </a:lnTo>
                  <a:lnTo>
                    <a:pt x="5178298" y="0"/>
                  </a:lnTo>
                  <a:lnTo>
                    <a:pt x="5178298" y="13716000"/>
                  </a:lnTo>
                  <a:close/>
                </a:path>
              </a:pathLst>
            </a:custGeom>
            <a:solidFill>
              <a:srgbClr val="5ECAED">
                <a:alpha val="3922"/>
              </a:srgbClr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3401674" y="4572000"/>
            <a:ext cx="4886325" cy="5715000"/>
            <a:chOff x="0" y="0"/>
            <a:chExt cx="6515100" cy="76200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7620000"/>
                  </a:moveTo>
                  <a:lnTo>
                    <a:pt x="0" y="7620000"/>
                  </a:lnTo>
                  <a:lnTo>
                    <a:pt x="6515100" y="0"/>
                  </a:lnTo>
                  <a:lnTo>
                    <a:pt x="6515100" y="762000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6887744" y="2864802"/>
            <a:ext cx="4281170" cy="5763892"/>
            <a:chOff x="0" y="0"/>
            <a:chExt cx="5708227" cy="7685189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5708142" cy="7685189"/>
            </a:xfrm>
            <a:custGeom>
              <a:avLst/>
              <a:gdLst/>
              <a:ahLst/>
              <a:cxnLst/>
              <a:rect r="r" b="b" t="t" l="l"/>
              <a:pathLst>
                <a:path h="7685189" w="5708142">
                  <a:moveTo>
                    <a:pt x="5708142" y="7685189"/>
                  </a:moveTo>
                  <a:lnTo>
                    <a:pt x="4939157" y="7685189"/>
                  </a:lnTo>
                  <a:lnTo>
                    <a:pt x="0" y="0"/>
                  </a:lnTo>
                  <a:lnTo>
                    <a:pt x="5708142" y="0"/>
                  </a:lnTo>
                  <a:lnTo>
                    <a:pt x="5708142" y="7685189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6345232" y="0"/>
            <a:ext cx="1943100" cy="10285095"/>
            <a:chOff x="0" y="0"/>
            <a:chExt cx="2590800" cy="1371346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2590419" cy="13713079"/>
            </a:xfrm>
            <a:custGeom>
              <a:avLst/>
              <a:gdLst/>
              <a:ahLst/>
              <a:cxnLst/>
              <a:rect r="r" b="b" t="t" l="l"/>
              <a:pathLst>
                <a:path h="13713079" w="2590419">
                  <a:moveTo>
                    <a:pt x="2590419" y="13713079"/>
                  </a:moveTo>
                  <a:lnTo>
                    <a:pt x="0" y="13713079"/>
                  </a:lnTo>
                  <a:lnTo>
                    <a:pt x="2044446" y="0"/>
                  </a:lnTo>
                  <a:lnTo>
                    <a:pt x="2590292" y="0"/>
                  </a:lnTo>
                  <a:lnTo>
                    <a:pt x="2590292" y="13713079"/>
                  </a:lnTo>
                  <a:close/>
                </a:path>
              </a:pathLst>
            </a:custGeom>
            <a:solidFill>
              <a:srgbClr val="2D82C2">
                <a:alpha val="49020"/>
              </a:srgbClr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13716000"/>
                  </a:moveTo>
                  <a:lnTo>
                    <a:pt x="2229104" y="13716000"/>
                  </a:lnTo>
                  <a:lnTo>
                    <a:pt x="0" y="0"/>
                  </a:lnTo>
                  <a:lnTo>
                    <a:pt x="2511552" y="0"/>
                  </a:lnTo>
                  <a:lnTo>
                    <a:pt x="2511552" y="13716000"/>
                  </a:lnTo>
                  <a:close/>
                </a:path>
              </a:pathLst>
            </a:custGeom>
            <a:solidFill>
              <a:srgbClr val="216191">
                <a:alpha val="63922"/>
              </a:srgbClr>
            </a:solidFill>
          </p:spPr>
        </p:sp>
      </p:grpSp>
      <p:grpSp>
        <p:nvGrpSpPr>
          <p:cNvPr name="Group 34" id="34"/>
          <p:cNvGrpSpPr/>
          <p:nvPr/>
        </p:nvGrpSpPr>
        <p:grpSpPr>
          <a:xfrm rot="0">
            <a:off x="15561193" y="5386387"/>
            <a:ext cx="2727325" cy="4897120"/>
            <a:chOff x="0" y="0"/>
            <a:chExt cx="3636433" cy="6529493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3635756" cy="6529070"/>
            </a:xfrm>
            <a:custGeom>
              <a:avLst/>
              <a:gdLst/>
              <a:ahLst/>
              <a:cxnLst/>
              <a:rect r="r" b="b" t="t" l="l"/>
              <a:pathLst>
                <a:path h="6529070" w="3635756">
                  <a:moveTo>
                    <a:pt x="3635756" y="6529070"/>
                  </a:moveTo>
                  <a:lnTo>
                    <a:pt x="0" y="6529070"/>
                  </a:lnTo>
                  <a:lnTo>
                    <a:pt x="3635756" y="0"/>
                  </a:lnTo>
                  <a:lnTo>
                    <a:pt x="3635756" y="652907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0" y="6015037"/>
            <a:ext cx="671830" cy="4272280"/>
            <a:chOff x="0" y="0"/>
            <a:chExt cx="895773" cy="5696373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895350" y="5695950"/>
                  </a:moveTo>
                  <a:lnTo>
                    <a:pt x="0" y="5695950"/>
                  </a:lnTo>
                  <a:lnTo>
                    <a:pt x="0" y="0"/>
                  </a:lnTo>
                  <a:lnTo>
                    <a:pt x="895350" y="5695950"/>
                  </a:lnTo>
                  <a:close/>
                </a:path>
              </a:pathLst>
            </a:custGeom>
            <a:solidFill>
              <a:srgbClr val="5ECAED">
                <a:alpha val="49020"/>
              </a:srgbClr>
            </a:solidFill>
          </p:spPr>
        </p:sp>
      </p:grpSp>
      <p:grpSp>
        <p:nvGrpSpPr>
          <p:cNvPr name="Group 38" id="38"/>
          <p:cNvGrpSpPr/>
          <p:nvPr/>
        </p:nvGrpSpPr>
        <p:grpSpPr>
          <a:xfrm rot="0">
            <a:off x="1314448" y="1900237"/>
            <a:ext cx="1846580" cy="1586230"/>
            <a:chOff x="0" y="0"/>
            <a:chExt cx="2462107" cy="2114973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2462022" cy="2114550"/>
            </a:xfrm>
            <a:custGeom>
              <a:avLst/>
              <a:gdLst/>
              <a:ahLst/>
              <a:cxnLst/>
              <a:rect r="r" b="b" t="t" l="l"/>
              <a:pathLst>
                <a:path h="2114550" w="2462022">
                  <a:moveTo>
                    <a:pt x="1932432" y="2114550"/>
                  </a:moveTo>
                  <a:lnTo>
                    <a:pt x="529590" y="2114550"/>
                  </a:lnTo>
                  <a:lnTo>
                    <a:pt x="0" y="1057402"/>
                  </a:lnTo>
                  <a:lnTo>
                    <a:pt x="529590" y="0"/>
                  </a:lnTo>
                  <a:lnTo>
                    <a:pt x="1932432" y="0"/>
                  </a:lnTo>
                  <a:lnTo>
                    <a:pt x="2462022" y="1057402"/>
                  </a:lnTo>
                  <a:lnTo>
                    <a:pt x="1932432" y="2114550"/>
                  </a:lnTo>
                  <a:close/>
                </a:path>
              </a:pathLst>
            </a:custGeom>
            <a:solidFill>
              <a:srgbClr val="5ECAED"/>
            </a:soli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2960503" y="1485900"/>
            <a:ext cx="973455" cy="843280"/>
            <a:chOff x="0" y="0"/>
            <a:chExt cx="1297940" cy="1124373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1297813" cy="1123950"/>
            </a:xfrm>
            <a:custGeom>
              <a:avLst/>
              <a:gdLst/>
              <a:ahLst/>
              <a:cxnLst/>
              <a:rect r="r" b="b" t="t" l="l"/>
              <a:pathLst>
                <a:path h="1123950" w="1297813">
                  <a:moveTo>
                    <a:pt x="1016381" y="1123950"/>
                  </a:moveTo>
                  <a:lnTo>
                    <a:pt x="281432" y="1123950"/>
                  </a:lnTo>
                  <a:lnTo>
                    <a:pt x="0" y="561848"/>
                  </a:lnTo>
                  <a:lnTo>
                    <a:pt x="281432" y="0"/>
                  </a:lnTo>
                  <a:lnTo>
                    <a:pt x="1016381" y="0"/>
                  </a:lnTo>
                  <a:lnTo>
                    <a:pt x="1297813" y="561848"/>
                  </a:lnTo>
                  <a:lnTo>
                    <a:pt x="1016381" y="1123950"/>
                  </a:lnTo>
                  <a:close/>
                </a:path>
              </a:pathLst>
            </a:custGeom>
            <a:solidFill>
              <a:srgbClr val="2D936A"/>
            </a:solidFill>
          </p:spPr>
        </p:sp>
      </p:grpSp>
      <p:grpSp>
        <p:nvGrpSpPr>
          <p:cNvPr name="Group 42" id="42"/>
          <p:cNvGrpSpPr/>
          <p:nvPr/>
        </p:nvGrpSpPr>
        <p:grpSpPr>
          <a:xfrm rot="0">
            <a:off x="5629275" y="1785937"/>
            <a:ext cx="2500630" cy="2157730"/>
            <a:chOff x="0" y="0"/>
            <a:chExt cx="3334173" cy="2876973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3333750" cy="2876550"/>
            </a:xfrm>
            <a:custGeom>
              <a:avLst/>
              <a:gdLst/>
              <a:ahLst/>
              <a:cxnLst/>
              <a:rect r="r" b="b" t="t" l="l"/>
              <a:pathLst>
                <a:path h="2876550" w="3333750">
                  <a:moveTo>
                    <a:pt x="2614676" y="2876550"/>
                  </a:moveTo>
                  <a:lnTo>
                    <a:pt x="719074" y="2876550"/>
                  </a:lnTo>
                  <a:lnTo>
                    <a:pt x="0" y="1438148"/>
                  </a:lnTo>
                  <a:lnTo>
                    <a:pt x="719074" y="0"/>
                  </a:lnTo>
                  <a:lnTo>
                    <a:pt x="2614676" y="0"/>
                  </a:lnTo>
                  <a:lnTo>
                    <a:pt x="3333750" y="1438148"/>
                  </a:lnTo>
                  <a:lnTo>
                    <a:pt x="2614676" y="2876550"/>
                  </a:lnTo>
                  <a:close/>
                </a:path>
              </a:pathLst>
            </a:custGeom>
            <a:solidFill>
              <a:srgbClr val="41D0A1"/>
            </a:solidFill>
          </p:spPr>
        </p:sp>
      </p:grpSp>
      <p:grpSp>
        <p:nvGrpSpPr>
          <p:cNvPr name="Group 44" id="44"/>
          <p:cNvGrpSpPr/>
          <p:nvPr/>
        </p:nvGrpSpPr>
        <p:grpSpPr>
          <a:xfrm rot="0">
            <a:off x="5793580" y="8772521"/>
            <a:ext cx="1085215" cy="929005"/>
            <a:chOff x="0" y="0"/>
            <a:chExt cx="1446953" cy="1238673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1446276" cy="1238250"/>
            </a:xfrm>
            <a:custGeom>
              <a:avLst/>
              <a:gdLst/>
              <a:ahLst/>
              <a:cxnLst/>
              <a:rect r="r" b="b" t="t" l="l"/>
              <a:pathLst>
                <a:path h="1238250" w="1446276">
                  <a:moveTo>
                    <a:pt x="1138174" y="1238250"/>
                  </a:moveTo>
                  <a:lnTo>
                    <a:pt x="309626" y="1238250"/>
                  </a:lnTo>
                  <a:lnTo>
                    <a:pt x="0" y="619252"/>
                  </a:lnTo>
                  <a:lnTo>
                    <a:pt x="309626" y="0"/>
                  </a:lnTo>
                  <a:lnTo>
                    <a:pt x="1138174" y="0"/>
                  </a:lnTo>
                  <a:lnTo>
                    <a:pt x="1446276" y="616077"/>
                  </a:lnTo>
                  <a:lnTo>
                    <a:pt x="1446276" y="622300"/>
                  </a:lnTo>
                  <a:lnTo>
                    <a:pt x="1138174" y="1238250"/>
                  </a:lnTo>
                  <a:close/>
                </a:path>
              </a:pathLst>
            </a:custGeom>
            <a:solidFill>
              <a:srgbClr val="41AF50"/>
            </a:solidFill>
          </p:spPr>
        </p:sp>
      </p:grpSp>
      <p:grpSp>
        <p:nvGrpSpPr>
          <p:cNvPr name="Group 46" id="46"/>
          <p:cNvGrpSpPr>
            <a:grpSpLocks noChangeAspect="true"/>
          </p:cNvGrpSpPr>
          <p:nvPr/>
        </p:nvGrpSpPr>
        <p:grpSpPr>
          <a:xfrm rot="0">
            <a:off x="2359332" y="9701212"/>
            <a:ext cx="262423" cy="266699"/>
            <a:chOff x="0" y="0"/>
            <a:chExt cx="349897" cy="355599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349885" cy="355600"/>
            </a:xfrm>
            <a:custGeom>
              <a:avLst/>
              <a:gdLst/>
              <a:ahLst/>
              <a:cxnLst/>
              <a:rect r="r" b="b" t="t" l="l"/>
              <a:pathLst>
                <a:path h="355600" w="349885">
                  <a:moveTo>
                    <a:pt x="0" y="0"/>
                  </a:moveTo>
                  <a:lnTo>
                    <a:pt x="349885" y="0"/>
                  </a:lnTo>
                  <a:lnTo>
                    <a:pt x="349885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814" t="0" r="-818" b="0"/>
              </a:stretch>
            </a:blipFill>
          </p:spPr>
        </p:sp>
      </p:grpSp>
      <p:sp>
        <p:nvSpPr>
          <p:cNvPr name="TextBox 48" id="48"/>
          <p:cNvSpPr txBox="true"/>
          <p:nvPr/>
        </p:nvSpPr>
        <p:spPr>
          <a:xfrm rot="0">
            <a:off x="1093151" y="4299900"/>
            <a:ext cx="12022455" cy="32777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7"/>
              </a:lnSpc>
            </a:pPr>
            <a:r>
              <a:rPr lang="en-US" sz="4200">
                <a:solidFill>
                  <a:srgbClr val="0000FF"/>
                </a:solidFill>
                <a:latin typeface="Calibri (MS)"/>
                <a:ea typeface="Calibri (MS)"/>
                <a:cs typeface="Calibri (MS)"/>
                <a:sym typeface="Calibri (MS)"/>
              </a:rPr>
              <a:t>STUDENT NAME: SWETHA A.S </a:t>
            </a:r>
          </a:p>
          <a:p>
            <a:pPr algn="l">
              <a:lnSpc>
                <a:spcPts val="5027"/>
              </a:lnSpc>
            </a:pPr>
            <a:r>
              <a:rPr lang="en-US" sz="4200">
                <a:solidFill>
                  <a:srgbClr val="0000FF"/>
                </a:solidFill>
                <a:latin typeface="Calibri (MS)"/>
                <a:ea typeface="Calibri (MS)"/>
                <a:cs typeface="Calibri (MS)"/>
                <a:sym typeface="Calibri (MS)"/>
              </a:rPr>
              <a:t>REGISTER NO AND NMID: 24BCA110 3CA9F4954B5F950AA584E444EBF8F9AF</a:t>
            </a:r>
          </a:p>
          <a:p>
            <a:pPr algn="l">
              <a:lnSpc>
                <a:spcPts val="5025"/>
              </a:lnSpc>
            </a:pPr>
            <a:r>
              <a:rPr lang="en-US" sz="4200" spc="-10">
                <a:solidFill>
                  <a:srgbClr val="0000FF"/>
                </a:solidFill>
                <a:latin typeface="Calibri (MS)"/>
                <a:ea typeface="Calibri (MS)"/>
                <a:cs typeface="Calibri (MS)"/>
                <a:sym typeface="Calibri (MS)"/>
              </a:rPr>
              <a:t>DEPARTMENT: BCA</a:t>
            </a:r>
          </a:p>
          <a:p>
            <a:pPr algn="l">
              <a:lnSpc>
                <a:spcPts val="5034"/>
              </a:lnSpc>
            </a:pPr>
            <a:r>
              <a:rPr lang="en-US" sz="4200" spc="-10">
                <a:solidFill>
                  <a:srgbClr val="0000FF"/>
                </a:solidFill>
                <a:latin typeface="Calibri (MS)"/>
                <a:ea typeface="Calibri (MS)"/>
                <a:cs typeface="Calibri (MS)"/>
                <a:sym typeface="Calibri (MS)"/>
              </a:rPr>
              <a:t>COLLEGE: Mohamed Sathak College of Arts and Science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16877726" y="9698029"/>
            <a:ext cx="313690" cy="278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-5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168914" y="0"/>
            <a:ext cx="7119696" cy="10287291"/>
          </a:xfrm>
          <a:custGeom>
            <a:avLst/>
            <a:gdLst/>
            <a:ahLst/>
            <a:cxnLst/>
            <a:rect r="r" b="b" t="t" l="l"/>
            <a:pathLst>
              <a:path h="10287291" w="7119696">
                <a:moveTo>
                  <a:pt x="0" y="0"/>
                </a:moveTo>
                <a:lnTo>
                  <a:pt x="7119696" y="0"/>
                </a:lnTo>
                <a:lnTo>
                  <a:pt x="7119696" y="10287291"/>
                </a:lnTo>
                <a:lnTo>
                  <a:pt x="0" y="102872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6015037"/>
            <a:ext cx="671830" cy="4272280"/>
            <a:chOff x="0" y="0"/>
            <a:chExt cx="895773" cy="569637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895350" y="5695950"/>
                  </a:moveTo>
                  <a:lnTo>
                    <a:pt x="0" y="5695950"/>
                  </a:lnTo>
                  <a:lnTo>
                    <a:pt x="0" y="0"/>
                  </a:lnTo>
                  <a:lnTo>
                    <a:pt x="895350" y="5695950"/>
                  </a:lnTo>
                  <a:close/>
                </a:path>
              </a:pathLst>
            </a:custGeom>
            <a:solidFill>
              <a:srgbClr val="5ECAED">
                <a:alpha val="49020"/>
              </a:srgbClr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1128712" y="9727082"/>
            <a:ext cx="2649855" cy="243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9"/>
              </a:lnSpc>
            </a:pPr>
            <a:r>
              <a:rPr lang="en-US" sz="1650" spc="-10">
                <a:solidFill>
                  <a:srgbClr val="2D82C2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	</a:t>
            </a:r>
            <a:r>
              <a:rPr lang="en-US" b="true" sz="1650" spc="-10">
                <a:solidFill>
                  <a:srgbClr val="2D82C2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914400"/>
                  </a:moveTo>
                  <a:lnTo>
                    <a:pt x="0" y="914400"/>
                  </a:lnTo>
                  <a:lnTo>
                    <a:pt x="0" y="0"/>
                  </a:lnTo>
                  <a:lnTo>
                    <a:pt x="914400" y="0"/>
                  </a:lnTo>
                  <a:lnTo>
                    <a:pt x="914400" y="914400"/>
                  </a:lnTo>
                  <a:close/>
                </a:path>
              </a:pathLst>
            </a:custGeom>
            <a:solidFill>
              <a:srgbClr val="41AF50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0044111" y="2543175"/>
            <a:ext cx="471805" cy="486409"/>
            <a:chOff x="0" y="0"/>
            <a:chExt cx="629073" cy="64854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28650" cy="648335"/>
            </a:xfrm>
            <a:custGeom>
              <a:avLst/>
              <a:gdLst/>
              <a:ahLst/>
              <a:cxnLst/>
              <a:rect r="r" b="b" t="t" l="l"/>
              <a:pathLst>
                <a:path h="648335" w="628650">
                  <a:moveTo>
                    <a:pt x="628650" y="648335"/>
                  </a:moveTo>
                  <a:lnTo>
                    <a:pt x="0" y="648335"/>
                  </a:lnTo>
                  <a:lnTo>
                    <a:pt x="0" y="0"/>
                  </a:lnTo>
                  <a:lnTo>
                    <a:pt x="628650" y="0"/>
                  </a:lnTo>
                  <a:lnTo>
                    <a:pt x="628650" y="648335"/>
                  </a:lnTo>
                  <a:close/>
                </a:path>
              </a:pathLst>
            </a:custGeom>
            <a:solidFill>
              <a:srgbClr val="2D82C2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4030325" y="8843962"/>
            <a:ext cx="271780" cy="271780"/>
            <a:chOff x="0" y="0"/>
            <a:chExt cx="362373" cy="36237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361950"/>
                  </a:moveTo>
                  <a:lnTo>
                    <a:pt x="0" y="361950"/>
                  </a:lnTo>
                  <a:lnTo>
                    <a:pt x="0" y="0"/>
                  </a:lnTo>
                  <a:lnTo>
                    <a:pt x="361950" y="0"/>
                  </a:lnTo>
                  <a:lnTo>
                    <a:pt x="361950" y="361950"/>
                  </a:lnTo>
                  <a:close/>
                </a:path>
              </a:pathLst>
            </a:custGeom>
            <a:solidFill>
              <a:srgbClr val="2D936A"/>
            </a:solid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100012" y="5072059"/>
            <a:ext cx="3700461" cy="5127375"/>
            <a:chOff x="0" y="0"/>
            <a:chExt cx="4933948" cy="68365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933950" cy="6836537"/>
            </a:xfrm>
            <a:custGeom>
              <a:avLst/>
              <a:gdLst/>
              <a:ahLst/>
              <a:cxnLst/>
              <a:rect r="r" b="b" t="t" l="l"/>
              <a:pathLst>
                <a:path h="6836537" w="4933950">
                  <a:moveTo>
                    <a:pt x="0" y="0"/>
                  </a:moveTo>
                  <a:lnTo>
                    <a:pt x="4933950" y="0"/>
                  </a:lnTo>
                  <a:lnTo>
                    <a:pt x="4933950" y="6836537"/>
                  </a:lnTo>
                  <a:lnTo>
                    <a:pt x="0" y="68365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77" r="0" b="-77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096962" y="954467"/>
            <a:ext cx="10735310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19"/>
              </a:lnSpc>
            </a:pPr>
            <a:r>
              <a:rPr lang="en-US" b="true" sz="6349" spc="-10">
                <a:solidFill>
                  <a:srgbClr val="0000FF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 AND SCREENSHOTS</a:t>
            </a:r>
          </a:p>
        </p:txBody>
      </p: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4114800" y="6254832"/>
            <a:ext cx="1935301" cy="3439698"/>
            <a:chOff x="0" y="0"/>
            <a:chExt cx="2580401" cy="4586264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580386" cy="4586224"/>
            </a:xfrm>
            <a:custGeom>
              <a:avLst/>
              <a:gdLst/>
              <a:ahLst/>
              <a:cxnLst/>
              <a:rect r="r" b="b" t="t" l="l"/>
              <a:pathLst>
                <a:path h="4586224" w="2580386">
                  <a:moveTo>
                    <a:pt x="0" y="0"/>
                  </a:moveTo>
                  <a:lnTo>
                    <a:pt x="2580386" y="0"/>
                  </a:lnTo>
                  <a:lnTo>
                    <a:pt x="2580386" y="4586224"/>
                  </a:lnTo>
                  <a:lnTo>
                    <a:pt x="0" y="45862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12" r="0" b="-13"/>
              </a:stretch>
            </a:blipFill>
          </p:spPr>
        </p:sp>
      </p:grpSp>
      <p:grpSp>
        <p:nvGrpSpPr>
          <p:cNvPr name="Group 17" id="17"/>
          <p:cNvGrpSpPr>
            <a:grpSpLocks noChangeAspect="true"/>
          </p:cNvGrpSpPr>
          <p:nvPr/>
        </p:nvGrpSpPr>
        <p:grpSpPr>
          <a:xfrm rot="0">
            <a:off x="6583762" y="2509894"/>
            <a:ext cx="2163032" cy="2525968"/>
            <a:chOff x="0" y="0"/>
            <a:chExt cx="2884043" cy="336795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884043" cy="3367913"/>
            </a:xfrm>
            <a:custGeom>
              <a:avLst/>
              <a:gdLst/>
              <a:ahLst/>
              <a:cxnLst/>
              <a:rect r="r" b="b" t="t" l="l"/>
              <a:pathLst>
                <a:path h="3367913" w="2884043">
                  <a:moveTo>
                    <a:pt x="0" y="0"/>
                  </a:moveTo>
                  <a:lnTo>
                    <a:pt x="2884043" y="0"/>
                  </a:lnTo>
                  <a:lnTo>
                    <a:pt x="2884043" y="3367913"/>
                  </a:lnTo>
                  <a:lnTo>
                    <a:pt x="0" y="33679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-91" r="0" b="-92"/>
              </a:stretch>
            </a:blipFill>
          </p:spPr>
        </p:sp>
      </p:grpSp>
      <p:grpSp>
        <p:nvGrpSpPr>
          <p:cNvPr name="Group 19" id="19"/>
          <p:cNvGrpSpPr>
            <a:grpSpLocks noChangeAspect="true"/>
          </p:cNvGrpSpPr>
          <p:nvPr/>
        </p:nvGrpSpPr>
        <p:grpSpPr>
          <a:xfrm rot="0">
            <a:off x="9232981" y="6191774"/>
            <a:ext cx="1845182" cy="3661579"/>
            <a:chOff x="0" y="0"/>
            <a:chExt cx="2460243" cy="4882105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2460244" cy="4882134"/>
            </a:xfrm>
            <a:custGeom>
              <a:avLst/>
              <a:gdLst/>
              <a:ahLst/>
              <a:cxnLst/>
              <a:rect r="r" b="b" t="t" l="l"/>
              <a:pathLst>
                <a:path h="4882134" w="2460244">
                  <a:moveTo>
                    <a:pt x="0" y="0"/>
                  </a:moveTo>
                  <a:lnTo>
                    <a:pt x="2460244" y="0"/>
                  </a:lnTo>
                  <a:lnTo>
                    <a:pt x="2460244" y="4882134"/>
                  </a:lnTo>
                  <a:lnTo>
                    <a:pt x="0" y="48821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44" t="0" r="-44" b="0"/>
              </a:stretch>
            </a:blipFill>
          </p:spPr>
        </p:sp>
      </p:grpSp>
      <p:grpSp>
        <p:nvGrpSpPr>
          <p:cNvPr name="Group 21" id="21"/>
          <p:cNvGrpSpPr>
            <a:grpSpLocks noChangeAspect="true"/>
          </p:cNvGrpSpPr>
          <p:nvPr/>
        </p:nvGrpSpPr>
        <p:grpSpPr>
          <a:xfrm rot="0">
            <a:off x="11446602" y="2343820"/>
            <a:ext cx="2094038" cy="2952922"/>
            <a:chOff x="0" y="0"/>
            <a:chExt cx="2792051" cy="3937229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792095" cy="3937254"/>
            </a:xfrm>
            <a:custGeom>
              <a:avLst/>
              <a:gdLst/>
              <a:ahLst/>
              <a:cxnLst/>
              <a:rect r="r" b="b" t="t" l="l"/>
              <a:pathLst>
                <a:path h="3937254" w="2792095">
                  <a:moveTo>
                    <a:pt x="0" y="0"/>
                  </a:moveTo>
                  <a:lnTo>
                    <a:pt x="2792095" y="0"/>
                  </a:lnTo>
                  <a:lnTo>
                    <a:pt x="2792095" y="3937254"/>
                  </a:lnTo>
                  <a:lnTo>
                    <a:pt x="0" y="39372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74" r="1" b="-73"/>
              </a:stretch>
            </a:blipFill>
          </p:spPr>
        </p:sp>
      </p:grpSp>
      <p:sp>
        <p:nvSpPr>
          <p:cNvPr name="TextBox 23" id="23"/>
          <p:cNvSpPr txBox="true"/>
          <p:nvPr/>
        </p:nvSpPr>
        <p:spPr>
          <a:xfrm rot="0">
            <a:off x="16877726" y="9698029"/>
            <a:ext cx="313690" cy="278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-25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168914" y="6006"/>
            <a:ext cx="7119620" cy="10281285"/>
            <a:chOff x="0" y="0"/>
            <a:chExt cx="9492827" cy="137083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492107" cy="13707999"/>
            </a:xfrm>
            <a:custGeom>
              <a:avLst/>
              <a:gdLst/>
              <a:ahLst/>
              <a:cxnLst/>
              <a:rect r="r" b="b" t="t" l="l"/>
              <a:pathLst>
                <a:path h="13707999" w="9492107">
                  <a:moveTo>
                    <a:pt x="9492107" y="7381748"/>
                  </a:moveTo>
                  <a:lnTo>
                    <a:pt x="9486773" y="7373874"/>
                  </a:lnTo>
                  <a:lnTo>
                    <a:pt x="5639308" y="9939528"/>
                  </a:lnTo>
                  <a:lnTo>
                    <a:pt x="3872357" y="0"/>
                  </a:lnTo>
                  <a:lnTo>
                    <a:pt x="3853434" y="3302"/>
                  </a:lnTo>
                  <a:lnTo>
                    <a:pt x="5621909" y="9951085"/>
                  </a:lnTo>
                  <a:lnTo>
                    <a:pt x="0" y="13699998"/>
                  </a:lnTo>
                  <a:lnTo>
                    <a:pt x="5334" y="13707999"/>
                  </a:lnTo>
                  <a:lnTo>
                    <a:pt x="22479" y="13707999"/>
                  </a:lnTo>
                  <a:lnTo>
                    <a:pt x="5625592" y="9971532"/>
                  </a:lnTo>
                  <a:lnTo>
                    <a:pt x="6289929" y="13707999"/>
                  </a:lnTo>
                  <a:lnTo>
                    <a:pt x="6299581" y="13707999"/>
                  </a:lnTo>
                  <a:lnTo>
                    <a:pt x="6308979" y="13706348"/>
                  </a:lnTo>
                  <a:lnTo>
                    <a:pt x="5642991" y="9959975"/>
                  </a:lnTo>
                  <a:lnTo>
                    <a:pt x="9492107" y="7393178"/>
                  </a:lnTo>
                  <a:lnTo>
                    <a:pt x="9492107" y="7381748"/>
                  </a:lnTo>
                  <a:close/>
                </a:path>
              </a:pathLst>
            </a:custGeom>
            <a:solidFill>
              <a:srgbClr val="5ECAED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3773149" y="0"/>
            <a:ext cx="4514850" cy="10287000"/>
            <a:chOff x="0" y="0"/>
            <a:chExt cx="60198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13716000"/>
                  </a:moveTo>
                  <a:lnTo>
                    <a:pt x="0" y="13716000"/>
                  </a:lnTo>
                  <a:lnTo>
                    <a:pt x="4088765" y="0"/>
                  </a:lnTo>
                  <a:lnTo>
                    <a:pt x="6019800" y="0"/>
                  </a:lnTo>
                  <a:lnTo>
                    <a:pt x="6019800" y="13716000"/>
                  </a:lnTo>
                  <a:close/>
                </a:path>
              </a:pathLst>
            </a:custGeom>
            <a:solidFill>
              <a:srgbClr val="5ECAED">
                <a:alpha val="12941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404315" y="0"/>
            <a:ext cx="3884295" cy="10287000"/>
            <a:chOff x="0" y="0"/>
            <a:chExt cx="517906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13716000"/>
                  </a:moveTo>
                  <a:lnTo>
                    <a:pt x="2417826" y="13716000"/>
                  </a:lnTo>
                  <a:lnTo>
                    <a:pt x="0" y="0"/>
                  </a:lnTo>
                  <a:lnTo>
                    <a:pt x="5178298" y="0"/>
                  </a:lnTo>
                  <a:lnTo>
                    <a:pt x="5178298" y="13716000"/>
                  </a:lnTo>
                  <a:close/>
                </a:path>
              </a:pathLst>
            </a:custGeom>
            <a:solidFill>
              <a:srgbClr val="5ECAED">
                <a:alpha val="3922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3401674" y="4572000"/>
            <a:ext cx="4886325" cy="5715000"/>
            <a:chOff x="0" y="0"/>
            <a:chExt cx="6515100" cy="762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7620000"/>
                  </a:moveTo>
                  <a:lnTo>
                    <a:pt x="0" y="7620000"/>
                  </a:lnTo>
                  <a:lnTo>
                    <a:pt x="6515100" y="0"/>
                  </a:lnTo>
                  <a:lnTo>
                    <a:pt x="6515100" y="762000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4006895" y="0"/>
            <a:ext cx="4281170" cy="10285095"/>
            <a:chOff x="0" y="0"/>
            <a:chExt cx="5708227" cy="1371346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708142" cy="13713461"/>
            </a:xfrm>
            <a:custGeom>
              <a:avLst/>
              <a:gdLst/>
              <a:ahLst/>
              <a:cxnLst/>
              <a:rect r="r" b="b" t="t" l="l"/>
              <a:pathLst>
                <a:path h="13713461" w="5708142">
                  <a:moveTo>
                    <a:pt x="5708142" y="13713461"/>
                  </a:moveTo>
                  <a:lnTo>
                    <a:pt x="4939157" y="13713461"/>
                  </a:lnTo>
                  <a:lnTo>
                    <a:pt x="0" y="0"/>
                  </a:lnTo>
                  <a:lnTo>
                    <a:pt x="5708142" y="0"/>
                  </a:lnTo>
                  <a:lnTo>
                    <a:pt x="5708142" y="13713461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6345232" y="0"/>
            <a:ext cx="1943100" cy="10285095"/>
            <a:chOff x="0" y="0"/>
            <a:chExt cx="2590800" cy="1371346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590419" cy="13713079"/>
            </a:xfrm>
            <a:custGeom>
              <a:avLst/>
              <a:gdLst/>
              <a:ahLst/>
              <a:cxnLst/>
              <a:rect r="r" b="b" t="t" l="l"/>
              <a:pathLst>
                <a:path h="13713079" w="2590419">
                  <a:moveTo>
                    <a:pt x="2590419" y="13713079"/>
                  </a:moveTo>
                  <a:lnTo>
                    <a:pt x="0" y="13713079"/>
                  </a:lnTo>
                  <a:lnTo>
                    <a:pt x="2044446" y="0"/>
                  </a:lnTo>
                  <a:lnTo>
                    <a:pt x="2590292" y="0"/>
                  </a:lnTo>
                  <a:lnTo>
                    <a:pt x="2590292" y="13713079"/>
                  </a:lnTo>
                  <a:close/>
                </a:path>
              </a:pathLst>
            </a:custGeom>
            <a:solidFill>
              <a:srgbClr val="2D82C2">
                <a:alpha val="49020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13716000"/>
                  </a:moveTo>
                  <a:lnTo>
                    <a:pt x="2229104" y="13716000"/>
                  </a:lnTo>
                  <a:lnTo>
                    <a:pt x="0" y="0"/>
                  </a:lnTo>
                  <a:lnTo>
                    <a:pt x="2511552" y="0"/>
                  </a:lnTo>
                  <a:lnTo>
                    <a:pt x="2511552" y="13716000"/>
                  </a:lnTo>
                  <a:close/>
                </a:path>
              </a:pathLst>
            </a:custGeom>
            <a:solidFill>
              <a:srgbClr val="216191">
                <a:alpha val="63922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5561193" y="5386387"/>
            <a:ext cx="2727325" cy="4897120"/>
            <a:chOff x="0" y="0"/>
            <a:chExt cx="3636433" cy="652949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635756" cy="6529070"/>
            </a:xfrm>
            <a:custGeom>
              <a:avLst/>
              <a:gdLst/>
              <a:ahLst/>
              <a:cxnLst/>
              <a:rect r="r" b="b" t="t" l="l"/>
              <a:pathLst>
                <a:path h="6529070" w="3635756">
                  <a:moveTo>
                    <a:pt x="3635756" y="6529070"/>
                  </a:moveTo>
                  <a:lnTo>
                    <a:pt x="0" y="6529070"/>
                  </a:lnTo>
                  <a:lnTo>
                    <a:pt x="3635756" y="0"/>
                  </a:lnTo>
                  <a:lnTo>
                    <a:pt x="3635756" y="652907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0" y="6015037"/>
            <a:ext cx="671830" cy="4272280"/>
            <a:chOff x="0" y="0"/>
            <a:chExt cx="895773" cy="569637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895350" y="5695950"/>
                  </a:moveTo>
                  <a:lnTo>
                    <a:pt x="0" y="5695950"/>
                  </a:lnTo>
                  <a:lnTo>
                    <a:pt x="0" y="0"/>
                  </a:lnTo>
                  <a:lnTo>
                    <a:pt x="895350" y="5695950"/>
                  </a:lnTo>
                  <a:close/>
                </a:path>
              </a:pathLst>
            </a:custGeom>
            <a:solidFill>
              <a:srgbClr val="5ECAED">
                <a:alpha val="4902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914400"/>
                  </a:moveTo>
                  <a:lnTo>
                    <a:pt x="0" y="914400"/>
                  </a:lnTo>
                  <a:lnTo>
                    <a:pt x="0" y="0"/>
                  </a:lnTo>
                  <a:lnTo>
                    <a:pt x="914400" y="0"/>
                  </a:lnTo>
                  <a:lnTo>
                    <a:pt x="914400" y="914400"/>
                  </a:lnTo>
                  <a:close/>
                </a:path>
              </a:pathLst>
            </a:custGeom>
            <a:solidFill>
              <a:srgbClr val="41AF50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0044111" y="2543175"/>
            <a:ext cx="471805" cy="486409"/>
            <a:chOff x="0" y="0"/>
            <a:chExt cx="629073" cy="64854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28650" cy="648335"/>
            </a:xfrm>
            <a:custGeom>
              <a:avLst/>
              <a:gdLst/>
              <a:ahLst/>
              <a:cxnLst/>
              <a:rect r="r" b="b" t="t" l="l"/>
              <a:pathLst>
                <a:path h="648335" w="628650">
                  <a:moveTo>
                    <a:pt x="628650" y="648335"/>
                  </a:moveTo>
                  <a:lnTo>
                    <a:pt x="0" y="648335"/>
                  </a:lnTo>
                  <a:lnTo>
                    <a:pt x="0" y="0"/>
                  </a:lnTo>
                  <a:lnTo>
                    <a:pt x="628650" y="0"/>
                  </a:lnTo>
                  <a:lnTo>
                    <a:pt x="628650" y="648335"/>
                  </a:lnTo>
                  <a:close/>
                </a:path>
              </a:pathLst>
            </a:custGeom>
            <a:solidFill>
              <a:srgbClr val="2D82C2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780" cy="271780"/>
            <a:chOff x="0" y="0"/>
            <a:chExt cx="362373" cy="362373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361950"/>
                  </a:moveTo>
                  <a:lnTo>
                    <a:pt x="0" y="361950"/>
                  </a:lnTo>
                  <a:lnTo>
                    <a:pt x="0" y="0"/>
                  </a:lnTo>
                  <a:lnTo>
                    <a:pt x="361950" y="0"/>
                  </a:lnTo>
                  <a:lnTo>
                    <a:pt x="361950" y="361950"/>
                  </a:lnTo>
                  <a:close/>
                </a:path>
              </a:pathLst>
            </a:custGeom>
            <a:solidFill>
              <a:srgbClr val="2D936A"/>
            </a:solidFill>
          </p:spPr>
        </p:sp>
      </p:grp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2500312" y="9701212"/>
            <a:ext cx="114299" cy="266551"/>
            <a:chOff x="0" y="0"/>
            <a:chExt cx="152399" cy="355401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52400" cy="355346"/>
            </a:xfrm>
            <a:custGeom>
              <a:avLst/>
              <a:gdLst/>
              <a:ahLst/>
              <a:cxnLst/>
              <a:rect r="r" b="b" t="t" l="l"/>
              <a:pathLst>
                <a:path h="355346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346"/>
                  </a:lnTo>
                  <a:lnTo>
                    <a:pt x="0" y="3553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2876" t="0" r="-22875" b="-15"/>
              </a:stretch>
            </a:blip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1120297" y="524826"/>
            <a:ext cx="5498465" cy="1129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b="true" sz="7200" spc="-10">
                <a:solidFill>
                  <a:srgbClr val="0000FF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CONCLUSION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6877726" y="9698029"/>
            <a:ext cx="313690" cy="278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-25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211736" y="2643187"/>
            <a:ext cx="11866244" cy="58343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50"/>
              </a:lnSpc>
            </a:pPr>
            <a:r>
              <a:rPr lang="en-US" sz="5400" spc="-1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The	Digital	Portfolio	Website	provides	an organized	and	professional	way	to	present personal	achievements,	skills,	and</a:t>
            </a:r>
          </a:p>
          <a:p>
            <a:pPr algn="l">
              <a:lnSpc>
                <a:spcPts val="6240"/>
              </a:lnSpc>
            </a:pPr>
            <a:r>
              <a:rPr lang="en-US" sz="5400" spc="-1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projects.</a:t>
            </a:r>
          </a:p>
          <a:p>
            <a:pPr algn="l">
              <a:lnSpc>
                <a:spcPts val="6450"/>
              </a:lnSpc>
            </a:pPr>
            <a:r>
              <a:rPr lang="en-US" sz="5400" spc="-1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It	enhances	career	opportunities	and creates	a	strong	digital	presence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24384000" y="13716000"/>
                  </a:moveTo>
                  <a:lnTo>
                    <a:pt x="0" y="13716000"/>
                  </a:lnTo>
                  <a:lnTo>
                    <a:pt x="0" y="0"/>
                  </a:lnTo>
                  <a:lnTo>
                    <a:pt x="24384000" y="0"/>
                  </a:lnTo>
                  <a:lnTo>
                    <a:pt x="24384000" y="1371600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4656" y="-1144"/>
            <a:ext cx="7129783" cy="10291448"/>
          </a:xfrm>
          <a:custGeom>
            <a:avLst/>
            <a:gdLst/>
            <a:ahLst/>
            <a:cxnLst/>
            <a:rect r="r" b="b" t="t" l="l"/>
            <a:pathLst>
              <a:path h="10291448" w="7129783">
                <a:moveTo>
                  <a:pt x="0" y="0"/>
                </a:moveTo>
                <a:lnTo>
                  <a:pt x="7129783" y="0"/>
                </a:lnTo>
                <a:lnTo>
                  <a:pt x="7129783" y="10291448"/>
                </a:lnTo>
                <a:lnTo>
                  <a:pt x="0" y="10291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7"/>
            <a:ext cx="671830" cy="4272280"/>
            <a:chOff x="0" y="0"/>
            <a:chExt cx="895773" cy="569637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895350" y="5695950"/>
                  </a:moveTo>
                  <a:lnTo>
                    <a:pt x="0" y="5695950"/>
                  </a:lnTo>
                  <a:lnTo>
                    <a:pt x="0" y="0"/>
                  </a:lnTo>
                  <a:lnTo>
                    <a:pt x="895350" y="5695950"/>
                  </a:lnTo>
                  <a:close/>
                </a:path>
              </a:pathLst>
            </a:custGeom>
            <a:solidFill>
              <a:srgbClr val="5ECAED">
                <a:alpha val="49020"/>
              </a:srgbClr>
            </a:solid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014412" y="9701212"/>
            <a:ext cx="3214687" cy="300037"/>
            <a:chOff x="0" y="0"/>
            <a:chExt cx="4286249" cy="40004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814" t="0" r="-814" b="0"/>
              </a:stretch>
            </a:blip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700087" y="9615487"/>
            <a:ext cx="5557167" cy="442912"/>
            <a:chOff x="0" y="0"/>
            <a:chExt cx="7409556" cy="59054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409561" cy="590550"/>
            </a:xfrm>
            <a:custGeom>
              <a:avLst/>
              <a:gdLst/>
              <a:ahLst/>
              <a:cxnLst/>
              <a:rect r="r" b="b" t="t" l="l"/>
              <a:pathLst>
                <a:path h="590550" w="7409561">
                  <a:moveTo>
                    <a:pt x="0" y="0"/>
                  </a:moveTo>
                  <a:lnTo>
                    <a:pt x="7409561" y="0"/>
                  </a:lnTo>
                  <a:lnTo>
                    <a:pt x="7409561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118" r="0" b="-118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0044111" y="2543175"/>
            <a:ext cx="471805" cy="486409"/>
            <a:chOff x="0" y="0"/>
            <a:chExt cx="629073" cy="64854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28650" cy="648335"/>
            </a:xfrm>
            <a:custGeom>
              <a:avLst/>
              <a:gdLst/>
              <a:ahLst/>
              <a:cxnLst/>
              <a:rect r="r" b="b" t="t" l="l"/>
              <a:pathLst>
                <a:path h="648335" w="628650">
                  <a:moveTo>
                    <a:pt x="628650" y="648335"/>
                  </a:moveTo>
                  <a:lnTo>
                    <a:pt x="0" y="648335"/>
                  </a:lnTo>
                  <a:lnTo>
                    <a:pt x="0" y="0"/>
                  </a:lnTo>
                  <a:lnTo>
                    <a:pt x="628650" y="0"/>
                  </a:lnTo>
                  <a:lnTo>
                    <a:pt x="628650" y="648335"/>
                  </a:lnTo>
                  <a:close/>
                </a:path>
              </a:pathLst>
            </a:custGeom>
            <a:solidFill>
              <a:srgbClr val="2D82C2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323053" y="1058790"/>
            <a:ext cx="15631794" cy="2019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65"/>
              </a:lnSpc>
            </a:pPr>
            <a:r>
              <a:rPr lang="en-US" sz="6349" b="true">
                <a:solidFill>
                  <a:srgbClr val="0000FF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TITLE</a:t>
            </a:r>
          </a:p>
          <a:p>
            <a:pPr algn="l">
              <a:lnSpc>
                <a:spcPts val="11205"/>
              </a:lnSpc>
            </a:pPr>
            <a:r>
              <a:rPr lang="en-US" sz="10800" spc="63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	PORTFOLIO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6877726" y="9698029"/>
            <a:ext cx="313690" cy="278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-5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42868"/>
            <a:ext cx="18288000" cy="10244455"/>
            <a:chOff x="0" y="0"/>
            <a:chExt cx="24384000" cy="1365927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658850"/>
            </a:xfrm>
            <a:custGeom>
              <a:avLst/>
              <a:gdLst/>
              <a:ahLst/>
              <a:cxnLst/>
              <a:rect r="r" b="b" t="t" l="l"/>
              <a:pathLst>
                <a:path h="13658850" w="24384000">
                  <a:moveTo>
                    <a:pt x="24384000" y="13658850"/>
                  </a:moveTo>
                  <a:lnTo>
                    <a:pt x="0" y="13658850"/>
                  </a:lnTo>
                  <a:lnTo>
                    <a:pt x="0" y="0"/>
                  </a:lnTo>
                  <a:lnTo>
                    <a:pt x="24384000" y="0"/>
                  </a:lnTo>
                  <a:lnTo>
                    <a:pt x="24384000" y="1365885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4656" y="-1144"/>
            <a:ext cx="7129783" cy="10291448"/>
          </a:xfrm>
          <a:custGeom>
            <a:avLst/>
            <a:gdLst/>
            <a:ahLst/>
            <a:cxnLst/>
            <a:rect r="r" b="b" t="t" l="l"/>
            <a:pathLst>
              <a:path h="10291448" w="7129783">
                <a:moveTo>
                  <a:pt x="0" y="0"/>
                </a:moveTo>
                <a:lnTo>
                  <a:pt x="7129783" y="0"/>
                </a:lnTo>
                <a:lnTo>
                  <a:pt x="7129783" y="10291448"/>
                </a:lnTo>
                <a:lnTo>
                  <a:pt x="0" y="102914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7"/>
            <a:ext cx="671830" cy="4272280"/>
            <a:chOff x="0" y="0"/>
            <a:chExt cx="895773" cy="569637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895350" y="5695950"/>
                  </a:moveTo>
                  <a:lnTo>
                    <a:pt x="0" y="5695950"/>
                  </a:lnTo>
                  <a:lnTo>
                    <a:pt x="0" y="0"/>
                  </a:lnTo>
                  <a:lnTo>
                    <a:pt x="895350" y="5695950"/>
                  </a:lnTo>
                  <a:close/>
                </a:path>
              </a:pathLst>
            </a:custGeom>
            <a:solidFill>
              <a:srgbClr val="5ECAED">
                <a:alpha val="49020"/>
              </a:srgbClr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128712" y="9727082"/>
            <a:ext cx="2649855" cy="243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9"/>
              </a:lnSpc>
            </a:pPr>
            <a:r>
              <a:rPr lang="en-US" sz="1650" spc="-10">
                <a:solidFill>
                  <a:srgbClr val="2D82C2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	</a:t>
            </a:r>
            <a:r>
              <a:rPr lang="en-US" b="true" sz="1650" spc="-10">
                <a:solidFill>
                  <a:srgbClr val="2D82C2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1044237" y="671512"/>
            <a:ext cx="542925" cy="542925"/>
            <a:chOff x="0" y="0"/>
            <a:chExt cx="723900" cy="7239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23900" cy="723900"/>
            </a:xfrm>
            <a:custGeom>
              <a:avLst/>
              <a:gdLst/>
              <a:ahLst/>
              <a:cxnLst/>
              <a:rect r="r" b="b" t="t" l="l"/>
              <a:pathLst>
                <a:path h="723900" w="723900">
                  <a:moveTo>
                    <a:pt x="361950" y="723900"/>
                  </a:moveTo>
                  <a:lnTo>
                    <a:pt x="265811" y="711073"/>
                  </a:lnTo>
                  <a:lnTo>
                    <a:pt x="179324" y="674624"/>
                  </a:lnTo>
                  <a:lnTo>
                    <a:pt x="106045" y="617982"/>
                  </a:lnTo>
                  <a:lnTo>
                    <a:pt x="49403" y="544703"/>
                  </a:lnTo>
                  <a:lnTo>
                    <a:pt x="12954" y="458216"/>
                  </a:lnTo>
                  <a:lnTo>
                    <a:pt x="0" y="361950"/>
                  </a:lnTo>
                  <a:lnTo>
                    <a:pt x="12954" y="265684"/>
                  </a:lnTo>
                  <a:lnTo>
                    <a:pt x="49403" y="179324"/>
                  </a:lnTo>
                  <a:lnTo>
                    <a:pt x="106045" y="106045"/>
                  </a:lnTo>
                  <a:lnTo>
                    <a:pt x="179324" y="49403"/>
                  </a:lnTo>
                  <a:lnTo>
                    <a:pt x="265684" y="12954"/>
                  </a:lnTo>
                  <a:lnTo>
                    <a:pt x="361950" y="0"/>
                  </a:lnTo>
                  <a:lnTo>
                    <a:pt x="459105" y="12954"/>
                  </a:lnTo>
                  <a:lnTo>
                    <a:pt x="458470" y="12954"/>
                  </a:lnTo>
                  <a:lnTo>
                    <a:pt x="544830" y="49403"/>
                  </a:lnTo>
                  <a:lnTo>
                    <a:pt x="617982" y="106045"/>
                  </a:lnTo>
                  <a:lnTo>
                    <a:pt x="674624" y="179324"/>
                  </a:lnTo>
                  <a:lnTo>
                    <a:pt x="711073" y="265684"/>
                  </a:lnTo>
                  <a:lnTo>
                    <a:pt x="723900" y="361950"/>
                  </a:lnTo>
                  <a:lnTo>
                    <a:pt x="711073" y="458216"/>
                  </a:lnTo>
                  <a:lnTo>
                    <a:pt x="674624" y="544703"/>
                  </a:lnTo>
                  <a:lnTo>
                    <a:pt x="617855" y="617982"/>
                  </a:lnTo>
                  <a:lnTo>
                    <a:pt x="544449" y="674624"/>
                  </a:lnTo>
                  <a:lnTo>
                    <a:pt x="457962" y="711073"/>
                  </a:lnTo>
                  <a:lnTo>
                    <a:pt x="457327" y="711073"/>
                  </a:lnTo>
                  <a:lnTo>
                    <a:pt x="361950" y="72390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6516350" y="8415337"/>
            <a:ext cx="971550" cy="971550"/>
          </a:xfrm>
          <a:custGeom>
            <a:avLst/>
            <a:gdLst/>
            <a:ahLst/>
            <a:cxnLst/>
            <a:rect r="r" b="b" t="t" l="l"/>
            <a:pathLst>
              <a:path h="971550" w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16030575" y="9201150"/>
            <a:ext cx="371474" cy="371474"/>
            <a:chOff x="0" y="0"/>
            <a:chExt cx="495299" cy="49529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95300" cy="495300"/>
            </a:xfrm>
            <a:custGeom>
              <a:avLst/>
              <a:gdLst/>
              <a:ahLst/>
              <a:cxnLst/>
              <a:rect r="r" b="b" t="t" l="l"/>
              <a:pathLst>
                <a:path h="495300" w="495300">
                  <a:moveTo>
                    <a:pt x="0" y="0"/>
                  </a:moveTo>
                  <a:lnTo>
                    <a:pt x="495300" y="0"/>
                  </a:lnTo>
                  <a:lnTo>
                    <a:pt x="495300" y="495300"/>
                  </a:lnTo>
                  <a:lnTo>
                    <a:pt x="0" y="4953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700087" y="9615487"/>
            <a:ext cx="5557167" cy="442912"/>
            <a:chOff x="0" y="0"/>
            <a:chExt cx="7409556" cy="590549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409561" cy="590550"/>
            </a:xfrm>
            <a:custGeom>
              <a:avLst/>
              <a:gdLst/>
              <a:ahLst/>
              <a:cxnLst/>
              <a:rect r="r" b="b" t="t" l="l"/>
              <a:pathLst>
                <a:path h="590550" w="7409561">
                  <a:moveTo>
                    <a:pt x="0" y="0"/>
                  </a:moveTo>
                  <a:lnTo>
                    <a:pt x="7409561" y="0"/>
                  </a:lnTo>
                  <a:lnTo>
                    <a:pt x="7409561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118" r="0" b="-118"/>
              </a:stretch>
            </a:blipFill>
          </p:spPr>
        </p:sp>
      </p:grp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71437" y="5729284"/>
            <a:ext cx="2600237" cy="4514846"/>
            <a:chOff x="0" y="0"/>
            <a:chExt cx="3466983" cy="6019795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466973" cy="6019800"/>
            </a:xfrm>
            <a:custGeom>
              <a:avLst/>
              <a:gdLst/>
              <a:ahLst/>
              <a:cxnLst/>
              <a:rect r="r" b="b" t="t" l="l"/>
              <a:pathLst>
                <a:path h="6019800" w="3466973">
                  <a:moveTo>
                    <a:pt x="0" y="0"/>
                  </a:moveTo>
                  <a:lnTo>
                    <a:pt x="3466973" y="0"/>
                  </a:lnTo>
                  <a:lnTo>
                    <a:pt x="3466973" y="6019800"/>
                  </a:lnTo>
                  <a:lnTo>
                    <a:pt x="0" y="6019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69" t="0" r="-69" b="0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096962" y="614742"/>
            <a:ext cx="3515995" cy="1129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b="true" sz="7200" spc="-10">
                <a:solidFill>
                  <a:srgbClr val="0000FF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6877726" y="9698029"/>
            <a:ext cx="313690" cy="278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-5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138874" y="2055694"/>
            <a:ext cx="6896100" cy="5843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9430" indent="-259715" lvl="1">
              <a:lnSpc>
                <a:spcPts val="5034"/>
              </a:lnSpc>
              <a:buAutoNum type="arabicPeriod" startAt="1"/>
            </a:pPr>
            <a:r>
              <a:rPr lang="en-US" sz="4200" spc="12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	Statement</a:t>
            </a:r>
          </a:p>
          <a:p>
            <a:pPr algn="l" marL="519430" indent="-259715" lvl="1">
              <a:lnSpc>
                <a:spcPts val="5025"/>
              </a:lnSpc>
              <a:buAutoNum type="arabicPeriod" startAt="1"/>
            </a:pPr>
            <a:r>
              <a:rPr lang="en-US" sz="4200" spc="-1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	Overview</a:t>
            </a:r>
          </a:p>
          <a:p>
            <a:pPr algn="l" marL="519430" indent="-259715" lvl="1">
              <a:lnSpc>
                <a:spcPts val="5025"/>
              </a:lnSpc>
              <a:buAutoNum type="arabicPeriod" startAt="1"/>
            </a:pPr>
            <a:r>
              <a:rPr lang="en-US" sz="4200" spc="85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	Users</a:t>
            </a:r>
          </a:p>
          <a:p>
            <a:pPr algn="l" marL="519430" indent="-259715" lvl="1">
              <a:lnSpc>
                <a:spcPts val="5025"/>
              </a:lnSpc>
              <a:buAutoNum type="arabicPeriod" startAt="1"/>
            </a:pPr>
            <a:r>
              <a:rPr lang="en-US" sz="4200" spc="6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	and	Technologies</a:t>
            </a:r>
          </a:p>
          <a:p>
            <a:pPr algn="l" marL="519430" indent="-259715" lvl="1">
              <a:lnSpc>
                <a:spcPts val="5025"/>
              </a:lnSpc>
              <a:buAutoNum type="arabicPeriod" startAt="1"/>
            </a:pPr>
            <a:r>
              <a:rPr lang="en-US" sz="4200" spc="12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	design	and	Layout</a:t>
            </a:r>
          </a:p>
          <a:p>
            <a:pPr algn="l" marL="519430" indent="-259715" lvl="1">
              <a:lnSpc>
                <a:spcPts val="5025"/>
              </a:lnSpc>
              <a:buAutoNum type="arabicPeriod" startAt="1"/>
            </a:pPr>
            <a:r>
              <a:rPr lang="en-US" sz="4200" spc="13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	and	Functionality</a:t>
            </a:r>
          </a:p>
          <a:p>
            <a:pPr algn="l" marL="519430" indent="-259715" lvl="1">
              <a:lnSpc>
                <a:spcPts val="5025"/>
              </a:lnSpc>
              <a:buAutoNum type="arabicPeriod" startAt="1"/>
            </a:pPr>
            <a:r>
              <a:rPr lang="en-US" sz="4200" spc="65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	and	Screenshots</a:t>
            </a:r>
          </a:p>
          <a:p>
            <a:pPr algn="l" marL="519430" indent="-259715" lvl="1">
              <a:lnSpc>
                <a:spcPts val="5025"/>
              </a:lnSpc>
              <a:buAutoNum type="arabicPeriod" startAt="1"/>
            </a:pPr>
            <a:r>
              <a:rPr lang="en-US" sz="4200" spc="1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algn="l" marL="519430" indent="-259715" lvl="1">
              <a:lnSpc>
                <a:spcPts val="5034"/>
              </a:lnSpc>
              <a:buAutoNum type="arabicPeriod" startAt="1"/>
            </a:pPr>
            <a:r>
              <a:rPr lang="en-US" sz="4200" spc="19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	Link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168914" y="6006"/>
            <a:ext cx="7119620" cy="10281285"/>
            <a:chOff x="0" y="0"/>
            <a:chExt cx="9492827" cy="137083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492107" cy="13707999"/>
            </a:xfrm>
            <a:custGeom>
              <a:avLst/>
              <a:gdLst/>
              <a:ahLst/>
              <a:cxnLst/>
              <a:rect r="r" b="b" t="t" l="l"/>
              <a:pathLst>
                <a:path h="13707999" w="9492107">
                  <a:moveTo>
                    <a:pt x="9492107" y="7381748"/>
                  </a:moveTo>
                  <a:lnTo>
                    <a:pt x="9486773" y="7373874"/>
                  </a:lnTo>
                  <a:lnTo>
                    <a:pt x="5639308" y="9939528"/>
                  </a:lnTo>
                  <a:lnTo>
                    <a:pt x="3872357" y="0"/>
                  </a:lnTo>
                  <a:lnTo>
                    <a:pt x="3853434" y="3302"/>
                  </a:lnTo>
                  <a:lnTo>
                    <a:pt x="5621909" y="9951085"/>
                  </a:lnTo>
                  <a:lnTo>
                    <a:pt x="0" y="13699998"/>
                  </a:lnTo>
                  <a:lnTo>
                    <a:pt x="5334" y="13707999"/>
                  </a:lnTo>
                  <a:lnTo>
                    <a:pt x="22479" y="13707999"/>
                  </a:lnTo>
                  <a:lnTo>
                    <a:pt x="5625592" y="9971532"/>
                  </a:lnTo>
                  <a:lnTo>
                    <a:pt x="6289929" y="13707999"/>
                  </a:lnTo>
                  <a:lnTo>
                    <a:pt x="6299581" y="13707999"/>
                  </a:lnTo>
                  <a:lnTo>
                    <a:pt x="6308979" y="13706348"/>
                  </a:lnTo>
                  <a:lnTo>
                    <a:pt x="5642991" y="9959975"/>
                  </a:lnTo>
                  <a:lnTo>
                    <a:pt x="9492107" y="7393178"/>
                  </a:lnTo>
                  <a:lnTo>
                    <a:pt x="9492107" y="7381748"/>
                  </a:lnTo>
                  <a:close/>
                </a:path>
              </a:pathLst>
            </a:custGeom>
            <a:solidFill>
              <a:srgbClr val="5ECAED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3773149" y="0"/>
            <a:ext cx="4514850" cy="10287000"/>
            <a:chOff x="0" y="0"/>
            <a:chExt cx="60198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13716000"/>
                  </a:moveTo>
                  <a:lnTo>
                    <a:pt x="0" y="13716000"/>
                  </a:lnTo>
                  <a:lnTo>
                    <a:pt x="4088765" y="0"/>
                  </a:lnTo>
                  <a:lnTo>
                    <a:pt x="6019800" y="0"/>
                  </a:lnTo>
                  <a:lnTo>
                    <a:pt x="6019800" y="13716000"/>
                  </a:lnTo>
                  <a:close/>
                </a:path>
              </a:pathLst>
            </a:custGeom>
            <a:solidFill>
              <a:srgbClr val="5ECAED">
                <a:alpha val="12941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404315" y="0"/>
            <a:ext cx="3884295" cy="10287000"/>
            <a:chOff x="0" y="0"/>
            <a:chExt cx="517906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13716000"/>
                  </a:moveTo>
                  <a:lnTo>
                    <a:pt x="2417826" y="13716000"/>
                  </a:lnTo>
                  <a:lnTo>
                    <a:pt x="0" y="0"/>
                  </a:lnTo>
                  <a:lnTo>
                    <a:pt x="5178298" y="0"/>
                  </a:lnTo>
                  <a:lnTo>
                    <a:pt x="5178298" y="13716000"/>
                  </a:lnTo>
                  <a:close/>
                </a:path>
              </a:pathLst>
            </a:custGeom>
            <a:solidFill>
              <a:srgbClr val="5ECAED">
                <a:alpha val="3922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3401674" y="4572000"/>
            <a:ext cx="4886325" cy="5715000"/>
            <a:chOff x="0" y="0"/>
            <a:chExt cx="6515100" cy="762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7620000"/>
                  </a:moveTo>
                  <a:lnTo>
                    <a:pt x="0" y="7620000"/>
                  </a:lnTo>
                  <a:lnTo>
                    <a:pt x="6515100" y="0"/>
                  </a:lnTo>
                  <a:lnTo>
                    <a:pt x="6515100" y="762000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4006895" y="0"/>
            <a:ext cx="4281170" cy="10285095"/>
            <a:chOff x="0" y="0"/>
            <a:chExt cx="5708227" cy="1371346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708142" cy="13713461"/>
            </a:xfrm>
            <a:custGeom>
              <a:avLst/>
              <a:gdLst/>
              <a:ahLst/>
              <a:cxnLst/>
              <a:rect r="r" b="b" t="t" l="l"/>
              <a:pathLst>
                <a:path h="13713461" w="5708142">
                  <a:moveTo>
                    <a:pt x="5708142" y="13713461"/>
                  </a:moveTo>
                  <a:lnTo>
                    <a:pt x="4939157" y="13713461"/>
                  </a:lnTo>
                  <a:lnTo>
                    <a:pt x="0" y="0"/>
                  </a:lnTo>
                  <a:lnTo>
                    <a:pt x="5708142" y="0"/>
                  </a:lnTo>
                  <a:lnTo>
                    <a:pt x="5708142" y="13713461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6345232" y="0"/>
            <a:ext cx="1943100" cy="10285095"/>
            <a:chOff x="0" y="0"/>
            <a:chExt cx="2590800" cy="1371346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590419" cy="13713079"/>
            </a:xfrm>
            <a:custGeom>
              <a:avLst/>
              <a:gdLst/>
              <a:ahLst/>
              <a:cxnLst/>
              <a:rect r="r" b="b" t="t" l="l"/>
              <a:pathLst>
                <a:path h="13713079" w="2590419">
                  <a:moveTo>
                    <a:pt x="2590419" y="13713079"/>
                  </a:moveTo>
                  <a:lnTo>
                    <a:pt x="0" y="13713079"/>
                  </a:lnTo>
                  <a:lnTo>
                    <a:pt x="2044446" y="0"/>
                  </a:lnTo>
                  <a:lnTo>
                    <a:pt x="2590292" y="0"/>
                  </a:lnTo>
                  <a:lnTo>
                    <a:pt x="2590292" y="13713079"/>
                  </a:lnTo>
                  <a:close/>
                </a:path>
              </a:pathLst>
            </a:custGeom>
            <a:solidFill>
              <a:srgbClr val="2D82C2">
                <a:alpha val="49020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13716000"/>
                  </a:moveTo>
                  <a:lnTo>
                    <a:pt x="2229104" y="13716000"/>
                  </a:lnTo>
                  <a:lnTo>
                    <a:pt x="0" y="0"/>
                  </a:lnTo>
                  <a:lnTo>
                    <a:pt x="2511552" y="0"/>
                  </a:lnTo>
                  <a:lnTo>
                    <a:pt x="2511552" y="13716000"/>
                  </a:lnTo>
                  <a:close/>
                </a:path>
              </a:pathLst>
            </a:custGeom>
            <a:solidFill>
              <a:srgbClr val="216191">
                <a:alpha val="63922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5561193" y="5386387"/>
            <a:ext cx="2727325" cy="4897120"/>
            <a:chOff x="0" y="0"/>
            <a:chExt cx="3636433" cy="652949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635756" cy="6529070"/>
            </a:xfrm>
            <a:custGeom>
              <a:avLst/>
              <a:gdLst/>
              <a:ahLst/>
              <a:cxnLst/>
              <a:rect r="r" b="b" t="t" l="l"/>
              <a:pathLst>
                <a:path h="6529070" w="3635756">
                  <a:moveTo>
                    <a:pt x="3635756" y="6529070"/>
                  </a:moveTo>
                  <a:lnTo>
                    <a:pt x="0" y="6529070"/>
                  </a:lnTo>
                  <a:lnTo>
                    <a:pt x="3635756" y="0"/>
                  </a:lnTo>
                  <a:lnTo>
                    <a:pt x="3635756" y="652907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0" y="6015037"/>
            <a:ext cx="671830" cy="4272280"/>
            <a:chOff x="0" y="0"/>
            <a:chExt cx="895773" cy="569637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895350" y="5695950"/>
                  </a:moveTo>
                  <a:lnTo>
                    <a:pt x="0" y="5695950"/>
                  </a:lnTo>
                  <a:lnTo>
                    <a:pt x="0" y="0"/>
                  </a:lnTo>
                  <a:lnTo>
                    <a:pt x="895350" y="5695950"/>
                  </a:lnTo>
                  <a:close/>
                </a:path>
              </a:pathLst>
            </a:custGeom>
            <a:solidFill>
              <a:srgbClr val="5ECAED">
                <a:alpha val="4902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914400"/>
                  </a:moveTo>
                  <a:lnTo>
                    <a:pt x="0" y="914400"/>
                  </a:lnTo>
                  <a:lnTo>
                    <a:pt x="0" y="0"/>
                  </a:lnTo>
                  <a:lnTo>
                    <a:pt x="914400" y="0"/>
                  </a:lnTo>
                  <a:lnTo>
                    <a:pt x="914400" y="914400"/>
                  </a:lnTo>
                  <a:close/>
                </a:path>
              </a:pathLst>
            </a:custGeom>
            <a:solidFill>
              <a:srgbClr val="41AF50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4" y="8843962"/>
            <a:ext cx="271780" cy="271780"/>
            <a:chOff x="0" y="0"/>
            <a:chExt cx="362373" cy="362373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361950"/>
                  </a:moveTo>
                  <a:lnTo>
                    <a:pt x="0" y="361950"/>
                  </a:lnTo>
                  <a:lnTo>
                    <a:pt x="0" y="0"/>
                  </a:lnTo>
                  <a:lnTo>
                    <a:pt x="361950" y="0"/>
                  </a:lnTo>
                  <a:lnTo>
                    <a:pt x="361950" y="361950"/>
                  </a:lnTo>
                  <a:close/>
                </a:path>
              </a:pathLst>
            </a:custGeom>
            <a:solidFill>
              <a:srgbClr val="2D936A"/>
            </a:solidFill>
          </p:spPr>
        </p:sp>
      </p:grpSp>
      <p:grpSp>
        <p:nvGrpSpPr>
          <p:cNvPr name="Group 24" id="24"/>
          <p:cNvGrpSpPr>
            <a:grpSpLocks noChangeAspect="true"/>
          </p:cNvGrpSpPr>
          <p:nvPr/>
        </p:nvGrpSpPr>
        <p:grpSpPr>
          <a:xfrm rot="0">
            <a:off x="11987212" y="4400550"/>
            <a:ext cx="4142491" cy="4886324"/>
            <a:chOff x="0" y="0"/>
            <a:chExt cx="5523321" cy="6515099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5523357" cy="6515100"/>
            </a:xfrm>
            <a:custGeom>
              <a:avLst/>
              <a:gdLst/>
              <a:ahLst/>
              <a:cxnLst/>
              <a:rect r="r" b="b" t="t" l="l"/>
              <a:pathLst>
                <a:path h="6515100" w="5523357">
                  <a:moveTo>
                    <a:pt x="0" y="0"/>
                  </a:moveTo>
                  <a:lnTo>
                    <a:pt x="5523357" y="0"/>
                  </a:lnTo>
                  <a:lnTo>
                    <a:pt x="5523357" y="6515100"/>
                  </a:lnTo>
                  <a:lnTo>
                    <a:pt x="0" y="6515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53" t="0" r="-52" b="0"/>
              </a:stretch>
            </a:blip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0044111" y="2543175"/>
            <a:ext cx="471805" cy="486409"/>
            <a:chOff x="0" y="0"/>
            <a:chExt cx="629073" cy="64854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28650" cy="648335"/>
            </a:xfrm>
            <a:custGeom>
              <a:avLst/>
              <a:gdLst/>
              <a:ahLst/>
              <a:cxnLst/>
              <a:rect r="r" b="b" t="t" l="l"/>
              <a:pathLst>
                <a:path h="648335" w="628650">
                  <a:moveTo>
                    <a:pt x="628650" y="648335"/>
                  </a:moveTo>
                  <a:lnTo>
                    <a:pt x="0" y="648335"/>
                  </a:lnTo>
                  <a:lnTo>
                    <a:pt x="0" y="0"/>
                  </a:lnTo>
                  <a:lnTo>
                    <a:pt x="628650" y="0"/>
                  </a:lnTo>
                  <a:lnTo>
                    <a:pt x="628650" y="648335"/>
                  </a:lnTo>
                  <a:close/>
                </a:path>
              </a:pathLst>
            </a:custGeom>
            <a:solidFill>
              <a:srgbClr val="2D82C2"/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1238407" y="834642"/>
            <a:ext cx="8428990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19"/>
              </a:lnSpc>
            </a:pPr>
            <a:r>
              <a:rPr lang="en-US" b="true" sz="6349" spc="-10">
                <a:solidFill>
                  <a:srgbClr val="0000FF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 STATEMENT</a:t>
            </a:r>
          </a:p>
        </p:txBody>
      </p:sp>
      <p:grpSp>
        <p:nvGrpSpPr>
          <p:cNvPr name="Group 29" id="29"/>
          <p:cNvGrpSpPr>
            <a:grpSpLocks noChangeAspect="true"/>
          </p:cNvGrpSpPr>
          <p:nvPr/>
        </p:nvGrpSpPr>
        <p:grpSpPr>
          <a:xfrm rot="0">
            <a:off x="2359332" y="9701212"/>
            <a:ext cx="262423" cy="266699"/>
            <a:chOff x="0" y="0"/>
            <a:chExt cx="349897" cy="355599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349885" cy="355600"/>
            </a:xfrm>
            <a:custGeom>
              <a:avLst/>
              <a:gdLst/>
              <a:ahLst/>
              <a:cxnLst/>
              <a:rect r="r" b="b" t="t" l="l"/>
              <a:pathLst>
                <a:path h="355600" w="349885">
                  <a:moveTo>
                    <a:pt x="0" y="0"/>
                  </a:moveTo>
                  <a:lnTo>
                    <a:pt x="349885" y="0"/>
                  </a:lnTo>
                  <a:lnTo>
                    <a:pt x="349885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814" t="0" r="-818" b="0"/>
              </a:stretch>
            </a:blipFill>
          </p:spPr>
        </p:sp>
      </p:grpSp>
      <p:sp>
        <p:nvSpPr>
          <p:cNvPr name="TextBox 31" id="31"/>
          <p:cNvSpPr txBox="true"/>
          <p:nvPr/>
        </p:nvSpPr>
        <p:spPr>
          <a:xfrm rot="0">
            <a:off x="1329846" y="2439668"/>
            <a:ext cx="10822940" cy="3907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0"/>
              </a:lnSpc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In today’s competitive digital world, individuals lack a centralized, professional, and visually</a:t>
            </a:r>
          </a:p>
          <a:p>
            <a:pPr algn="l">
              <a:lnSpc>
                <a:spcPts val="4845"/>
              </a:lnSpc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appealing platform to showcase their academic</a:t>
            </a:r>
          </a:p>
          <a:p>
            <a:pPr algn="l">
              <a:lnSpc>
                <a:spcPts val="5025"/>
              </a:lnSpc>
            </a:pPr>
            <a:r>
              <a:rPr lang="en-US" sz="4200" spc="-1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achievements, skills, and projects.</a:t>
            </a:r>
          </a:p>
          <a:p>
            <a:pPr algn="l">
              <a:lnSpc>
                <a:spcPts val="5025"/>
              </a:lnSpc>
            </a:pPr>
            <a:r>
              <a:rPr lang="en-US" sz="4200" spc="-1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 digital portfolio is necessary to present</a:t>
            </a:r>
          </a:p>
          <a:p>
            <a:pPr algn="l">
              <a:lnSpc>
                <a:spcPts val="5030"/>
              </a:lnSpc>
            </a:pPr>
            <a:r>
              <a:rPr lang="en-US" sz="4200" spc="-1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personal and professional information effectively.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6877726" y="9698029"/>
            <a:ext cx="313690" cy="278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-5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168914" y="6006"/>
            <a:ext cx="7119620" cy="10281285"/>
            <a:chOff x="0" y="0"/>
            <a:chExt cx="9492827" cy="137083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492107" cy="13707999"/>
            </a:xfrm>
            <a:custGeom>
              <a:avLst/>
              <a:gdLst/>
              <a:ahLst/>
              <a:cxnLst/>
              <a:rect r="r" b="b" t="t" l="l"/>
              <a:pathLst>
                <a:path h="13707999" w="9492107">
                  <a:moveTo>
                    <a:pt x="9492107" y="7381748"/>
                  </a:moveTo>
                  <a:lnTo>
                    <a:pt x="9486773" y="7373874"/>
                  </a:lnTo>
                  <a:lnTo>
                    <a:pt x="5639308" y="9939528"/>
                  </a:lnTo>
                  <a:lnTo>
                    <a:pt x="3872357" y="0"/>
                  </a:lnTo>
                  <a:lnTo>
                    <a:pt x="3853434" y="3302"/>
                  </a:lnTo>
                  <a:lnTo>
                    <a:pt x="5621909" y="9951085"/>
                  </a:lnTo>
                  <a:lnTo>
                    <a:pt x="0" y="13699998"/>
                  </a:lnTo>
                  <a:lnTo>
                    <a:pt x="5334" y="13707999"/>
                  </a:lnTo>
                  <a:lnTo>
                    <a:pt x="22479" y="13707999"/>
                  </a:lnTo>
                  <a:lnTo>
                    <a:pt x="5625592" y="9971532"/>
                  </a:lnTo>
                  <a:lnTo>
                    <a:pt x="6289929" y="13707999"/>
                  </a:lnTo>
                  <a:lnTo>
                    <a:pt x="6299581" y="13707999"/>
                  </a:lnTo>
                  <a:lnTo>
                    <a:pt x="6308979" y="13706348"/>
                  </a:lnTo>
                  <a:lnTo>
                    <a:pt x="5642991" y="9959975"/>
                  </a:lnTo>
                  <a:lnTo>
                    <a:pt x="9492107" y="7393178"/>
                  </a:lnTo>
                  <a:lnTo>
                    <a:pt x="9492107" y="7381748"/>
                  </a:lnTo>
                  <a:close/>
                </a:path>
              </a:pathLst>
            </a:custGeom>
            <a:solidFill>
              <a:srgbClr val="5ECAED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3773149" y="0"/>
            <a:ext cx="4514850" cy="10287000"/>
            <a:chOff x="0" y="0"/>
            <a:chExt cx="60198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13716000"/>
                  </a:moveTo>
                  <a:lnTo>
                    <a:pt x="0" y="13716000"/>
                  </a:lnTo>
                  <a:lnTo>
                    <a:pt x="4088765" y="0"/>
                  </a:lnTo>
                  <a:lnTo>
                    <a:pt x="6019800" y="0"/>
                  </a:lnTo>
                  <a:lnTo>
                    <a:pt x="6019800" y="13716000"/>
                  </a:lnTo>
                  <a:close/>
                </a:path>
              </a:pathLst>
            </a:custGeom>
            <a:solidFill>
              <a:srgbClr val="5ECAED">
                <a:alpha val="12941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404315" y="0"/>
            <a:ext cx="3884295" cy="10287000"/>
            <a:chOff x="0" y="0"/>
            <a:chExt cx="517906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13716000"/>
                  </a:moveTo>
                  <a:lnTo>
                    <a:pt x="2417826" y="13716000"/>
                  </a:lnTo>
                  <a:lnTo>
                    <a:pt x="0" y="0"/>
                  </a:lnTo>
                  <a:lnTo>
                    <a:pt x="5178298" y="0"/>
                  </a:lnTo>
                  <a:lnTo>
                    <a:pt x="5178298" y="13716000"/>
                  </a:lnTo>
                  <a:close/>
                </a:path>
              </a:pathLst>
            </a:custGeom>
            <a:solidFill>
              <a:srgbClr val="5ECAED">
                <a:alpha val="3922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3401674" y="4572000"/>
            <a:ext cx="4886325" cy="5715000"/>
            <a:chOff x="0" y="0"/>
            <a:chExt cx="6515100" cy="762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7620000"/>
                  </a:moveTo>
                  <a:lnTo>
                    <a:pt x="0" y="7620000"/>
                  </a:lnTo>
                  <a:lnTo>
                    <a:pt x="6515100" y="0"/>
                  </a:lnTo>
                  <a:lnTo>
                    <a:pt x="6515100" y="762000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4006895" y="0"/>
            <a:ext cx="4281170" cy="10285095"/>
            <a:chOff x="0" y="0"/>
            <a:chExt cx="5708227" cy="1371346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708142" cy="13713461"/>
            </a:xfrm>
            <a:custGeom>
              <a:avLst/>
              <a:gdLst/>
              <a:ahLst/>
              <a:cxnLst/>
              <a:rect r="r" b="b" t="t" l="l"/>
              <a:pathLst>
                <a:path h="13713461" w="5708142">
                  <a:moveTo>
                    <a:pt x="5708142" y="13713461"/>
                  </a:moveTo>
                  <a:lnTo>
                    <a:pt x="4939157" y="13713461"/>
                  </a:lnTo>
                  <a:lnTo>
                    <a:pt x="0" y="0"/>
                  </a:lnTo>
                  <a:lnTo>
                    <a:pt x="5708142" y="0"/>
                  </a:lnTo>
                  <a:lnTo>
                    <a:pt x="5708142" y="13713461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6345232" y="0"/>
            <a:ext cx="1943100" cy="10285095"/>
            <a:chOff x="0" y="0"/>
            <a:chExt cx="2590800" cy="1371346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590419" cy="13713079"/>
            </a:xfrm>
            <a:custGeom>
              <a:avLst/>
              <a:gdLst/>
              <a:ahLst/>
              <a:cxnLst/>
              <a:rect r="r" b="b" t="t" l="l"/>
              <a:pathLst>
                <a:path h="13713079" w="2590419">
                  <a:moveTo>
                    <a:pt x="2590419" y="13713079"/>
                  </a:moveTo>
                  <a:lnTo>
                    <a:pt x="0" y="13713079"/>
                  </a:lnTo>
                  <a:lnTo>
                    <a:pt x="2044446" y="0"/>
                  </a:lnTo>
                  <a:lnTo>
                    <a:pt x="2590292" y="0"/>
                  </a:lnTo>
                  <a:lnTo>
                    <a:pt x="2590292" y="13713079"/>
                  </a:lnTo>
                  <a:close/>
                </a:path>
              </a:pathLst>
            </a:custGeom>
            <a:solidFill>
              <a:srgbClr val="2D82C2">
                <a:alpha val="49020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13716000"/>
                  </a:moveTo>
                  <a:lnTo>
                    <a:pt x="2229104" y="13716000"/>
                  </a:lnTo>
                  <a:lnTo>
                    <a:pt x="0" y="0"/>
                  </a:lnTo>
                  <a:lnTo>
                    <a:pt x="2511552" y="0"/>
                  </a:lnTo>
                  <a:lnTo>
                    <a:pt x="2511552" y="13716000"/>
                  </a:lnTo>
                  <a:close/>
                </a:path>
              </a:pathLst>
            </a:custGeom>
            <a:solidFill>
              <a:srgbClr val="216191">
                <a:alpha val="63922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5561193" y="5386387"/>
            <a:ext cx="2727325" cy="4897120"/>
            <a:chOff x="0" y="0"/>
            <a:chExt cx="3636433" cy="652949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635756" cy="6529070"/>
            </a:xfrm>
            <a:custGeom>
              <a:avLst/>
              <a:gdLst/>
              <a:ahLst/>
              <a:cxnLst/>
              <a:rect r="r" b="b" t="t" l="l"/>
              <a:pathLst>
                <a:path h="6529070" w="3635756">
                  <a:moveTo>
                    <a:pt x="3635756" y="6529070"/>
                  </a:moveTo>
                  <a:lnTo>
                    <a:pt x="0" y="6529070"/>
                  </a:lnTo>
                  <a:lnTo>
                    <a:pt x="3635756" y="0"/>
                  </a:lnTo>
                  <a:lnTo>
                    <a:pt x="3635756" y="652907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0" y="6015037"/>
            <a:ext cx="671830" cy="4272280"/>
            <a:chOff x="0" y="0"/>
            <a:chExt cx="895773" cy="569637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895350" y="5695950"/>
                  </a:moveTo>
                  <a:lnTo>
                    <a:pt x="0" y="5695950"/>
                  </a:lnTo>
                  <a:lnTo>
                    <a:pt x="0" y="0"/>
                  </a:lnTo>
                  <a:lnTo>
                    <a:pt x="895350" y="5695950"/>
                  </a:lnTo>
                  <a:close/>
                </a:path>
              </a:pathLst>
            </a:custGeom>
            <a:solidFill>
              <a:srgbClr val="5ECAED">
                <a:alpha val="4902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914400"/>
                  </a:moveTo>
                  <a:lnTo>
                    <a:pt x="0" y="914400"/>
                  </a:lnTo>
                  <a:lnTo>
                    <a:pt x="0" y="0"/>
                  </a:lnTo>
                  <a:lnTo>
                    <a:pt x="914400" y="0"/>
                  </a:lnTo>
                  <a:lnTo>
                    <a:pt x="914400" y="914400"/>
                  </a:lnTo>
                  <a:close/>
                </a:path>
              </a:pathLst>
            </a:custGeom>
            <a:solidFill>
              <a:srgbClr val="41AF50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4" y="8843962"/>
            <a:ext cx="271780" cy="271780"/>
            <a:chOff x="0" y="0"/>
            <a:chExt cx="362373" cy="362373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361950"/>
                  </a:moveTo>
                  <a:lnTo>
                    <a:pt x="0" y="361950"/>
                  </a:lnTo>
                  <a:lnTo>
                    <a:pt x="0" y="0"/>
                  </a:lnTo>
                  <a:lnTo>
                    <a:pt x="361950" y="0"/>
                  </a:lnTo>
                  <a:lnTo>
                    <a:pt x="361950" y="361950"/>
                  </a:lnTo>
                  <a:close/>
                </a:path>
              </a:pathLst>
            </a:custGeom>
            <a:solidFill>
              <a:srgbClr val="2D936A"/>
            </a:solidFill>
          </p:spPr>
        </p:sp>
      </p:grpSp>
      <p:grpSp>
        <p:nvGrpSpPr>
          <p:cNvPr name="Group 24" id="24"/>
          <p:cNvGrpSpPr>
            <a:grpSpLocks noChangeAspect="true"/>
          </p:cNvGrpSpPr>
          <p:nvPr/>
        </p:nvGrpSpPr>
        <p:grpSpPr>
          <a:xfrm rot="0">
            <a:off x="12987337" y="3971925"/>
            <a:ext cx="5300662" cy="5714999"/>
            <a:chOff x="0" y="0"/>
            <a:chExt cx="7067549" cy="7619999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7067550" cy="7620000"/>
            </a:xfrm>
            <a:custGeom>
              <a:avLst/>
              <a:gdLst/>
              <a:ahLst/>
              <a:cxnLst/>
              <a:rect r="r" b="b" t="t" l="l"/>
              <a:pathLst>
                <a:path h="7620000" w="7067550">
                  <a:moveTo>
                    <a:pt x="0" y="0"/>
                  </a:moveTo>
                  <a:lnTo>
                    <a:pt x="7067550" y="0"/>
                  </a:lnTo>
                  <a:lnTo>
                    <a:pt x="7067550" y="7620000"/>
                  </a:lnTo>
                  <a:lnTo>
                    <a:pt x="0" y="7620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0044111" y="2543175"/>
            <a:ext cx="471805" cy="486409"/>
            <a:chOff x="0" y="0"/>
            <a:chExt cx="629073" cy="64854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28650" cy="648335"/>
            </a:xfrm>
            <a:custGeom>
              <a:avLst/>
              <a:gdLst/>
              <a:ahLst/>
              <a:cxnLst/>
              <a:rect r="r" b="b" t="t" l="l"/>
              <a:pathLst>
                <a:path h="648335" w="628650">
                  <a:moveTo>
                    <a:pt x="628650" y="648335"/>
                  </a:moveTo>
                  <a:lnTo>
                    <a:pt x="0" y="648335"/>
                  </a:lnTo>
                  <a:lnTo>
                    <a:pt x="0" y="0"/>
                  </a:lnTo>
                  <a:lnTo>
                    <a:pt x="628650" y="0"/>
                  </a:lnTo>
                  <a:lnTo>
                    <a:pt x="628650" y="648335"/>
                  </a:lnTo>
                  <a:close/>
                </a:path>
              </a:pathLst>
            </a:custGeom>
            <a:solidFill>
              <a:srgbClr val="2D82C2"/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1096962" y="1216500"/>
            <a:ext cx="7867650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19"/>
              </a:lnSpc>
            </a:pPr>
            <a:r>
              <a:rPr lang="en-US" b="true" sz="6349" spc="-10">
                <a:solidFill>
                  <a:srgbClr val="0000FF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	OVERVIEW</a:t>
            </a:r>
          </a:p>
        </p:txBody>
      </p:sp>
      <p:grpSp>
        <p:nvGrpSpPr>
          <p:cNvPr name="Group 29" id="29"/>
          <p:cNvGrpSpPr>
            <a:grpSpLocks noChangeAspect="true"/>
          </p:cNvGrpSpPr>
          <p:nvPr/>
        </p:nvGrpSpPr>
        <p:grpSpPr>
          <a:xfrm rot="0">
            <a:off x="2359332" y="9701212"/>
            <a:ext cx="262423" cy="266699"/>
            <a:chOff x="0" y="0"/>
            <a:chExt cx="349897" cy="355599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349885" cy="355600"/>
            </a:xfrm>
            <a:custGeom>
              <a:avLst/>
              <a:gdLst/>
              <a:ahLst/>
              <a:cxnLst/>
              <a:rect r="r" b="b" t="t" l="l"/>
              <a:pathLst>
                <a:path h="355600" w="349885">
                  <a:moveTo>
                    <a:pt x="0" y="0"/>
                  </a:moveTo>
                  <a:lnTo>
                    <a:pt x="349885" y="0"/>
                  </a:lnTo>
                  <a:lnTo>
                    <a:pt x="349885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814" t="0" r="-818" b="0"/>
              </a:stretch>
            </a:blipFill>
          </p:spPr>
        </p:sp>
      </p:grpSp>
      <p:sp>
        <p:nvSpPr>
          <p:cNvPr name="TextBox 31" id="31"/>
          <p:cNvSpPr txBox="true"/>
          <p:nvPr/>
        </p:nvSpPr>
        <p:spPr>
          <a:xfrm rot="0">
            <a:off x="1188402" y="2682557"/>
            <a:ext cx="11102340" cy="5183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30"/>
              </a:lnSpc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The Digital Portfolio Website is a personal platform designed to highlight academic, technical, and creative skills.</a:t>
            </a:r>
          </a:p>
          <a:p>
            <a:pPr algn="l">
              <a:lnSpc>
                <a:spcPts val="4840"/>
              </a:lnSpc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It contains sections such as About Me, Education,</a:t>
            </a:r>
          </a:p>
          <a:p>
            <a:pPr algn="l">
              <a:lnSpc>
                <a:spcPts val="5030"/>
              </a:lnSpc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Projects, Skills, Certifications, and Contact information.</a:t>
            </a:r>
          </a:p>
          <a:p>
            <a:pPr algn="l">
              <a:lnSpc>
                <a:spcPts val="4845"/>
              </a:lnSpc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The website is responsive, user-friendly, and</a:t>
            </a:r>
          </a:p>
          <a:p>
            <a:pPr algn="l">
              <a:lnSpc>
                <a:spcPts val="5030"/>
              </a:lnSpc>
            </a:pPr>
            <a:r>
              <a:rPr lang="en-US" sz="4200" spc="-1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customizable.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6877726" y="9698029"/>
            <a:ext cx="313690" cy="278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-5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168914" y="6006"/>
            <a:ext cx="7119620" cy="10281285"/>
            <a:chOff x="0" y="0"/>
            <a:chExt cx="9492827" cy="137083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492107" cy="13707999"/>
            </a:xfrm>
            <a:custGeom>
              <a:avLst/>
              <a:gdLst/>
              <a:ahLst/>
              <a:cxnLst/>
              <a:rect r="r" b="b" t="t" l="l"/>
              <a:pathLst>
                <a:path h="13707999" w="9492107">
                  <a:moveTo>
                    <a:pt x="9492107" y="7381748"/>
                  </a:moveTo>
                  <a:lnTo>
                    <a:pt x="9486773" y="7373874"/>
                  </a:lnTo>
                  <a:lnTo>
                    <a:pt x="5639308" y="9939528"/>
                  </a:lnTo>
                  <a:lnTo>
                    <a:pt x="3872357" y="0"/>
                  </a:lnTo>
                  <a:lnTo>
                    <a:pt x="3853434" y="3302"/>
                  </a:lnTo>
                  <a:lnTo>
                    <a:pt x="5621909" y="9951085"/>
                  </a:lnTo>
                  <a:lnTo>
                    <a:pt x="0" y="13699998"/>
                  </a:lnTo>
                  <a:lnTo>
                    <a:pt x="5334" y="13707999"/>
                  </a:lnTo>
                  <a:lnTo>
                    <a:pt x="22479" y="13707999"/>
                  </a:lnTo>
                  <a:lnTo>
                    <a:pt x="5625592" y="9971532"/>
                  </a:lnTo>
                  <a:lnTo>
                    <a:pt x="6289929" y="13707999"/>
                  </a:lnTo>
                  <a:lnTo>
                    <a:pt x="6299581" y="13707999"/>
                  </a:lnTo>
                  <a:lnTo>
                    <a:pt x="6308979" y="13706348"/>
                  </a:lnTo>
                  <a:lnTo>
                    <a:pt x="5642991" y="9959975"/>
                  </a:lnTo>
                  <a:lnTo>
                    <a:pt x="9492107" y="7393178"/>
                  </a:lnTo>
                  <a:lnTo>
                    <a:pt x="9492107" y="7381748"/>
                  </a:lnTo>
                  <a:close/>
                </a:path>
              </a:pathLst>
            </a:custGeom>
            <a:solidFill>
              <a:srgbClr val="5ECAED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3773149" y="0"/>
            <a:ext cx="4514850" cy="10287000"/>
            <a:chOff x="0" y="0"/>
            <a:chExt cx="60198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13716000"/>
                  </a:moveTo>
                  <a:lnTo>
                    <a:pt x="0" y="13716000"/>
                  </a:lnTo>
                  <a:lnTo>
                    <a:pt x="4088765" y="0"/>
                  </a:lnTo>
                  <a:lnTo>
                    <a:pt x="6019800" y="0"/>
                  </a:lnTo>
                  <a:lnTo>
                    <a:pt x="6019800" y="13716000"/>
                  </a:lnTo>
                  <a:close/>
                </a:path>
              </a:pathLst>
            </a:custGeom>
            <a:solidFill>
              <a:srgbClr val="5ECAED">
                <a:alpha val="12941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404315" y="0"/>
            <a:ext cx="3884295" cy="10287000"/>
            <a:chOff x="0" y="0"/>
            <a:chExt cx="517906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13716000"/>
                  </a:moveTo>
                  <a:lnTo>
                    <a:pt x="2417826" y="13716000"/>
                  </a:lnTo>
                  <a:lnTo>
                    <a:pt x="0" y="0"/>
                  </a:lnTo>
                  <a:lnTo>
                    <a:pt x="5178298" y="0"/>
                  </a:lnTo>
                  <a:lnTo>
                    <a:pt x="5178298" y="13716000"/>
                  </a:lnTo>
                  <a:close/>
                </a:path>
              </a:pathLst>
            </a:custGeom>
            <a:solidFill>
              <a:srgbClr val="5ECAED">
                <a:alpha val="3922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3401674" y="4572000"/>
            <a:ext cx="4886325" cy="5715000"/>
            <a:chOff x="0" y="0"/>
            <a:chExt cx="6515100" cy="762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7620000"/>
                  </a:moveTo>
                  <a:lnTo>
                    <a:pt x="0" y="7620000"/>
                  </a:lnTo>
                  <a:lnTo>
                    <a:pt x="6515100" y="0"/>
                  </a:lnTo>
                  <a:lnTo>
                    <a:pt x="6515100" y="762000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4006895" y="0"/>
            <a:ext cx="4281170" cy="10285095"/>
            <a:chOff x="0" y="0"/>
            <a:chExt cx="5708227" cy="1371346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708142" cy="13713461"/>
            </a:xfrm>
            <a:custGeom>
              <a:avLst/>
              <a:gdLst/>
              <a:ahLst/>
              <a:cxnLst/>
              <a:rect r="r" b="b" t="t" l="l"/>
              <a:pathLst>
                <a:path h="13713461" w="5708142">
                  <a:moveTo>
                    <a:pt x="5708142" y="13713461"/>
                  </a:moveTo>
                  <a:lnTo>
                    <a:pt x="4939157" y="13713461"/>
                  </a:lnTo>
                  <a:lnTo>
                    <a:pt x="0" y="0"/>
                  </a:lnTo>
                  <a:lnTo>
                    <a:pt x="5708142" y="0"/>
                  </a:lnTo>
                  <a:lnTo>
                    <a:pt x="5708142" y="13713461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6345232" y="0"/>
            <a:ext cx="1943100" cy="10285095"/>
            <a:chOff x="0" y="0"/>
            <a:chExt cx="2590800" cy="1371346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590419" cy="13713079"/>
            </a:xfrm>
            <a:custGeom>
              <a:avLst/>
              <a:gdLst/>
              <a:ahLst/>
              <a:cxnLst/>
              <a:rect r="r" b="b" t="t" l="l"/>
              <a:pathLst>
                <a:path h="13713079" w="2590419">
                  <a:moveTo>
                    <a:pt x="2590419" y="13713079"/>
                  </a:moveTo>
                  <a:lnTo>
                    <a:pt x="0" y="13713079"/>
                  </a:lnTo>
                  <a:lnTo>
                    <a:pt x="2044446" y="0"/>
                  </a:lnTo>
                  <a:lnTo>
                    <a:pt x="2590292" y="0"/>
                  </a:lnTo>
                  <a:lnTo>
                    <a:pt x="2590292" y="13713079"/>
                  </a:lnTo>
                  <a:close/>
                </a:path>
              </a:pathLst>
            </a:custGeom>
            <a:solidFill>
              <a:srgbClr val="2D82C2">
                <a:alpha val="49020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13716000"/>
                  </a:moveTo>
                  <a:lnTo>
                    <a:pt x="2229104" y="13716000"/>
                  </a:lnTo>
                  <a:lnTo>
                    <a:pt x="0" y="0"/>
                  </a:lnTo>
                  <a:lnTo>
                    <a:pt x="2511552" y="0"/>
                  </a:lnTo>
                  <a:lnTo>
                    <a:pt x="2511552" y="13716000"/>
                  </a:lnTo>
                  <a:close/>
                </a:path>
              </a:pathLst>
            </a:custGeom>
            <a:solidFill>
              <a:srgbClr val="216191">
                <a:alpha val="63922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5561193" y="5386387"/>
            <a:ext cx="2727325" cy="4897120"/>
            <a:chOff x="0" y="0"/>
            <a:chExt cx="3636433" cy="652949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635756" cy="6529070"/>
            </a:xfrm>
            <a:custGeom>
              <a:avLst/>
              <a:gdLst/>
              <a:ahLst/>
              <a:cxnLst/>
              <a:rect r="r" b="b" t="t" l="l"/>
              <a:pathLst>
                <a:path h="6529070" w="3635756">
                  <a:moveTo>
                    <a:pt x="3635756" y="6529070"/>
                  </a:moveTo>
                  <a:lnTo>
                    <a:pt x="0" y="6529070"/>
                  </a:lnTo>
                  <a:lnTo>
                    <a:pt x="3635756" y="0"/>
                  </a:lnTo>
                  <a:lnTo>
                    <a:pt x="3635756" y="652907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0" y="6015037"/>
            <a:ext cx="671830" cy="4272280"/>
            <a:chOff x="0" y="0"/>
            <a:chExt cx="895773" cy="569637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895350" y="5695950"/>
                  </a:moveTo>
                  <a:lnTo>
                    <a:pt x="0" y="5695950"/>
                  </a:lnTo>
                  <a:lnTo>
                    <a:pt x="0" y="0"/>
                  </a:lnTo>
                  <a:lnTo>
                    <a:pt x="895350" y="5695950"/>
                  </a:lnTo>
                  <a:close/>
                </a:path>
              </a:pathLst>
            </a:custGeom>
            <a:solidFill>
              <a:srgbClr val="5ECAED">
                <a:alpha val="4902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914400"/>
                  </a:moveTo>
                  <a:lnTo>
                    <a:pt x="0" y="914400"/>
                  </a:lnTo>
                  <a:lnTo>
                    <a:pt x="0" y="0"/>
                  </a:lnTo>
                  <a:lnTo>
                    <a:pt x="914400" y="0"/>
                  </a:lnTo>
                  <a:lnTo>
                    <a:pt x="914400" y="914400"/>
                  </a:lnTo>
                  <a:close/>
                </a:path>
              </a:pathLst>
            </a:custGeom>
            <a:solidFill>
              <a:srgbClr val="41AF50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0044111" y="2543175"/>
            <a:ext cx="471805" cy="486409"/>
            <a:chOff x="0" y="0"/>
            <a:chExt cx="629073" cy="64854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28650" cy="648335"/>
            </a:xfrm>
            <a:custGeom>
              <a:avLst/>
              <a:gdLst/>
              <a:ahLst/>
              <a:cxnLst/>
              <a:rect r="r" b="b" t="t" l="l"/>
              <a:pathLst>
                <a:path h="648335" w="628650">
                  <a:moveTo>
                    <a:pt x="628650" y="648335"/>
                  </a:moveTo>
                  <a:lnTo>
                    <a:pt x="0" y="648335"/>
                  </a:lnTo>
                  <a:lnTo>
                    <a:pt x="0" y="0"/>
                  </a:lnTo>
                  <a:lnTo>
                    <a:pt x="628650" y="0"/>
                  </a:lnTo>
                  <a:lnTo>
                    <a:pt x="628650" y="648335"/>
                  </a:lnTo>
                  <a:close/>
                </a:path>
              </a:pathLst>
            </a:custGeom>
            <a:solidFill>
              <a:srgbClr val="2D82C2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780" cy="271780"/>
            <a:chOff x="0" y="0"/>
            <a:chExt cx="362373" cy="362373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361950"/>
                  </a:moveTo>
                  <a:lnTo>
                    <a:pt x="0" y="361950"/>
                  </a:lnTo>
                  <a:lnTo>
                    <a:pt x="0" y="0"/>
                  </a:lnTo>
                  <a:lnTo>
                    <a:pt x="361950" y="0"/>
                  </a:lnTo>
                  <a:lnTo>
                    <a:pt x="361950" y="361950"/>
                  </a:lnTo>
                  <a:close/>
                </a:path>
              </a:pathLst>
            </a:custGeom>
            <a:solidFill>
              <a:srgbClr val="2D936A"/>
            </a:solid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824547" y="1306574"/>
            <a:ext cx="7959725" cy="8006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b="true">
                <a:solidFill>
                  <a:srgbClr val="0000FF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</p:txBody>
      </p:sp>
      <p:grpSp>
        <p:nvGrpSpPr>
          <p:cNvPr name="Group 27" id="27"/>
          <p:cNvGrpSpPr>
            <a:grpSpLocks noChangeAspect="true"/>
          </p:cNvGrpSpPr>
          <p:nvPr/>
        </p:nvGrpSpPr>
        <p:grpSpPr>
          <a:xfrm rot="0">
            <a:off x="1085850" y="9258300"/>
            <a:ext cx="3270441" cy="728662"/>
            <a:chOff x="0" y="0"/>
            <a:chExt cx="4360588" cy="971549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4360545" cy="971550"/>
            </a:xfrm>
            <a:custGeom>
              <a:avLst/>
              <a:gdLst/>
              <a:ahLst/>
              <a:cxnLst/>
              <a:rect r="r" b="b" t="t" l="l"/>
              <a:pathLst>
                <a:path h="971550" w="4360545">
                  <a:moveTo>
                    <a:pt x="0" y="0"/>
                  </a:moveTo>
                  <a:lnTo>
                    <a:pt x="4360545" y="0"/>
                  </a:lnTo>
                  <a:lnTo>
                    <a:pt x="4360545" y="971550"/>
                  </a:lnTo>
                  <a:lnTo>
                    <a:pt x="0" y="971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1" t="0" r="-22" b="0"/>
              </a:stretch>
            </a:blip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1668820" y="3016277"/>
            <a:ext cx="12116435" cy="2635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0"/>
              </a:lnSpc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Students – Showcase academic achievements and skills Job Seekers – Highlight projects and certifications Professionals – Build an online personal brand Recruiters/Employers – View candidate portfolios easily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6877726" y="9698029"/>
            <a:ext cx="313690" cy="278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-5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168914" y="6006"/>
            <a:ext cx="7119620" cy="10281285"/>
            <a:chOff x="0" y="0"/>
            <a:chExt cx="9492827" cy="137083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492107" cy="13707999"/>
            </a:xfrm>
            <a:custGeom>
              <a:avLst/>
              <a:gdLst/>
              <a:ahLst/>
              <a:cxnLst/>
              <a:rect r="r" b="b" t="t" l="l"/>
              <a:pathLst>
                <a:path h="13707999" w="9492107">
                  <a:moveTo>
                    <a:pt x="9492107" y="7381748"/>
                  </a:moveTo>
                  <a:lnTo>
                    <a:pt x="9486773" y="7373874"/>
                  </a:lnTo>
                  <a:lnTo>
                    <a:pt x="5639308" y="9939528"/>
                  </a:lnTo>
                  <a:lnTo>
                    <a:pt x="3872357" y="0"/>
                  </a:lnTo>
                  <a:lnTo>
                    <a:pt x="3853434" y="3302"/>
                  </a:lnTo>
                  <a:lnTo>
                    <a:pt x="5621909" y="9951085"/>
                  </a:lnTo>
                  <a:lnTo>
                    <a:pt x="0" y="13699998"/>
                  </a:lnTo>
                  <a:lnTo>
                    <a:pt x="5334" y="13707999"/>
                  </a:lnTo>
                  <a:lnTo>
                    <a:pt x="22479" y="13707999"/>
                  </a:lnTo>
                  <a:lnTo>
                    <a:pt x="5625592" y="9971532"/>
                  </a:lnTo>
                  <a:lnTo>
                    <a:pt x="6289929" y="13707999"/>
                  </a:lnTo>
                  <a:lnTo>
                    <a:pt x="6299581" y="13707999"/>
                  </a:lnTo>
                  <a:lnTo>
                    <a:pt x="6308979" y="13706348"/>
                  </a:lnTo>
                  <a:lnTo>
                    <a:pt x="5642991" y="9959975"/>
                  </a:lnTo>
                  <a:lnTo>
                    <a:pt x="9492107" y="7393178"/>
                  </a:lnTo>
                  <a:lnTo>
                    <a:pt x="9492107" y="7381748"/>
                  </a:lnTo>
                  <a:close/>
                </a:path>
              </a:pathLst>
            </a:custGeom>
            <a:solidFill>
              <a:srgbClr val="5ECAED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3773149" y="0"/>
            <a:ext cx="4514850" cy="10287000"/>
            <a:chOff x="0" y="0"/>
            <a:chExt cx="60198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13716000"/>
                  </a:moveTo>
                  <a:lnTo>
                    <a:pt x="0" y="13716000"/>
                  </a:lnTo>
                  <a:lnTo>
                    <a:pt x="4088765" y="0"/>
                  </a:lnTo>
                  <a:lnTo>
                    <a:pt x="6019800" y="0"/>
                  </a:lnTo>
                  <a:lnTo>
                    <a:pt x="6019800" y="13716000"/>
                  </a:lnTo>
                  <a:close/>
                </a:path>
              </a:pathLst>
            </a:custGeom>
            <a:solidFill>
              <a:srgbClr val="5ECAED">
                <a:alpha val="12941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404315" y="0"/>
            <a:ext cx="3884295" cy="10287000"/>
            <a:chOff x="0" y="0"/>
            <a:chExt cx="517906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13716000"/>
                  </a:moveTo>
                  <a:lnTo>
                    <a:pt x="2417826" y="13716000"/>
                  </a:lnTo>
                  <a:lnTo>
                    <a:pt x="0" y="0"/>
                  </a:lnTo>
                  <a:lnTo>
                    <a:pt x="5178298" y="0"/>
                  </a:lnTo>
                  <a:lnTo>
                    <a:pt x="5178298" y="13716000"/>
                  </a:lnTo>
                  <a:close/>
                </a:path>
              </a:pathLst>
            </a:custGeom>
            <a:solidFill>
              <a:srgbClr val="5ECAED">
                <a:alpha val="3922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3401674" y="4572000"/>
            <a:ext cx="4886325" cy="5715000"/>
            <a:chOff x="0" y="0"/>
            <a:chExt cx="6515100" cy="762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7620000"/>
                  </a:moveTo>
                  <a:lnTo>
                    <a:pt x="0" y="7620000"/>
                  </a:lnTo>
                  <a:lnTo>
                    <a:pt x="6515100" y="0"/>
                  </a:lnTo>
                  <a:lnTo>
                    <a:pt x="6515100" y="762000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4006895" y="0"/>
            <a:ext cx="4281170" cy="10285095"/>
            <a:chOff x="0" y="0"/>
            <a:chExt cx="5708227" cy="1371346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708142" cy="13713461"/>
            </a:xfrm>
            <a:custGeom>
              <a:avLst/>
              <a:gdLst/>
              <a:ahLst/>
              <a:cxnLst/>
              <a:rect r="r" b="b" t="t" l="l"/>
              <a:pathLst>
                <a:path h="13713461" w="5708142">
                  <a:moveTo>
                    <a:pt x="5708142" y="13713461"/>
                  </a:moveTo>
                  <a:lnTo>
                    <a:pt x="4939157" y="13713461"/>
                  </a:lnTo>
                  <a:lnTo>
                    <a:pt x="0" y="0"/>
                  </a:lnTo>
                  <a:lnTo>
                    <a:pt x="5708142" y="0"/>
                  </a:lnTo>
                  <a:lnTo>
                    <a:pt x="5708142" y="13713461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6345232" y="0"/>
            <a:ext cx="1943100" cy="10285095"/>
            <a:chOff x="0" y="0"/>
            <a:chExt cx="2590800" cy="1371346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590419" cy="13713079"/>
            </a:xfrm>
            <a:custGeom>
              <a:avLst/>
              <a:gdLst/>
              <a:ahLst/>
              <a:cxnLst/>
              <a:rect r="r" b="b" t="t" l="l"/>
              <a:pathLst>
                <a:path h="13713079" w="2590419">
                  <a:moveTo>
                    <a:pt x="2590419" y="13713079"/>
                  </a:moveTo>
                  <a:lnTo>
                    <a:pt x="0" y="13713079"/>
                  </a:lnTo>
                  <a:lnTo>
                    <a:pt x="2044446" y="0"/>
                  </a:lnTo>
                  <a:lnTo>
                    <a:pt x="2590292" y="0"/>
                  </a:lnTo>
                  <a:lnTo>
                    <a:pt x="2590292" y="13713079"/>
                  </a:lnTo>
                  <a:close/>
                </a:path>
              </a:pathLst>
            </a:custGeom>
            <a:solidFill>
              <a:srgbClr val="2D82C2">
                <a:alpha val="49020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13716000"/>
                  </a:moveTo>
                  <a:lnTo>
                    <a:pt x="2229104" y="13716000"/>
                  </a:lnTo>
                  <a:lnTo>
                    <a:pt x="0" y="0"/>
                  </a:lnTo>
                  <a:lnTo>
                    <a:pt x="2511552" y="0"/>
                  </a:lnTo>
                  <a:lnTo>
                    <a:pt x="2511552" y="13716000"/>
                  </a:lnTo>
                  <a:close/>
                </a:path>
              </a:pathLst>
            </a:custGeom>
            <a:solidFill>
              <a:srgbClr val="216191">
                <a:alpha val="63922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5561193" y="5386387"/>
            <a:ext cx="2727325" cy="4897120"/>
            <a:chOff x="0" y="0"/>
            <a:chExt cx="3636433" cy="652949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635756" cy="6529070"/>
            </a:xfrm>
            <a:custGeom>
              <a:avLst/>
              <a:gdLst/>
              <a:ahLst/>
              <a:cxnLst/>
              <a:rect r="r" b="b" t="t" l="l"/>
              <a:pathLst>
                <a:path h="6529070" w="3635756">
                  <a:moveTo>
                    <a:pt x="3635756" y="6529070"/>
                  </a:moveTo>
                  <a:lnTo>
                    <a:pt x="0" y="6529070"/>
                  </a:lnTo>
                  <a:lnTo>
                    <a:pt x="3635756" y="0"/>
                  </a:lnTo>
                  <a:lnTo>
                    <a:pt x="3635756" y="652907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0" y="6015037"/>
            <a:ext cx="671830" cy="4272280"/>
            <a:chOff x="0" y="0"/>
            <a:chExt cx="895773" cy="569637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895350" y="5695950"/>
                  </a:moveTo>
                  <a:lnTo>
                    <a:pt x="0" y="5695950"/>
                  </a:lnTo>
                  <a:lnTo>
                    <a:pt x="0" y="0"/>
                  </a:lnTo>
                  <a:lnTo>
                    <a:pt x="895350" y="5695950"/>
                  </a:lnTo>
                  <a:close/>
                </a:path>
              </a:pathLst>
            </a:custGeom>
            <a:solidFill>
              <a:srgbClr val="5ECAED">
                <a:alpha val="49020"/>
              </a:srgbClr>
            </a:solidFill>
          </p:spPr>
        </p:sp>
      </p:grpSp>
      <p:grpSp>
        <p:nvGrpSpPr>
          <p:cNvPr name="Group 20" id="20"/>
          <p:cNvGrpSpPr>
            <a:grpSpLocks noChangeAspect="true"/>
          </p:cNvGrpSpPr>
          <p:nvPr/>
        </p:nvGrpSpPr>
        <p:grpSpPr>
          <a:xfrm rot="0">
            <a:off x="12438423" y="1938925"/>
            <a:ext cx="4043362" cy="7914893"/>
            <a:chOff x="0" y="0"/>
            <a:chExt cx="5391149" cy="10553191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5391150" cy="10553192"/>
            </a:xfrm>
            <a:custGeom>
              <a:avLst/>
              <a:gdLst/>
              <a:ahLst/>
              <a:cxnLst/>
              <a:rect r="r" b="b" t="t" l="l"/>
              <a:pathLst>
                <a:path h="10553192" w="5391150">
                  <a:moveTo>
                    <a:pt x="0" y="0"/>
                  </a:moveTo>
                  <a:lnTo>
                    <a:pt x="5391150" y="0"/>
                  </a:lnTo>
                  <a:lnTo>
                    <a:pt x="5391150" y="10553192"/>
                  </a:lnTo>
                  <a:lnTo>
                    <a:pt x="0" y="105531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25" t="0" r="-125" b="0"/>
              </a:stretch>
            </a:blip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4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914400"/>
                  </a:moveTo>
                  <a:lnTo>
                    <a:pt x="0" y="914400"/>
                  </a:lnTo>
                  <a:lnTo>
                    <a:pt x="0" y="0"/>
                  </a:lnTo>
                  <a:lnTo>
                    <a:pt x="914400" y="0"/>
                  </a:lnTo>
                  <a:lnTo>
                    <a:pt x="914400" y="914400"/>
                  </a:lnTo>
                  <a:close/>
                </a:path>
              </a:pathLst>
            </a:custGeom>
            <a:solidFill>
              <a:srgbClr val="41AF50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111" y="2543175"/>
            <a:ext cx="471805" cy="486409"/>
            <a:chOff x="0" y="0"/>
            <a:chExt cx="629073" cy="64854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8335"/>
            </a:xfrm>
            <a:custGeom>
              <a:avLst/>
              <a:gdLst/>
              <a:ahLst/>
              <a:cxnLst/>
              <a:rect r="r" b="b" t="t" l="l"/>
              <a:pathLst>
                <a:path h="648335" w="628650">
                  <a:moveTo>
                    <a:pt x="628650" y="648335"/>
                  </a:moveTo>
                  <a:lnTo>
                    <a:pt x="0" y="648335"/>
                  </a:lnTo>
                  <a:lnTo>
                    <a:pt x="0" y="0"/>
                  </a:lnTo>
                  <a:lnTo>
                    <a:pt x="628650" y="0"/>
                  </a:lnTo>
                  <a:lnTo>
                    <a:pt x="628650" y="648335"/>
                  </a:lnTo>
                  <a:close/>
                </a:path>
              </a:pathLst>
            </a:custGeom>
            <a:solidFill>
              <a:srgbClr val="2D82C2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780" cy="271780"/>
            <a:chOff x="0" y="0"/>
            <a:chExt cx="362373" cy="362373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361950"/>
                  </a:moveTo>
                  <a:lnTo>
                    <a:pt x="0" y="361950"/>
                  </a:lnTo>
                  <a:lnTo>
                    <a:pt x="0" y="0"/>
                  </a:lnTo>
                  <a:lnTo>
                    <a:pt x="361950" y="0"/>
                  </a:lnTo>
                  <a:lnTo>
                    <a:pt x="361950" y="361950"/>
                  </a:lnTo>
                  <a:close/>
                </a:path>
              </a:pathLst>
            </a:custGeom>
            <a:solidFill>
              <a:srgbClr val="2D936A"/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824547" y="1262062"/>
            <a:ext cx="7959725" cy="845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b="true" sz="5400" spc="-10">
                <a:solidFill>
                  <a:srgbClr val="0000FF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TOOLS AND TECHNIQUES</a:t>
            </a:r>
          </a:p>
        </p:txBody>
      </p:sp>
      <p:grpSp>
        <p:nvGrpSpPr>
          <p:cNvPr name="Group 29" id="29"/>
          <p:cNvGrpSpPr>
            <a:grpSpLocks noChangeAspect="true"/>
          </p:cNvGrpSpPr>
          <p:nvPr/>
        </p:nvGrpSpPr>
        <p:grpSpPr>
          <a:xfrm rot="0">
            <a:off x="2359332" y="9701212"/>
            <a:ext cx="262423" cy="266699"/>
            <a:chOff x="0" y="0"/>
            <a:chExt cx="349897" cy="355599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349885" cy="355600"/>
            </a:xfrm>
            <a:custGeom>
              <a:avLst/>
              <a:gdLst/>
              <a:ahLst/>
              <a:cxnLst/>
              <a:rect r="r" b="b" t="t" l="l"/>
              <a:pathLst>
                <a:path h="355600" w="349885">
                  <a:moveTo>
                    <a:pt x="0" y="0"/>
                  </a:moveTo>
                  <a:lnTo>
                    <a:pt x="349885" y="0"/>
                  </a:lnTo>
                  <a:lnTo>
                    <a:pt x="349885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814" t="0" r="-818" b="0"/>
              </a:stretch>
            </a:blipFill>
          </p:spPr>
        </p:sp>
      </p:grpSp>
      <p:sp>
        <p:nvSpPr>
          <p:cNvPr name="TextBox 31" id="31"/>
          <p:cNvSpPr txBox="true"/>
          <p:nvPr/>
        </p:nvSpPr>
        <p:spPr>
          <a:xfrm rot="0">
            <a:off x="1363582" y="2180270"/>
            <a:ext cx="9394825" cy="6482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Frontend: HTML, CSS, JavaScript, Bootstrap</a:t>
            </a:r>
          </a:p>
          <a:p>
            <a:pPr algn="l">
              <a:lnSpc>
                <a:spcPts val="5040"/>
              </a:lnSpc>
            </a:pPr>
          </a:p>
          <a:p>
            <a:pPr algn="l">
              <a:lnSpc>
                <a:spcPts val="5030"/>
              </a:lnSpc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Backend: Python (Flask/Django) or PHP (if required)</a:t>
            </a:r>
          </a:p>
          <a:p>
            <a:pPr algn="l">
              <a:lnSpc>
                <a:spcPts val="10050"/>
              </a:lnSpc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Database: MySQL / SQLite (optional) Hosting: GitHub Pages / Netlify</a:t>
            </a:r>
          </a:p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Version Control: Git &amp; GitHub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6877726" y="9698029"/>
            <a:ext cx="313690" cy="278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-5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168914" y="6006"/>
            <a:ext cx="7119620" cy="10281285"/>
            <a:chOff x="0" y="0"/>
            <a:chExt cx="9492827" cy="137083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492107" cy="13707999"/>
            </a:xfrm>
            <a:custGeom>
              <a:avLst/>
              <a:gdLst/>
              <a:ahLst/>
              <a:cxnLst/>
              <a:rect r="r" b="b" t="t" l="l"/>
              <a:pathLst>
                <a:path h="13707999" w="9492107">
                  <a:moveTo>
                    <a:pt x="9492107" y="7381748"/>
                  </a:moveTo>
                  <a:lnTo>
                    <a:pt x="9486773" y="7373874"/>
                  </a:lnTo>
                  <a:lnTo>
                    <a:pt x="5639308" y="9939528"/>
                  </a:lnTo>
                  <a:lnTo>
                    <a:pt x="3872357" y="0"/>
                  </a:lnTo>
                  <a:lnTo>
                    <a:pt x="3853434" y="3302"/>
                  </a:lnTo>
                  <a:lnTo>
                    <a:pt x="5621909" y="9951085"/>
                  </a:lnTo>
                  <a:lnTo>
                    <a:pt x="0" y="13699998"/>
                  </a:lnTo>
                  <a:lnTo>
                    <a:pt x="5334" y="13707999"/>
                  </a:lnTo>
                  <a:lnTo>
                    <a:pt x="22479" y="13707999"/>
                  </a:lnTo>
                  <a:lnTo>
                    <a:pt x="5625592" y="9971532"/>
                  </a:lnTo>
                  <a:lnTo>
                    <a:pt x="6289929" y="13707999"/>
                  </a:lnTo>
                  <a:lnTo>
                    <a:pt x="6299581" y="13707999"/>
                  </a:lnTo>
                  <a:lnTo>
                    <a:pt x="6308979" y="13706348"/>
                  </a:lnTo>
                  <a:lnTo>
                    <a:pt x="5642991" y="9959975"/>
                  </a:lnTo>
                  <a:lnTo>
                    <a:pt x="9492107" y="7393178"/>
                  </a:lnTo>
                  <a:lnTo>
                    <a:pt x="9492107" y="7381748"/>
                  </a:lnTo>
                  <a:close/>
                </a:path>
              </a:pathLst>
            </a:custGeom>
            <a:solidFill>
              <a:srgbClr val="5ECAED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3773149" y="0"/>
            <a:ext cx="4514850" cy="10287000"/>
            <a:chOff x="0" y="0"/>
            <a:chExt cx="60198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13716000"/>
                  </a:moveTo>
                  <a:lnTo>
                    <a:pt x="0" y="13716000"/>
                  </a:lnTo>
                  <a:lnTo>
                    <a:pt x="4088765" y="0"/>
                  </a:lnTo>
                  <a:lnTo>
                    <a:pt x="6019800" y="0"/>
                  </a:lnTo>
                  <a:lnTo>
                    <a:pt x="6019800" y="13716000"/>
                  </a:lnTo>
                  <a:close/>
                </a:path>
              </a:pathLst>
            </a:custGeom>
            <a:solidFill>
              <a:srgbClr val="5ECAED">
                <a:alpha val="12941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404315" y="0"/>
            <a:ext cx="3884295" cy="10287000"/>
            <a:chOff x="0" y="0"/>
            <a:chExt cx="517906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13716000"/>
                  </a:moveTo>
                  <a:lnTo>
                    <a:pt x="2417826" y="13716000"/>
                  </a:lnTo>
                  <a:lnTo>
                    <a:pt x="0" y="0"/>
                  </a:lnTo>
                  <a:lnTo>
                    <a:pt x="5178298" y="0"/>
                  </a:lnTo>
                  <a:lnTo>
                    <a:pt x="5178298" y="13716000"/>
                  </a:lnTo>
                  <a:close/>
                </a:path>
              </a:pathLst>
            </a:custGeom>
            <a:solidFill>
              <a:srgbClr val="5ECAED">
                <a:alpha val="3922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3401674" y="4572000"/>
            <a:ext cx="4886325" cy="5715000"/>
            <a:chOff x="0" y="0"/>
            <a:chExt cx="6515100" cy="762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7620000"/>
                  </a:moveTo>
                  <a:lnTo>
                    <a:pt x="0" y="7620000"/>
                  </a:lnTo>
                  <a:lnTo>
                    <a:pt x="6515100" y="0"/>
                  </a:lnTo>
                  <a:lnTo>
                    <a:pt x="6515100" y="762000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4006895" y="0"/>
            <a:ext cx="4281170" cy="10285095"/>
            <a:chOff x="0" y="0"/>
            <a:chExt cx="5708227" cy="1371346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708142" cy="13713461"/>
            </a:xfrm>
            <a:custGeom>
              <a:avLst/>
              <a:gdLst/>
              <a:ahLst/>
              <a:cxnLst/>
              <a:rect r="r" b="b" t="t" l="l"/>
              <a:pathLst>
                <a:path h="13713461" w="5708142">
                  <a:moveTo>
                    <a:pt x="5708142" y="13713461"/>
                  </a:moveTo>
                  <a:lnTo>
                    <a:pt x="4939157" y="13713461"/>
                  </a:lnTo>
                  <a:lnTo>
                    <a:pt x="0" y="0"/>
                  </a:lnTo>
                  <a:lnTo>
                    <a:pt x="5708142" y="0"/>
                  </a:lnTo>
                  <a:lnTo>
                    <a:pt x="5708142" y="13713461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6345232" y="0"/>
            <a:ext cx="1943100" cy="10285095"/>
            <a:chOff x="0" y="0"/>
            <a:chExt cx="2590800" cy="1371346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590419" cy="13713079"/>
            </a:xfrm>
            <a:custGeom>
              <a:avLst/>
              <a:gdLst/>
              <a:ahLst/>
              <a:cxnLst/>
              <a:rect r="r" b="b" t="t" l="l"/>
              <a:pathLst>
                <a:path h="13713079" w="2590419">
                  <a:moveTo>
                    <a:pt x="2590419" y="13713079"/>
                  </a:moveTo>
                  <a:lnTo>
                    <a:pt x="0" y="13713079"/>
                  </a:lnTo>
                  <a:lnTo>
                    <a:pt x="2044446" y="0"/>
                  </a:lnTo>
                  <a:lnTo>
                    <a:pt x="2590292" y="0"/>
                  </a:lnTo>
                  <a:lnTo>
                    <a:pt x="2590292" y="13713079"/>
                  </a:lnTo>
                  <a:close/>
                </a:path>
              </a:pathLst>
            </a:custGeom>
            <a:solidFill>
              <a:srgbClr val="2D82C2">
                <a:alpha val="49020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13716000"/>
                  </a:moveTo>
                  <a:lnTo>
                    <a:pt x="2229104" y="13716000"/>
                  </a:lnTo>
                  <a:lnTo>
                    <a:pt x="0" y="0"/>
                  </a:lnTo>
                  <a:lnTo>
                    <a:pt x="2511552" y="0"/>
                  </a:lnTo>
                  <a:lnTo>
                    <a:pt x="2511552" y="13716000"/>
                  </a:lnTo>
                  <a:close/>
                </a:path>
              </a:pathLst>
            </a:custGeom>
            <a:solidFill>
              <a:srgbClr val="216191">
                <a:alpha val="63922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5561193" y="5386387"/>
            <a:ext cx="2727325" cy="4897120"/>
            <a:chOff x="0" y="0"/>
            <a:chExt cx="3636433" cy="652949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635756" cy="6529070"/>
            </a:xfrm>
            <a:custGeom>
              <a:avLst/>
              <a:gdLst/>
              <a:ahLst/>
              <a:cxnLst/>
              <a:rect r="r" b="b" t="t" l="l"/>
              <a:pathLst>
                <a:path h="6529070" w="3635756">
                  <a:moveTo>
                    <a:pt x="3635756" y="6529070"/>
                  </a:moveTo>
                  <a:lnTo>
                    <a:pt x="0" y="6529070"/>
                  </a:lnTo>
                  <a:lnTo>
                    <a:pt x="3635756" y="0"/>
                  </a:lnTo>
                  <a:lnTo>
                    <a:pt x="3635756" y="652907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0" y="6015037"/>
            <a:ext cx="671830" cy="4272280"/>
            <a:chOff x="0" y="0"/>
            <a:chExt cx="895773" cy="569637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895350" y="5695950"/>
                  </a:moveTo>
                  <a:lnTo>
                    <a:pt x="0" y="5695950"/>
                  </a:lnTo>
                  <a:lnTo>
                    <a:pt x="0" y="0"/>
                  </a:lnTo>
                  <a:lnTo>
                    <a:pt x="895350" y="5695950"/>
                  </a:lnTo>
                  <a:close/>
                </a:path>
              </a:pathLst>
            </a:custGeom>
            <a:solidFill>
              <a:srgbClr val="5ECAED">
                <a:alpha val="4902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4030325" y="8843962"/>
            <a:ext cx="271780" cy="271780"/>
            <a:chOff x="0" y="0"/>
            <a:chExt cx="362373" cy="362373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361950"/>
                  </a:moveTo>
                  <a:lnTo>
                    <a:pt x="0" y="361950"/>
                  </a:lnTo>
                  <a:lnTo>
                    <a:pt x="0" y="0"/>
                  </a:lnTo>
                  <a:lnTo>
                    <a:pt x="361950" y="0"/>
                  </a:lnTo>
                  <a:lnTo>
                    <a:pt x="361950" y="361950"/>
                  </a:lnTo>
                  <a:close/>
                </a:path>
              </a:pathLst>
            </a:custGeom>
            <a:solidFill>
              <a:srgbClr val="2D936A"/>
            </a:solidFill>
          </p:spPr>
        </p:sp>
      </p:grpSp>
      <p:grpSp>
        <p:nvGrpSpPr>
          <p:cNvPr name="Group 22" id="22"/>
          <p:cNvGrpSpPr>
            <a:grpSpLocks noChangeAspect="true"/>
          </p:cNvGrpSpPr>
          <p:nvPr/>
        </p:nvGrpSpPr>
        <p:grpSpPr>
          <a:xfrm rot="0">
            <a:off x="2500312" y="9701212"/>
            <a:ext cx="114299" cy="266551"/>
            <a:chOff x="0" y="0"/>
            <a:chExt cx="152399" cy="355401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52400" cy="355346"/>
            </a:xfrm>
            <a:custGeom>
              <a:avLst/>
              <a:gdLst/>
              <a:ahLst/>
              <a:cxnLst/>
              <a:rect r="r" b="b" t="t" l="l"/>
              <a:pathLst>
                <a:path h="355346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346"/>
                  </a:lnTo>
                  <a:lnTo>
                    <a:pt x="0" y="3553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2876" t="0" r="-22875" b="-15"/>
              </a:stretch>
            </a:blipFill>
          </p:spPr>
        </p:sp>
      </p:grpSp>
      <p:sp>
        <p:nvSpPr>
          <p:cNvPr name="TextBox 24" id="24"/>
          <p:cNvSpPr txBox="true"/>
          <p:nvPr/>
        </p:nvSpPr>
        <p:spPr>
          <a:xfrm rot="0">
            <a:off x="1096962" y="402430"/>
            <a:ext cx="11299825" cy="936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 b="true">
                <a:solidFill>
                  <a:srgbClr val="0000FF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POTFOLIO DESIGN AND LAYOUT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15087600" y="787711"/>
            <a:ext cx="685800" cy="685800"/>
            <a:chOff x="0" y="0"/>
            <a:chExt cx="914400" cy="9144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914400"/>
                  </a:moveTo>
                  <a:lnTo>
                    <a:pt x="0" y="914400"/>
                  </a:lnTo>
                  <a:lnTo>
                    <a:pt x="0" y="0"/>
                  </a:lnTo>
                  <a:lnTo>
                    <a:pt x="914400" y="0"/>
                  </a:lnTo>
                  <a:lnTo>
                    <a:pt x="914400" y="914400"/>
                  </a:lnTo>
                  <a:close/>
                </a:path>
              </a:pathLst>
            </a:custGeom>
            <a:solidFill>
              <a:srgbClr val="41AF50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1188402" y="2122327"/>
            <a:ext cx="10863580" cy="5173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30"/>
              </a:lnSpc>
            </a:pPr>
            <a:r>
              <a:rPr lang="en-US" sz="4800" spc="-1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The	design	follows	a	clean,	minimal,	and</a:t>
            </a:r>
          </a:p>
          <a:p>
            <a:pPr algn="l">
              <a:lnSpc>
                <a:spcPts val="5700"/>
              </a:lnSpc>
            </a:pPr>
            <a:r>
              <a:rPr lang="en-US" sz="4800" spc="-1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professional	layout	with	 proper		navigation. Sections	include:	Home,	About,	Skills,</a:t>
            </a:r>
          </a:p>
          <a:p>
            <a:pPr algn="l">
              <a:lnSpc>
                <a:spcPts val="5700"/>
              </a:lnSpc>
            </a:pPr>
            <a:r>
              <a:rPr lang="en-US" sz="4800" spc="-1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Projects,	Education,	Certifications,	and Contact.</a:t>
            </a:r>
          </a:p>
          <a:p>
            <a:pPr algn="l">
              <a:lnSpc>
                <a:spcPts val="5700"/>
              </a:lnSpc>
            </a:pPr>
            <a:r>
              <a:rPr lang="en-US" sz="4800" spc="-1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The	portfolio	is	responsive	for	both	desktop and	 mobile	devices.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6877726" y="9698029"/>
            <a:ext cx="313690" cy="278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-50">
                <a:solidFill>
                  <a:srgbClr val="2D936A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168914" y="6006"/>
            <a:ext cx="7119620" cy="10281285"/>
            <a:chOff x="0" y="0"/>
            <a:chExt cx="9492827" cy="137083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492107" cy="13707999"/>
            </a:xfrm>
            <a:custGeom>
              <a:avLst/>
              <a:gdLst/>
              <a:ahLst/>
              <a:cxnLst/>
              <a:rect r="r" b="b" t="t" l="l"/>
              <a:pathLst>
                <a:path h="13707999" w="9492107">
                  <a:moveTo>
                    <a:pt x="9492107" y="7381748"/>
                  </a:moveTo>
                  <a:lnTo>
                    <a:pt x="9486773" y="7373874"/>
                  </a:lnTo>
                  <a:lnTo>
                    <a:pt x="5639308" y="9939528"/>
                  </a:lnTo>
                  <a:lnTo>
                    <a:pt x="3872357" y="0"/>
                  </a:lnTo>
                  <a:lnTo>
                    <a:pt x="3853434" y="3302"/>
                  </a:lnTo>
                  <a:lnTo>
                    <a:pt x="5621909" y="9951085"/>
                  </a:lnTo>
                  <a:lnTo>
                    <a:pt x="0" y="13699998"/>
                  </a:lnTo>
                  <a:lnTo>
                    <a:pt x="5334" y="13707999"/>
                  </a:lnTo>
                  <a:lnTo>
                    <a:pt x="22479" y="13707999"/>
                  </a:lnTo>
                  <a:lnTo>
                    <a:pt x="5625592" y="9971532"/>
                  </a:lnTo>
                  <a:lnTo>
                    <a:pt x="6289929" y="13707999"/>
                  </a:lnTo>
                  <a:lnTo>
                    <a:pt x="6299581" y="13707999"/>
                  </a:lnTo>
                  <a:lnTo>
                    <a:pt x="6308979" y="13706348"/>
                  </a:lnTo>
                  <a:lnTo>
                    <a:pt x="5642991" y="9959975"/>
                  </a:lnTo>
                  <a:lnTo>
                    <a:pt x="9492107" y="7393178"/>
                  </a:lnTo>
                  <a:lnTo>
                    <a:pt x="9492107" y="7381748"/>
                  </a:lnTo>
                  <a:close/>
                </a:path>
              </a:pathLst>
            </a:custGeom>
            <a:solidFill>
              <a:srgbClr val="5ECAED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3773149" y="0"/>
            <a:ext cx="4514850" cy="10287000"/>
            <a:chOff x="0" y="0"/>
            <a:chExt cx="6019800" cy="13716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13716000"/>
                  </a:moveTo>
                  <a:lnTo>
                    <a:pt x="0" y="13716000"/>
                  </a:lnTo>
                  <a:lnTo>
                    <a:pt x="4088765" y="0"/>
                  </a:lnTo>
                  <a:lnTo>
                    <a:pt x="6019800" y="0"/>
                  </a:lnTo>
                  <a:lnTo>
                    <a:pt x="6019800" y="13716000"/>
                  </a:lnTo>
                  <a:close/>
                </a:path>
              </a:pathLst>
            </a:custGeom>
            <a:solidFill>
              <a:srgbClr val="5ECAED">
                <a:alpha val="12941"/>
              </a:srgbClr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404315" y="0"/>
            <a:ext cx="3884295" cy="10287000"/>
            <a:chOff x="0" y="0"/>
            <a:chExt cx="517906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13716000"/>
                  </a:moveTo>
                  <a:lnTo>
                    <a:pt x="2417826" y="13716000"/>
                  </a:lnTo>
                  <a:lnTo>
                    <a:pt x="0" y="0"/>
                  </a:lnTo>
                  <a:lnTo>
                    <a:pt x="5178298" y="0"/>
                  </a:lnTo>
                  <a:lnTo>
                    <a:pt x="5178298" y="13716000"/>
                  </a:lnTo>
                  <a:close/>
                </a:path>
              </a:pathLst>
            </a:custGeom>
            <a:solidFill>
              <a:srgbClr val="5ECAED">
                <a:alpha val="3922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3401674" y="4572000"/>
            <a:ext cx="4886325" cy="5715000"/>
            <a:chOff x="0" y="0"/>
            <a:chExt cx="6515100" cy="762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7620000"/>
                  </a:moveTo>
                  <a:lnTo>
                    <a:pt x="0" y="7620000"/>
                  </a:lnTo>
                  <a:lnTo>
                    <a:pt x="6515100" y="0"/>
                  </a:lnTo>
                  <a:lnTo>
                    <a:pt x="6515100" y="762000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4006895" y="0"/>
            <a:ext cx="4281170" cy="10285095"/>
            <a:chOff x="0" y="0"/>
            <a:chExt cx="5708227" cy="1371346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708142" cy="13713461"/>
            </a:xfrm>
            <a:custGeom>
              <a:avLst/>
              <a:gdLst/>
              <a:ahLst/>
              <a:cxnLst/>
              <a:rect r="r" b="b" t="t" l="l"/>
              <a:pathLst>
                <a:path h="13713461" w="5708142">
                  <a:moveTo>
                    <a:pt x="5708142" y="13713461"/>
                  </a:moveTo>
                  <a:lnTo>
                    <a:pt x="4939157" y="13713461"/>
                  </a:lnTo>
                  <a:lnTo>
                    <a:pt x="0" y="0"/>
                  </a:lnTo>
                  <a:lnTo>
                    <a:pt x="5708142" y="0"/>
                  </a:lnTo>
                  <a:lnTo>
                    <a:pt x="5708142" y="13713461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6345232" y="0"/>
            <a:ext cx="1943100" cy="10285095"/>
            <a:chOff x="0" y="0"/>
            <a:chExt cx="2590800" cy="1371346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590419" cy="13713079"/>
            </a:xfrm>
            <a:custGeom>
              <a:avLst/>
              <a:gdLst/>
              <a:ahLst/>
              <a:cxnLst/>
              <a:rect r="r" b="b" t="t" l="l"/>
              <a:pathLst>
                <a:path h="13713079" w="2590419">
                  <a:moveTo>
                    <a:pt x="2590419" y="13713079"/>
                  </a:moveTo>
                  <a:lnTo>
                    <a:pt x="0" y="13713079"/>
                  </a:lnTo>
                  <a:lnTo>
                    <a:pt x="2044446" y="0"/>
                  </a:lnTo>
                  <a:lnTo>
                    <a:pt x="2590292" y="0"/>
                  </a:lnTo>
                  <a:lnTo>
                    <a:pt x="2590292" y="13713079"/>
                  </a:lnTo>
                  <a:close/>
                </a:path>
              </a:pathLst>
            </a:custGeom>
            <a:solidFill>
              <a:srgbClr val="2D82C2">
                <a:alpha val="49020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13716000"/>
                  </a:moveTo>
                  <a:lnTo>
                    <a:pt x="2229104" y="13716000"/>
                  </a:lnTo>
                  <a:lnTo>
                    <a:pt x="0" y="0"/>
                  </a:lnTo>
                  <a:lnTo>
                    <a:pt x="2511552" y="0"/>
                  </a:lnTo>
                  <a:lnTo>
                    <a:pt x="2511552" y="13716000"/>
                  </a:lnTo>
                  <a:close/>
                </a:path>
              </a:pathLst>
            </a:custGeom>
            <a:solidFill>
              <a:srgbClr val="216191">
                <a:alpha val="63922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5561193" y="5386387"/>
            <a:ext cx="2727325" cy="4897120"/>
            <a:chOff x="0" y="0"/>
            <a:chExt cx="3636433" cy="652949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635756" cy="6529070"/>
            </a:xfrm>
            <a:custGeom>
              <a:avLst/>
              <a:gdLst/>
              <a:ahLst/>
              <a:cxnLst/>
              <a:rect r="r" b="b" t="t" l="l"/>
              <a:pathLst>
                <a:path h="6529070" w="3635756">
                  <a:moveTo>
                    <a:pt x="3635756" y="6529070"/>
                  </a:moveTo>
                  <a:lnTo>
                    <a:pt x="0" y="6529070"/>
                  </a:lnTo>
                  <a:lnTo>
                    <a:pt x="3635756" y="0"/>
                  </a:lnTo>
                  <a:lnTo>
                    <a:pt x="3635756" y="652907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0" y="6015037"/>
            <a:ext cx="671830" cy="4272280"/>
            <a:chOff x="0" y="0"/>
            <a:chExt cx="895773" cy="569637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895350" y="5695950"/>
                  </a:moveTo>
                  <a:lnTo>
                    <a:pt x="0" y="5695950"/>
                  </a:lnTo>
                  <a:lnTo>
                    <a:pt x="0" y="0"/>
                  </a:lnTo>
                  <a:lnTo>
                    <a:pt x="895350" y="5695950"/>
                  </a:lnTo>
                  <a:close/>
                </a:path>
              </a:pathLst>
            </a:custGeom>
            <a:solidFill>
              <a:srgbClr val="5ECAED">
                <a:alpha val="49020"/>
              </a:srgbClr>
            </a:solid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1120297" y="521016"/>
            <a:ext cx="12433300" cy="1037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20"/>
              </a:lnSpc>
            </a:pPr>
            <a:r>
              <a:rPr lang="en-US" b="true" sz="6600" spc="-10">
                <a:solidFill>
                  <a:srgbClr val="0000FF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FEATURES	AND	FUNCTIONALITY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478859" y="2299002"/>
            <a:ext cx="10227310" cy="5843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User-friendly interface with smooth navigation</a:t>
            </a:r>
          </a:p>
          <a:p>
            <a:pPr algn="l">
              <a:lnSpc>
                <a:spcPts val="10049"/>
              </a:lnSpc>
            </a:pPr>
            <a:r>
              <a:rPr lang="en-US" sz="42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Responsive design for mobile and desktop Sections for About, Projects, Skills, and Contact Integration with LinkedIn/GitHub Downloadable Resume option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DAGypbl423s</dc:identifier>
  <dcterms:modified xsi:type="dcterms:W3CDTF">2011-08-01T06:04:30Z</dcterms:modified>
  <cp:revision>1</cp:revision>
  <dc:title>PPT FWD TNSDC 2025 (1).pptx_20250908_124656_0000.pptx</dc:title>
</cp:coreProperties>
</file>