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rebuchet MS" charset="1" panose="020B0603020202020204"/>
      <p:regular r:id="rId17"/>
    </p:embeddedFont>
    <p:embeddedFont>
      <p:font typeface="Calibri (MS)" charset="1" panose="020F0502020204030204"/>
      <p:regular r:id="rId18"/>
    </p:embeddedFont>
    <p:embeddedFont>
      <p:font typeface="Trebuchet MS Bold" charset="1" panose="020B0703020202020204"/>
      <p:regular r:id="rId19"/>
    </p:embeddedFont>
    <p:embeddedFont>
      <p:font typeface="Times New Roman" charset="1" panose="020305020704050203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8.jpeg" Type="http://schemas.openxmlformats.org/officeDocument/2006/relationships/image"/><Relationship Id="rId5" Target="../media/image19.jpeg" Type="http://schemas.openxmlformats.org/officeDocument/2006/relationships/image"/><Relationship Id="rId6" Target="../media/image20.jpeg" Type="http://schemas.openxmlformats.org/officeDocument/2006/relationships/image"/><Relationship Id="rId7" Target="../media/image21.jpeg" Type="http://schemas.openxmlformats.org/officeDocument/2006/relationships/image"/><Relationship Id="rId8" Target="../media/image2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3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jpe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50947" y="1422397"/>
            <a:ext cx="2746372" cy="2127247"/>
            <a:chOff x="0" y="0"/>
            <a:chExt cx="2746375" cy="2127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477774"/>
              <a:ext cx="1846453" cy="1585976"/>
            </a:xfrm>
            <a:custGeom>
              <a:avLst/>
              <a:gdLst/>
              <a:ahLst/>
              <a:cxnLst/>
              <a:rect r="r" b="b" t="t" l="l"/>
              <a:pathLst>
                <a:path h="1585976" w="1846453">
                  <a:moveTo>
                    <a:pt x="1449324" y="0"/>
                  </a:moveTo>
                  <a:lnTo>
                    <a:pt x="397129" y="0"/>
                  </a:lnTo>
                  <a:lnTo>
                    <a:pt x="0" y="793115"/>
                  </a:lnTo>
                  <a:lnTo>
                    <a:pt x="397129" y="1585976"/>
                  </a:lnTo>
                  <a:lnTo>
                    <a:pt x="1449324" y="1585976"/>
                  </a:lnTo>
                  <a:lnTo>
                    <a:pt x="1846453" y="793115"/>
                  </a:lnTo>
                  <a:lnTo>
                    <a:pt x="144932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709547" y="63500"/>
              <a:ext cx="973328" cy="843026"/>
            </a:xfrm>
            <a:custGeom>
              <a:avLst/>
              <a:gdLst/>
              <a:ahLst/>
              <a:cxnLst/>
              <a:rect r="r" b="b" t="t" l="l"/>
              <a:pathLst>
                <a:path h="843026" w="973328">
                  <a:moveTo>
                    <a:pt x="762254" y="0"/>
                  </a:moveTo>
                  <a:lnTo>
                    <a:pt x="211074" y="0"/>
                  </a:lnTo>
                  <a:lnTo>
                    <a:pt x="0" y="421386"/>
                  </a:lnTo>
                  <a:lnTo>
                    <a:pt x="211074" y="843026"/>
                  </a:lnTo>
                  <a:lnTo>
                    <a:pt x="762254" y="843026"/>
                  </a:lnTo>
                  <a:lnTo>
                    <a:pt x="973328" y="421386"/>
                  </a:lnTo>
                  <a:lnTo>
                    <a:pt x="762254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629275" y="1785938"/>
            <a:ext cx="2502789" cy="2157412"/>
            <a:chOff x="0" y="0"/>
            <a:chExt cx="2502789" cy="21574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0249" cy="2157349"/>
            </a:xfrm>
            <a:custGeom>
              <a:avLst/>
              <a:gdLst/>
              <a:ahLst/>
              <a:cxnLst/>
              <a:rect r="r" b="b" t="t" l="l"/>
              <a:pathLst>
                <a:path h="2157349" w="2500249">
                  <a:moveTo>
                    <a:pt x="539369" y="0"/>
                  </a:moveTo>
                  <a:lnTo>
                    <a:pt x="0" y="1078611"/>
                  </a:lnTo>
                  <a:lnTo>
                    <a:pt x="539242" y="2157349"/>
                  </a:lnTo>
                  <a:lnTo>
                    <a:pt x="1961007" y="2157349"/>
                  </a:lnTo>
                  <a:lnTo>
                    <a:pt x="2500249" y="1078611"/>
                  </a:lnTo>
                  <a:lnTo>
                    <a:pt x="1961007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793581" y="8772525"/>
            <a:ext cx="1084678" cy="928688"/>
            <a:chOff x="0" y="0"/>
            <a:chExt cx="1084682" cy="9286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4707" cy="928624"/>
            </a:xfrm>
            <a:custGeom>
              <a:avLst/>
              <a:gdLst/>
              <a:ahLst/>
              <a:cxnLst/>
              <a:rect r="r" b="b" t="t" l="l"/>
              <a:pathLst>
                <a:path h="928624" w="1084707">
                  <a:moveTo>
                    <a:pt x="232283" y="0"/>
                  </a:moveTo>
                  <a:lnTo>
                    <a:pt x="0" y="464439"/>
                  </a:lnTo>
                  <a:lnTo>
                    <a:pt x="232156" y="928624"/>
                  </a:lnTo>
                  <a:lnTo>
                    <a:pt x="853567" y="928624"/>
                  </a:lnTo>
                  <a:lnTo>
                    <a:pt x="1084707" y="466725"/>
                  </a:lnTo>
                  <a:lnTo>
                    <a:pt x="1084707" y="462026"/>
                  </a:lnTo>
                  <a:lnTo>
                    <a:pt x="85356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314450" y="1485900"/>
            <a:ext cx="2614612" cy="2000250"/>
            <a:chOff x="0" y="0"/>
            <a:chExt cx="2614612" cy="20002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614549" cy="2000250"/>
            </a:xfrm>
            <a:custGeom>
              <a:avLst/>
              <a:gdLst/>
              <a:ahLst/>
              <a:cxnLst/>
              <a:rect r="r" b="b" t="t" l="l"/>
              <a:pathLst>
                <a:path h="2000250" w="2614549">
                  <a:moveTo>
                    <a:pt x="0" y="2000250"/>
                  </a:moveTo>
                  <a:lnTo>
                    <a:pt x="2614549" y="2000250"/>
                  </a:lnTo>
                  <a:lnTo>
                    <a:pt x="26145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5853" y="4404360"/>
            <a:ext cx="12236520" cy="2602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FF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KISHORE.K</a:t>
            </a:r>
            <a:r>
              <a:rPr lang="en-US" sz="4200">
                <a:solidFill>
                  <a:srgbClr val="0000FF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24bca140&amp; 4B44A4D2A916B2F9993438B48D851DD6 </a:t>
            </a:r>
            <a:r>
              <a:rPr lang="en-US" sz="4200">
                <a:solidFill>
                  <a:srgbClr val="0000FF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B.C.A COMPUTER APPLICATION </a:t>
            </a:r>
            <a:r>
              <a:rPr lang="en-US" sz="4200">
                <a:solidFill>
                  <a:srgbClr val="0000FF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Mohamed Sathak College of Arts and Science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012" y="5072062"/>
            <a:ext cx="3700462" cy="5127374"/>
          </a:xfrm>
          <a:custGeom>
            <a:avLst/>
            <a:gdLst/>
            <a:ahLst/>
            <a:cxnLst/>
            <a:rect r="r" b="b" t="t" l="l"/>
            <a:pathLst>
              <a:path h="5127374" w="3700462">
                <a:moveTo>
                  <a:pt x="0" y="0"/>
                </a:moveTo>
                <a:lnTo>
                  <a:pt x="3700463" y="0"/>
                </a:lnTo>
                <a:lnTo>
                  <a:pt x="3700463" y="5127375"/>
                </a:lnTo>
                <a:lnTo>
                  <a:pt x="0" y="5127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429" r="0" b="-153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114800" y="6254829"/>
            <a:ext cx="1935290" cy="3439697"/>
          </a:xfrm>
          <a:custGeom>
            <a:avLst/>
            <a:gdLst/>
            <a:ahLst/>
            <a:cxnLst/>
            <a:rect r="r" b="b" t="t" l="l"/>
            <a:pathLst>
              <a:path h="3439697" w="1935290">
                <a:moveTo>
                  <a:pt x="0" y="0"/>
                </a:moveTo>
                <a:lnTo>
                  <a:pt x="1935290" y="0"/>
                </a:lnTo>
                <a:lnTo>
                  <a:pt x="1935290" y="3439697"/>
                </a:lnTo>
                <a:lnTo>
                  <a:pt x="0" y="34396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583766" y="2509895"/>
            <a:ext cx="2163032" cy="3361944"/>
          </a:xfrm>
          <a:custGeom>
            <a:avLst/>
            <a:gdLst/>
            <a:ahLst/>
            <a:cxnLst/>
            <a:rect r="r" b="b" t="t" l="l"/>
            <a:pathLst>
              <a:path h="3361944" w="2163032">
                <a:moveTo>
                  <a:pt x="0" y="0"/>
                </a:moveTo>
                <a:lnTo>
                  <a:pt x="2163032" y="0"/>
                </a:lnTo>
                <a:lnTo>
                  <a:pt x="2163032" y="3361944"/>
                </a:lnTo>
                <a:lnTo>
                  <a:pt x="0" y="33619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1643" r="-1" b="-21613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9232983" y="6191774"/>
            <a:ext cx="1845183" cy="3661581"/>
          </a:xfrm>
          <a:custGeom>
            <a:avLst/>
            <a:gdLst/>
            <a:ahLst/>
            <a:cxnLst/>
            <a:rect r="r" b="b" t="t" l="l"/>
            <a:pathLst>
              <a:path h="3661581" w="1845183">
                <a:moveTo>
                  <a:pt x="1845183" y="0"/>
                </a:moveTo>
                <a:lnTo>
                  <a:pt x="0" y="0"/>
                </a:lnTo>
                <a:lnTo>
                  <a:pt x="0" y="3661581"/>
                </a:lnTo>
                <a:lnTo>
                  <a:pt x="1845183" y="3661581"/>
                </a:lnTo>
                <a:lnTo>
                  <a:pt x="1845183" y="0"/>
                </a:lnTo>
                <a:close/>
              </a:path>
            </a:pathLst>
          </a:custGeom>
          <a:blipFill>
            <a:blip r:embed="rId7"/>
            <a:stretch>
              <a:fillRect l="-1" t="-6107" r="0" b="-6097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446602" y="2343817"/>
            <a:ext cx="2094043" cy="2952921"/>
          </a:xfrm>
          <a:custGeom>
            <a:avLst/>
            <a:gdLst/>
            <a:ahLst/>
            <a:cxnLst/>
            <a:rect r="r" b="b" t="t" l="l"/>
            <a:pathLst>
              <a:path h="2952921" w="2094043">
                <a:moveTo>
                  <a:pt x="0" y="0"/>
                </a:moveTo>
                <a:lnTo>
                  <a:pt x="2094043" y="0"/>
                </a:lnTo>
                <a:lnTo>
                  <a:pt x="2094043" y="2952921"/>
                </a:lnTo>
                <a:lnTo>
                  <a:pt x="0" y="29529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8941" r="0" b="-28952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09662" y="903427"/>
            <a:ext cx="10923946" cy="1097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25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32999" y="477269"/>
            <a:ext cx="5582012" cy="124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24439" y="2775585"/>
            <a:ext cx="12077243" cy="3360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47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Digital Portfolio Website provides an organized and professional way to present personal achievements, skills, and projects.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4439" y="6871335"/>
            <a:ext cx="10494102" cy="1722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47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 enhances career opportunities and creates a strong digital presence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2273" y="-63503"/>
            <a:ext cx="7249230" cy="10413997"/>
          </a:xfrm>
          <a:custGeom>
            <a:avLst/>
            <a:gdLst/>
            <a:ahLst/>
            <a:cxnLst/>
            <a:rect r="r" b="b" t="t" l="l"/>
            <a:pathLst>
              <a:path h="10413997" w="7249230">
                <a:moveTo>
                  <a:pt x="0" y="0"/>
                </a:moveTo>
                <a:lnTo>
                  <a:pt x="7249230" y="0"/>
                </a:lnTo>
                <a:lnTo>
                  <a:pt x="7249230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>
                <a:alpha val="43529"/>
              </a:srgbClr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165776" y="0"/>
            <a:ext cx="7122224" cy="10287000"/>
            <a:chOff x="0" y="0"/>
            <a:chExt cx="7122223" cy="10287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335756" y="1245880"/>
            <a:ext cx="5916978" cy="687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2"/>
              </a:lnSpc>
            </a:pPr>
            <a:r>
              <a:rPr lang="en-US" b="true" sz="6375" spc="6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8100" y="2101520"/>
            <a:ext cx="16221932" cy="1310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16"/>
              </a:lnSpc>
            </a:pPr>
            <a:r>
              <a:rPr lang="en-US" sz="10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DIGITAL PORTFOLIO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438" y="5729288"/>
            <a:ext cx="2600239" cy="4514850"/>
          </a:xfrm>
          <a:custGeom>
            <a:avLst/>
            <a:gdLst/>
            <a:ahLst/>
            <a:cxnLst/>
            <a:rect r="r" b="b" t="t" l="l"/>
            <a:pathLst>
              <a:path h="4514850" w="2600239">
                <a:moveTo>
                  <a:pt x="0" y="0"/>
                </a:moveTo>
                <a:lnTo>
                  <a:pt x="2600239" y="0"/>
                </a:lnTo>
                <a:lnTo>
                  <a:pt x="2600239" y="4514850"/>
                </a:lnTo>
                <a:lnTo>
                  <a:pt x="0" y="4514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102273" y="-63503"/>
            <a:ext cx="7249230" cy="10413997"/>
            <a:chOff x="0" y="0"/>
            <a:chExt cx="7249223" cy="10414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0" y="6350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414137" y="8478774"/>
              <a:ext cx="971550" cy="971550"/>
            </a:xfrm>
            <a:custGeom>
              <a:avLst/>
              <a:gdLst/>
              <a:ahLst/>
              <a:cxnLst/>
              <a:rect r="r" b="b" t="t" l="l"/>
              <a:pathLst>
                <a:path h="971550" w="971550">
                  <a:moveTo>
                    <a:pt x="0" y="971550"/>
                  </a:moveTo>
                  <a:lnTo>
                    <a:pt x="971550" y="971550"/>
                  </a:lnTo>
                  <a:lnTo>
                    <a:pt x="971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9662" y="567185"/>
            <a:ext cx="3559969" cy="124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151576" y="2217315"/>
            <a:ext cx="7007647" cy="580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87212" y="4400550"/>
            <a:ext cx="4142489" cy="4886325"/>
          </a:xfrm>
          <a:custGeom>
            <a:avLst/>
            <a:gdLst/>
            <a:ahLst/>
            <a:cxnLst/>
            <a:rect r="r" b="b" t="t" l="l"/>
            <a:pathLst>
              <a:path h="4886325" w="4142489">
                <a:moveTo>
                  <a:pt x="0" y="0"/>
                </a:moveTo>
                <a:lnTo>
                  <a:pt x="4142490" y="0"/>
                </a:lnTo>
                <a:lnTo>
                  <a:pt x="4142490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51109" y="783603"/>
            <a:ext cx="8571090" cy="1097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25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</a:t>
            </a: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6375" spc="25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42549" y="2544127"/>
            <a:ext cx="11013396" cy="3890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 today’s competitive digital world, individuals lack a centralized, professional, and visually appealing platform to showcase their academic achievements, skills, and projects. A digital portfolio is necessary to present personal and professional information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7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09662" y="1022585"/>
            <a:ext cx="7998514" cy="1239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86"/>
              </a:lnSpc>
            </a:pPr>
            <a:r>
              <a:rPr lang="en-US" b="true" sz="6375" spc="6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</a:t>
            </a:r>
            <a:r>
              <a:rPr lang="en-US" b="true" sz="6375" spc="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6375" spc="6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06670" y="2263140"/>
            <a:ext cx="122996" cy="1223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01102" y="2787015"/>
            <a:ext cx="11297917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TheDigital Portfolio Websiteis a personal platform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01102" y="3425190"/>
            <a:ext cx="10914564" cy="4528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designed to highlight academic, technical, and creative skills. It contains sections such as About Me, Education, Projects, Skills, Certifications, and Contact information. The website is responsive, user-friendly, and customizable.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85850" y="9258300"/>
            <a:ext cx="3270437" cy="728662"/>
            <a:chOff x="0" y="0"/>
            <a:chExt cx="3270440" cy="7286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70504" cy="728726"/>
            </a:xfrm>
            <a:custGeom>
              <a:avLst/>
              <a:gdLst/>
              <a:ahLst/>
              <a:cxnLst/>
              <a:rect r="r" b="b" t="t" l="l"/>
              <a:pathLst>
                <a:path h="728726" w="3270504">
                  <a:moveTo>
                    <a:pt x="0" y="728726"/>
                  </a:moveTo>
                  <a:lnTo>
                    <a:pt x="3270504" y="728726"/>
                  </a:lnTo>
                  <a:lnTo>
                    <a:pt x="3270504" y="0"/>
                  </a:lnTo>
                  <a:lnTo>
                    <a:pt x="0" y="0"/>
                  </a:lnTo>
                  <a:lnTo>
                    <a:pt x="0" y="72872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49179" y="1268520"/>
            <a:ext cx="7638088" cy="830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81524" y="3125819"/>
            <a:ext cx="12332389" cy="261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Students – Showcase academic achievements and skills Job Seekers – Highlight projects and certifications Professionals – Build an online personal brand Recruiters/Employers – View candidate portfolios easily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438421" y="1938928"/>
            <a:ext cx="4043362" cy="7914894"/>
          </a:xfrm>
          <a:custGeom>
            <a:avLst/>
            <a:gdLst/>
            <a:ahLst/>
            <a:cxnLst/>
            <a:rect r="r" b="b" t="t" l="l"/>
            <a:pathLst>
              <a:path h="7914894" w="4043362">
                <a:moveTo>
                  <a:pt x="0" y="0"/>
                </a:moveTo>
                <a:lnTo>
                  <a:pt x="4043363" y="0"/>
                </a:lnTo>
                <a:lnTo>
                  <a:pt x="4043363" y="7914894"/>
                </a:lnTo>
                <a:lnTo>
                  <a:pt x="0" y="79148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250" t="0" r="-31338" b="-7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3966822" y="7980359"/>
            <a:ext cx="812797" cy="1198559"/>
            <a:chOff x="0" y="0"/>
            <a:chExt cx="812800" cy="11985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0" y="6350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0" y="863600"/>
              <a:ext cx="271526" cy="271526"/>
            </a:xfrm>
            <a:custGeom>
              <a:avLst/>
              <a:gdLst/>
              <a:ahLst/>
              <a:cxnLst/>
              <a:rect r="r" b="b" t="t" l="l"/>
              <a:pathLst>
                <a:path h="271526" w="271526">
                  <a:moveTo>
                    <a:pt x="0" y="0"/>
                  </a:moveTo>
                  <a:lnTo>
                    <a:pt x="0" y="271526"/>
                  </a:lnTo>
                  <a:lnTo>
                    <a:pt x="271526" y="271526"/>
                  </a:lnTo>
                  <a:lnTo>
                    <a:pt x="271526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37248" y="1212104"/>
            <a:ext cx="8092964" cy="940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30"/>
              </a:lnSpc>
            </a:pPr>
            <a:r>
              <a:rPr lang="en-US" b="true" sz="5400" spc="16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070616" y="2135505"/>
            <a:ext cx="122996" cy="870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9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76286" y="2306955"/>
            <a:ext cx="9556261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Frontend: HTML, CSS,JavaScript, Bootstrap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76286" y="3583305"/>
            <a:ext cx="9228696" cy="13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Backend: Python (Flask/Django) or PHP (if required)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76286" y="5497830"/>
            <a:ext cx="8062722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Database: MySQL / SQLite (optional)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76286" y="6774180"/>
            <a:ext cx="6843884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Hosting: GitHub Pages / Netlify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76286" y="8050530"/>
            <a:ext cx="6546085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Version Control: Git &amp; GitHub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087600" y="787708"/>
            <a:ext cx="685800" cy="685800"/>
            <a:chOff x="0" y="0"/>
            <a:chExt cx="685800" cy="685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69158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9662" y="359626"/>
            <a:ext cx="11499580" cy="103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 spc="24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01102" y="2267102"/>
            <a:ext cx="11054420" cy="5130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2"/>
              </a:lnSpc>
            </a:pP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design follows a clean, minimal, and professional layout with proper navigation. Sections include: Home, About, Skills, Projects, Education, Certifications, and Contact. The portfolio is responsive for both desktop and mobile devices.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32999" y="475831"/>
            <a:ext cx="12655801" cy="114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b="true" sz="660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91558" y="1949434"/>
            <a:ext cx="10340483" cy="117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5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User-friendly interface with smooth navigation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91558" y="3225784"/>
            <a:ext cx="9317164" cy="117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5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Responsive design for mobile and desktop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91558" y="4502134"/>
            <a:ext cx="10405567" cy="117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5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Sections for About, Projects, Skills, and Contact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91558" y="5778484"/>
            <a:ext cx="7327382" cy="117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5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Integration with LinkedIn/GitHub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91558" y="7054834"/>
            <a:ext cx="6665366" cy="117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5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Downloadable Resume option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DAGzT1lAjao</dc:identifier>
  <dcterms:modified xsi:type="dcterms:W3CDTF">2011-08-01T06:04:30Z</dcterms:modified>
  <cp:revision>1</cp:revision>
  <dc:title>PPT FWD TNSDC 2025 (1).pptx_20250908_124656_0000.pdf</dc:title>
</cp:coreProperties>
</file>