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72" y="4271879"/>
                </a:moveTo>
                <a:lnTo>
                  <a:pt x="0" y="4271879"/>
                </a:lnTo>
                <a:lnTo>
                  <a:pt x="0" y="0"/>
                </a:lnTo>
                <a:lnTo>
                  <a:pt x="671572" y="4271879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1158" y="0"/>
            <a:ext cx="7186841" cy="10286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2"/>
            <a:ext cx="3219449" cy="3047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00087" y="9614963"/>
            <a:ext cx="5558155" cy="445134"/>
          </a:xfrm>
          <a:custGeom>
            <a:avLst/>
            <a:gdLst/>
            <a:ahLst/>
            <a:cxnLst/>
            <a:rect l="l" t="t" r="r" b="b"/>
            <a:pathLst>
              <a:path w="5558155" h="445134">
                <a:moveTo>
                  <a:pt x="5557992" y="444639"/>
                </a:moveTo>
                <a:lnTo>
                  <a:pt x="0" y="444639"/>
                </a:lnTo>
                <a:lnTo>
                  <a:pt x="0" y="0"/>
                </a:lnTo>
                <a:lnTo>
                  <a:pt x="5557992" y="0"/>
                </a:lnTo>
                <a:lnTo>
                  <a:pt x="5557992" y="4446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0349" y="876313"/>
            <a:ext cx="5791835" cy="993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3" y="6015034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75" y="4271895"/>
                </a:moveTo>
                <a:lnTo>
                  <a:pt x="0" y="4271895"/>
                </a:lnTo>
                <a:lnTo>
                  <a:pt x="0" y="0"/>
                </a:lnTo>
                <a:lnTo>
                  <a:pt x="671575" y="4271895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-3" y="6015034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75" y="4271895"/>
                </a:moveTo>
                <a:lnTo>
                  <a:pt x="0" y="4271895"/>
                </a:lnTo>
                <a:lnTo>
                  <a:pt x="0" y="0"/>
                </a:lnTo>
                <a:lnTo>
                  <a:pt x="671575" y="4271895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14446" y="1900170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6" y="1585978"/>
                </a:moveTo>
                <a:lnTo>
                  <a:pt x="397256" y="1585978"/>
                </a:lnTo>
                <a:lnTo>
                  <a:pt x="0" y="793116"/>
                </a:lnTo>
                <a:lnTo>
                  <a:pt x="397129" y="0"/>
                </a:lnTo>
                <a:lnTo>
                  <a:pt x="1449326" y="0"/>
                </a:lnTo>
                <a:lnTo>
                  <a:pt x="1846455" y="793243"/>
                </a:lnTo>
                <a:lnTo>
                  <a:pt x="1449326" y="1585978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60496" y="1485896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55" y="843027"/>
                </a:moveTo>
                <a:lnTo>
                  <a:pt x="211074" y="843027"/>
                </a:lnTo>
                <a:lnTo>
                  <a:pt x="0" y="421386"/>
                </a:lnTo>
                <a:lnTo>
                  <a:pt x="211074" y="0"/>
                </a:lnTo>
                <a:lnTo>
                  <a:pt x="762255" y="0"/>
                </a:lnTo>
                <a:lnTo>
                  <a:pt x="973329" y="421386"/>
                </a:lnTo>
                <a:lnTo>
                  <a:pt x="762255" y="843027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29274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3" y="2157345"/>
                </a:moveTo>
                <a:lnTo>
                  <a:pt x="539241" y="2157345"/>
                </a:lnTo>
                <a:lnTo>
                  <a:pt x="0" y="1078609"/>
                </a:lnTo>
                <a:lnTo>
                  <a:pt x="539368" y="0"/>
                </a:lnTo>
                <a:lnTo>
                  <a:pt x="1961003" y="0"/>
                </a:lnTo>
                <a:lnTo>
                  <a:pt x="2500371" y="1078609"/>
                </a:lnTo>
                <a:lnTo>
                  <a:pt x="1961003" y="2157345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793581" y="8772525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564" y="928747"/>
                </a:moveTo>
                <a:lnTo>
                  <a:pt x="232282" y="928747"/>
                </a:lnTo>
                <a:lnTo>
                  <a:pt x="0" y="464437"/>
                </a:lnTo>
                <a:lnTo>
                  <a:pt x="232282" y="0"/>
                </a:lnTo>
                <a:lnTo>
                  <a:pt x="853564" y="0"/>
                </a:lnTo>
                <a:lnTo>
                  <a:pt x="1084702" y="462024"/>
                </a:lnTo>
                <a:lnTo>
                  <a:pt x="1084702" y="466723"/>
                </a:lnTo>
                <a:lnTo>
                  <a:pt x="853564" y="92874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6699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72" y="4271879"/>
                </a:moveTo>
                <a:lnTo>
                  <a:pt x="0" y="4271879"/>
                </a:lnTo>
                <a:lnTo>
                  <a:pt x="0" y="0"/>
                </a:lnTo>
                <a:lnTo>
                  <a:pt x="671572" y="4271879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1850" y="394551"/>
            <a:ext cx="16664298" cy="2150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2" y="2694952"/>
            <a:ext cx="11859260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7" y="9704816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5" y="4331728"/>
            <a:ext cx="11741785" cy="31800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VARUN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KUMAR.R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24bca146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5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&amp;EB391FAFF6F986AAFA647458E4027502</a:t>
            </a:r>
            <a:endParaRPr sz="4200">
              <a:latin typeface="Calibri"/>
              <a:cs typeface="Calibri"/>
            </a:endParaRPr>
          </a:p>
          <a:p>
            <a:pPr marL="12700" marR="173990">
              <a:lnSpc>
                <a:spcPts val="4950"/>
              </a:lnSpc>
              <a:spcBef>
                <a:spcPts val="145"/>
              </a:spcBef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B.C.A</a:t>
            </a:r>
            <a:r>
              <a:rPr dirty="0" sz="4200" spc="-1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r>
              <a:rPr dirty="0" sz="4200" spc="-1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COLLEGE: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8866" y="-3"/>
            <a:ext cx="7115175" cy="10287000"/>
            <a:chOff x="11168866" y="-3"/>
            <a:chExt cx="7115175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866" y="5965"/>
              <a:ext cx="7115175" cy="10281285"/>
            </a:xfrm>
            <a:custGeom>
              <a:avLst/>
              <a:gdLst/>
              <a:ahLst/>
              <a:cxnLst/>
              <a:rect l="l" t="t" r="r" b="b"/>
              <a:pathLst>
                <a:path w="7115175" h="10281285">
                  <a:moveTo>
                    <a:pt x="16979" y="10280651"/>
                  </a:moveTo>
                  <a:lnTo>
                    <a:pt x="4025" y="10280651"/>
                  </a:lnTo>
                  <a:lnTo>
                    <a:pt x="0" y="10274683"/>
                  </a:lnTo>
                  <a:lnTo>
                    <a:pt x="4213822" y="7463156"/>
                  </a:lnTo>
                  <a:lnTo>
                    <a:pt x="2888323" y="2540"/>
                  </a:lnTo>
                  <a:lnTo>
                    <a:pt x="2902547" y="0"/>
                  </a:lnTo>
                  <a:lnTo>
                    <a:pt x="4226903" y="7454520"/>
                  </a:lnTo>
                  <a:lnTo>
                    <a:pt x="4252538" y="7454520"/>
                  </a:lnTo>
                  <a:lnTo>
                    <a:pt x="4229698" y="7469760"/>
                  </a:lnTo>
                  <a:lnTo>
                    <a:pt x="4231255" y="7478523"/>
                  </a:lnTo>
                  <a:lnTo>
                    <a:pt x="4216616" y="7478523"/>
                  </a:lnTo>
                  <a:lnTo>
                    <a:pt x="16979" y="10280651"/>
                  </a:lnTo>
                  <a:close/>
                </a:path>
                <a:path w="7115175" h="10281285">
                  <a:moveTo>
                    <a:pt x="4252538" y="7454520"/>
                  </a:moveTo>
                  <a:lnTo>
                    <a:pt x="4226903" y="7454520"/>
                  </a:lnTo>
                  <a:lnTo>
                    <a:pt x="7110692" y="5530343"/>
                  </a:lnTo>
                  <a:lnTo>
                    <a:pt x="7114630" y="5536185"/>
                  </a:lnTo>
                  <a:lnTo>
                    <a:pt x="7114630" y="5544821"/>
                  </a:lnTo>
                  <a:lnTo>
                    <a:pt x="4252538" y="7454520"/>
                  </a:lnTo>
                  <a:close/>
                </a:path>
                <a:path w="7115175" h="10281285">
                  <a:moveTo>
                    <a:pt x="4721822" y="10280779"/>
                  </a:moveTo>
                  <a:lnTo>
                    <a:pt x="4714583" y="10280779"/>
                  </a:lnTo>
                  <a:lnTo>
                    <a:pt x="4216616" y="7478523"/>
                  </a:lnTo>
                  <a:lnTo>
                    <a:pt x="4231255" y="7478523"/>
                  </a:lnTo>
                  <a:lnTo>
                    <a:pt x="4728808" y="10279508"/>
                  </a:lnTo>
                  <a:lnTo>
                    <a:pt x="4721822" y="10280779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1566" y="-3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30" y="10286748"/>
                  </a:moveTo>
                  <a:lnTo>
                    <a:pt x="0" y="10286748"/>
                  </a:lnTo>
                  <a:lnTo>
                    <a:pt x="3064511" y="0"/>
                  </a:lnTo>
                  <a:lnTo>
                    <a:pt x="4511930" y="0"/>
                  </a:lnTo>
                  <a:lnTo>
                    <a:pt x="4511930" y="10286748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2248" y="-3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48" y="10286748"/>
                  </a:moveTo>
                  <a:lnTo>
                    <a:pt x="1812164" y="10286748"/>
                  </a:lnTo>
                  <a:lnTo>
                    <a:pt x="0" y="0"/>
                  </a:lnTo>
                  <a:lnTo>
                    <a:pt x="3881248" y="0"/>
                  </a:lnTo>
                  <a:lnTo>
                    <a:pt x="3881248" y="10286748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0218" y="4571870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278" y="5714874"/>
                  </a:moveTo>
                  <a:lnTo>
                    <a:pt x="0" y="5714874"/>
                  </a:lnTo>
                  <a:lnTo>
                    <a:pt x="4883278" y="0"/>
                  </a:lnTo>
                  <a:lnTo>
                    <a:pt x="4883278" y="571487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5119" y="-3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77" y="10284843"/>
                  </a:moveTo>
                  <a:lnTo>
                    <a:pt x="3702052" y="10284843"/>
                  </a:lnTo>
                  <a:lnTo>
                    <a:pt x="0" y="0"/>
                  </a:lnTo>
                  <a:lnTo>
                    <a:pt x="4278377" y="0"/>
                  </a:lnTo>
                  <a:lnTo>
                    <a:pt x="4278377" y="10284843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2047" y="-3"/>
              <a:ext cx="1941830" cy="10284460"/>
            </a:xfrm>
            <a:custGeom>
              <a:avLst/>
              <a:gdLst/>
              <a:ahLst/>
              <a:cxnLst/>
              <a:rect l="l" t="t" r="r" b="b"/>
              <a:pathLst>
                <a:path w="1941830" h="10284460">
                  <a:moveTo>
                    <a:pt x="1941449" y="10284462"/>
                  </a:moveTo>
                  <a:lnTo>
                    <a:pt x="0" y="10284462"/>
                  </a:lnTo>
                  <a:lnTo>
                    <a:pt x="1532255" y="0"/>
                  </a:lnTo>
                  <a:lnTo>
                    <a:pt x="1941449" y="0"/>
                  </a:lnTo>
                  <a:lnTo>
                    <a:pt x="1941449" y="1028446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0976" y="-3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521" y="10286748"/>
                  </a:moveTo>
                  <a:lnTo>
                    <a:pt x="1670811" y="10286748"/>
                  </a:lnTo>
                  <a:lnTo>
                    <a:pt x="0" y="0"/>
                  </a:lnTo>
                  <a:lnTo>
                    <a:pt x="1882521" y="0"/>
                  </a:lnTo>
                  <a:lnTo>
                    <a:pt x="1882521" y="10286748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58456" y="5386194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40" y="4896739"/>
                  </a:moveTo>
                  <a:lnTo>
                    <a:pt x="0" y="4896739"/>
                  </a:lnTo>
                  <a:lnTo>
                    <a:pt x="2725040" y="0"/>
                  </a:lnTo>
                  <a:lnTo>
                    <a:pt x="2725040" y="489673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0265" y="804379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685800" y="0"/>
                  </a:lnTo>
                  <a:lnTo>
                    <a:pt x="685800" y="685800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0265" y="8843898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526" y="271525"/>
                  </a:moveTo>
                  <a:lnTo>
                    <a:pt x="0" y="271525"/>
                  </a:lnTo>
                  <a:lnTo>
                    <a:pt x="0" y="0"/>
                  </a:lnTo>
                  <a:lnTo>
                    <a:pt x="271526" y="0"/>
                  </a:lnTo>
                  <a:lnTo>
                    <a:pt x="271526" y="271525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62"/>
            <a:ext cx="3705224" cy="51244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29"/>
            <a:ext cx="1933574" cy="343810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5" y="2509894"/>
            <a:ext cx="2162174" cy="252182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2" y="6191773"/>
            <a:ext cx="1847030" cy="36575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16"/>
            <a:ext cx="2095499" cy="295274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116012" y="9708381"/>
            <a:ext cx="246570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4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865027" y="9692027"/>
            <a:ext cx="24574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1415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dirty="0" sz="6350"/>
              <a:t>RESULTS</a:t>
            </a:r>
            <a:r>
              <a:rPr dirty="0" sz="6350" spc="-135"/>
              <a:t> </a:t>
            </a:r>
            <a:r>
              <a:rPr dirty="0" sz="6350"/>
              <a:t>AND</a:t>
            </a:r>
            <a:r>
              <a:rPr dirty="0" sz="6350" spc="-135"/>
              <a:t> </a:t>
            </a:r>
            <a:r>
              <a:rPr dirty="0" sz="6350" spc="-10"/>
              <a:t>SCREENSHOTS</a:t>
            </a:r>
            <a:endParaRPr sz="6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153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865027" y="9692027"/>
            <a:ext cx="24574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6214110" algn="l"/>
              </a:tabLst>
            </a:pPr>
            <a:r>
              <a:rPr dirty="0"/>
              <a:t>The</a:t>
            </a:r>
            <a:r>
              <a:rPr dirty="0" spc="60"/>
              <a:t> </a:t>
            </a:r>
            <a:r>
              <a:rPr dirty="0" spc="-10"/>
              <a:t>DigitalPortfolio</a:t>
            </a:r>
            <a:r>
              <a:rPr dirty="0"/>
              <a:t>	Website</a:t>
            </a:r>
            <a:r>
              <a:rPr dirty="0" spc="160"/>
              <a:t> </a:t>
            </a:r>
            <a:r>
              <a:rPr dirty="0" spc="-10"/>
              <a:t>providesan </a:t>
            </a:r>
            <a:r>
              <a:rPr dirty="0"/>
              <a:t>organized</a:t>
            </a:r>
            <a:r>
              <a:rPr dirty="0" spc="45"/>
              <a:t> </a:t>
            </a:r>
            <a:r>
              <a:rPr dirty="0"/>
              <a:t>and</a:t>
            </a:r>
            <a:r>
              <a:rPr dirty="0" spc="55"/>
              <a:t> </a:t>
            </a:r>
            <a:r>
              <a:rPr dirty="0"/>
              <a:t>professional</a:t>
            </a:r>
            <a:r>
              <a:rPr dirty="0" spc="60"/>
              <a:t> </a:t>
            </a:r>
            <a:r>
              <a:rPr dirty="0" spc="-10"/>
              <a:t>wayto</a:t>
            </a:r>
          </a:p>
          <a:p>
            <a:pPr marL="12700">
              <a:lnSpc>
                <a:spcPts val="6110"/>
              </a:lnSpc>
            </a:pPr>
            <a:r>
              <a:rPr dirty="0"/>
              <a:t>present</a:t>
            </a:r>
            <a:r>
              <a:rPr dirty="0" spc="130"/>
              <a:t> </a:t>
            </a:r>
            <a:r>
              <a:rPr dirty="0" spc="-10"/>
              <a:t>personalachievements,skills,</a:t>
            </a:r>
          </a:p>
          <a:p>
            <a:pPr marL="12700" marR="9383395">
              <a:lnSpc>
                <a:spcPts val="6380"/>
              </a:lnSpc>
              <a:spcBef>
                <a:spcPts val="240"/>
              </a:spcBef>
            </a:pPr>
            <a:r>
              <a:rPr dirty="0" spc="-25"/>
              <a:t>and </a:t>
            </a:r>
            <a:r>
              <a:rPr dirty="0" spc="-10"/>
              <a:t>projects.</a:t>
            </a:r>
          </a:p>
          <a:p>
            <a:pPr marL="12700" marR="859155">
              <a:lnSpc>
                <a:spcPts val="6450"/>
              </a:lnSpc>
              <a:tabLst>
                <a:tab pos="2908300" algn="l"/>
                <a:tab pos="3876040" algn="l"/>
                <a:tab pos="9935210" algn="l"/>
              </a:tabLst>
            </a:pPr>
            <a:r>
              <a:rPr dirty="0" sz="5400"/>
              <a:t>It</a:t>
            </a:r>
            <a:r>
              <a:rPr dirty="0" sz="5400" spc="40"/>
              <a:t> </a:t>
            </a:r>
            <a:r>
              <a:rPr dirty="0" sz="5400" spc="-10"/>
              <a:t>enhances</a:t>
            </a:r>
            <a:r>
              <a:rPr dirty="0" sz="5400"/>
              <a:t>	</a:t>
            </a:r>
            <a:r>
              <a:rPr dirty="0" sz="5400" spc="-10"/>
              <a:t>careeropportunities</a:t>
            </a:r>
            <a:r>
              <a:rPr dirty="0" sz="5400"/>
              <a:t>	</a:t>
            </a:r>
            <a:r>
              <a:rPr dirty="0" sz="5400" spc="-25"/>
              <a:t>and </a:t>
            </a:r>
            <a:r>
              <a:rPr dirty="0" sz="5400" spc="-10"/>
              <a:t>creates</a:t>
            </a:r>
            <a:r>
              <a:rPr dirty="0" sz="5400"/>
              <a:t>	</a:t>
            </a:r>
            <a:r>
              <a:rPr dirty="0" sz="5400"/>
              <a:t>a</a:t>
            </a:r>
            <a:r>
              <a:rPr dirty="0" sz="5400" spc="20"/>
              <a:t> </a:t>
            </a:r>
            <a:r>
              <a:rPr dirty="0" sz="5400" spc="-10"/>
              <a:t>strongdigitalpresence</a:t>
            </a:r>
            <a:endParaRPr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349" y="876313"/>
            <a:ext cx="5791835" cy="99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50" b="1">
                <a:solidFill>
                  <a:srgbClr val="0000FF"/>
                </a:solidFill>
                <a:latin typeface="Trebuchet MS"/>
                <a:cs typeface="Trebuchet MS"/>
              </a:rPr>
              <a:t>PROJECT</a:t>
            </a:r>
            <a:r>
              <a:rPr dirty="0" sz="6350" spc="-185" b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6350" spc="-10" b="1">
                <a:solidFill>
                  <a:srgbClr val="0000FF"/>
                </a:solidFill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0349" y="1111200"/>
            <a:ext cx="9004300" cy="307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990"/>
              </a:lnSpc>
              <a:spcBef>
                <a:spcPts val="100"/>
              </a:spcBef>
            </a:pPr>
            <a:r>
              <a:rPr dirty="0" sz="10800" spc="1305">
                <a:latin typeface="Times New Roman"/>
                <a:cs typeface="Times New Roman"/>
              </a:rPr>
              <a:t>DIGITA</a:t>
            </a:r>
            <a:r>
              <a:rPr dirty="0" sz="10800" spc="670"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  <a:p>
            <a:pPr marL="12700">
              <a:lnSpc>
                <a:spcPts val="11990"/>
              </a:lnSpc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3" cy="37147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0087" y="9614963"/>
              <a:ext cx="5558155" cy="445134"/>
            </a:xfrm>
            <a:custGeom>
              <a:avLst/>
              <a:gdLst/>
              <a:ahLst/>
              <a:cxnLst/>
              <a:rect l="l" t="t" r="r" b="b"/>
              <a:pathLst>
                <a:path w="5558155" h="445134">
                  <a:moveTo>
                    <a:pt x="5557992" y="444639"/>
                  </a:moveTo>
                  <a:lnTo>
                    <a:pt x="0" y="444639"/>
                  </a:lnTo>
                  <a:lnTo>
                    <a:pt x="0" y="0"/>
                  </a:lnTo>
                  <a:lnTo>
                    <a:pt x="5557992" y="0"/>
                  </a:lnTo>
                  <a:lnTo>
                    <a:pt x="5557992" y="444639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7"/>
              <a:ext cx="2598524" cy="451484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116012" y="9708381"/>
            <a:ext cx="2465705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4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865027" y="9692027"/>
            <a:ext cx="13589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84265" y="605920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132570" y="2082171"/>
            <a:ext cx="6223000" cy="702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0395" indent="-589915">
              <a:lnSpc>
                <a:spcPts val="4995"/>
              </a:lnSpc>
              <a:spcBef>
                <a:spcPts val="100"/>
              </a:spcBef>
              <a:buAutoNum type="arabicPeriod"/>
              <a:tabLst>
                <a:tab pos="620395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1805" indent="-441325">
              <a:lnSpc>
                <a:spcPts val="4950"/>
              </a:lnSpc>
              <a:buAutoNum type="arabicPeriod"/>
              <a:tabLst>
                <a:tab pos="471805" algn="l"/>
              </a:tabLst>
            </a:pPr>
            <a:r>
              <a:rPr dirty="0" sz="4200" spc="204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620395" indent="-589915">
              <a:lnSpc>
                <a:spcPts val="4950"/>
              </a:lnSpc>
              <a:buAutoNum type="arabicPeriod"/>
              <a:tabLst>
                <a:tab pos="620395" algn="l"/>
              </a:tabLst>
            </a:pPr>
            <a:r>
              <a:rPr dirty="0" sz="4200" spc="29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2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30480" marR="5080" indent="441325">
              <a:lnSpc>
                <a:spcPts val="4950"/>
              </a:lnSpc>
              <a:spcBef>
                <a:spcPts val="195"/>
              </a:spcBef>
              <a:buAutoNum type="arabicPeriod"/>
              <a:tabLst>
                <a:tab pos="471805" algn="l"/>
              </a:tabLst>
            </a:pPr>
            <a:r>
              <a:rPr dirty="0" sz="4200" spc="21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Technologies </a:t>
            </a:r>
            <a:r>
              <a:rPr dirty="0" sz="4200" spc="220">
                <a:solidFill>
                  <a:srgbClr val="0D0D0D"/>
                </a:solidFill>
                <a:latin typeface="Times New Roman"/>
                <a:cs typeface="Times New Roman"/>
              </a:rPr>
              <a:t>5.Portfolio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designand</a:t>
            </a:r>
            <a:endParaRPr sz="4200">
              <a:latin typeface="Times New Roman"/>
              <a:cs typeface="Times New Roman"/>
            </a:endParaRPr>
          </a:p>
          <a:p>
            <a:pPr marL="525145">
              <a:lnSpc>
                <a:spcPts val="5030"/>
              </a:lnSpc>
              <a:spcBef>
                <a:spcPts val="135"/>
              </a:spcBef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80059" marR="2401570" indent="-452755">
              <a:lnSpc>
                <a:spcPts val="5020"/>
              </a:lnSpc>
              <a:spcBef>
                <a:spcPts val="175"/>
              </a:spcBef>
              <a:buAutoNum type="arabicPeriod" startAt="6"/>
              <a:tabLst>
                <a:tab pos="525145" algn="l"/>
              </a:tabLst>
            </a:pPr>
            <a:r>
              <a:rPr dirty="0" sz="4200" spc="295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 spc="3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9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29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38784" indent="-426084">
              <a:lnSpc>
                <a:spcPts val="4820"/>
              </a:lnSpc>
              <a:buAutoNum type="arabicPeriod" startAt="6"/>
              <a:tabLst>
                <a:tab pos="438784" algn="l"/>
              </a:tabLst>
            </a:pP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andScreenshots</a:t>
            </a:r>
            <a:endParaRPr sz="4200">
              <a:latin typeface="Times New Roman"/>
              <a:cs typeface="Times New Roman"/>
            </a:endParaRPr>
          </a:p>
          <a:p>
            <a:pPr marL="580390" indent="-567690">
              <a:lnSpc>
                <a:spcPts val="4950"/>
              </a:lnSpc>
              <a:buAutoNum type="arabicPeriod" startAt="6"/>
              <a:tabLst>
                <a:tab pos="580390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38784" indent="-426084">
              <a:lnSpc>
                <a:spcPts val="4995"/>
              </a:lnSpc>
              <a:buAutoNum type="arabicPeriod" startAt="6"/>
              <a:tabLst>
                <a:tab pos="438784" algn="l"/>
              </a:tabLst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5" y="0"/>
            <a:ext cx="7183120" cy="10287000"/>
            <a:chOff x="11105415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7212" y="4400550"/>
              <a:ext cx="4141174" cy="488632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2" y="9701212"/>
            <a:ext cx="266699" cy="266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2" y="823442"/>
            <a:ext cx="8246109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50"/>
              <a:t>PROBLEM</a:t>
            </a:r>
            <a:r>
              <a:rPr dirty="0" sz="6350" spc="-155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317142" y="2472563"/>
            <a:ext cx="10822940" cy="380872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86105">
              <a:lnSpc>
                <a:spcPts val="4950"/>
              </a:lnSpc>
              <a:spcBef>
                <a:spcPts val="340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537845">
              <a:lnSpc>
                <a:spcPts val="4950"/>
              </a:lnSpc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55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95"/>
              </a:lnSpc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5" y="0"/>
            <a:ext cx="7183120" cy="10287000"/>
            <a:chOff x="11105415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2" y="9701212"/>
            <a:ext cx="266699" cy="2666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3544" rIns="0" bIns="0" rtlCol="0" vert="horz">
            <a:spAutoFit/>
          </a:bodyPr>
          <a:lstStyle/>
          <a:p>
            <a:pPr marL="284480">
              <a:lnSpc>
                <a:spcPct val="100000"/>
              </a:lnSpc>
              <a:spcBef>
                <a:spcPts val="100"/>
              </a:spcBef>
            </a:pPr>
            <a:r>
              <a:rPr dirty="0" sz="6350"/>
              <a:t>PROJECT</a:t>
            </a:r>
            <a:r>
              <a:rPr dirty="0" sz="6350" spc="-180"/>
              <a:t> </a:t>
            </a:r>
            <a:r>
              <a:rPr dirty="0" sz="6350" spc="-10"/>
              <a:t>OVERVIEW</a:t>
            </a:r>
            <a:endParaRPr sz="635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175705" y="2715983"/>
            <a:ext cx="10861040" cy="507555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50"/>
              </a:spcBef>
            </a:pPr>
            <a:r>
              <a:rPr dirty="0" sz="4200">
                <a:latin typeface="Calibri"/>
                <a:cs typeface="Calibri"/>
              </a:rPr>
              <a:t>TheDigital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05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1771650">
              <a:lnSpc>
                <a:spcPts val="4950"/>
              </a:lnSpc>
              <a:spcBef>
                <a:spcPts val="1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212850">
              <a:lnSpc>
                <a:spcPts val="4950"/>
              </a:lnSpc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1850" y="1280585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56118" y="305140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5" y="0"/>
            <a:ext cx="7183120" cy="10287000"/>
            <a:chOff x="11105415" y="0"/>
            <a:chExt cx="718312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5" y="0"/>
              <a:ext cx="7182583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8420" y="1938928"/>
              <a:ext cx="4043066" cy="7915274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3" y="804385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7" y="685797"/>
                </a:moveTo>
                <a:lnTo>
                  <a:pt x="0" y="685797"/>
                </a:lnTo>
                <a:lnTo>
                  <a:pt x="0" y="0"/>
                </a:lnTo>
                <a:lnTo>
                  <a:pt x="685797" y="0"/>
                </a:lnTo>
                <a:lnTo>
                  <a:pt x="685797" y="68579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030323" y="8843955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523" y="271525"/>
                </a:moveTo>
                <a:lnTo>
                  <a:pt x="0" y="271525"/>
                </a:lnTo>
                <a:lnTo>
                  <a:pt x="0" y="0"/>
                </a:lnTo>
                <a:lnTo>
                  <a:pt x="271523" y="0"/>
                </a:lnTo>
                <a:lnTo>
                  <a:pt x="271523" y="271525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2" y="9701212"/>
            <a:ext cx="266699" cy="266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11850" y="1265811"/>
            <a:ext cx="792353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2355" algn="l"/>
                <a:tab pos="3872229" algn="l"/>
              </a:tabLst>
            </a:pPr>
            <a:r>
              <a:rPr dirty="0" sz="5400" spc="-10"/>
              <a:t>TOOLS</a:t>
            </a:r>
            <a:r>
              <a:rPr dirty="0" sz="5400"/>
              <a:t>	</a:t>
            </a:r>
            <a:r>
              <a:rPr dirty="0" sz="5400" spc="-25"/>
              <a:t>AND</a:t>
            </a:r>
            <a:r>
              <a:rPr dirty="0" sz="5400"/>
              <a:t>	</a:t>
            </a:r>
            <a:r>
              <a:rPr dirty="0" sz="5400" spc="-10"/>
              <a:t>TECHNIQUES</a:t>
            </a:r>
            <a:endParaRPr sz="5400"/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50879" y="2214206"/>
            <a:ext cx="9274175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Frontend: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HTML,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CSS,JavaScript,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 marL="12700" marR="205104">
              <a:lnSpc>
                <a:spcPct val="120500"/>
              </a:lnSpc>
              <a:spcBef>
                <a:spcPts val="39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543175">
              <a:lnSpc>
                <a:spcPct val="148800"/>
              </a:lnSpc>
              <a:spcBef>
                <a:spcPts val="2775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5087600" y="7877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84265" y="394551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75705" y="2155199"/>
            <a:ext cx="951801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5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follows</a:t>
            </a:r>
            <a:r>
              <a:rPr dirty="0" sz="4800" spc="6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a</a:t>
            </a:r>
            <a:r>
              <a:rPr dirty="0" sz="4800" spc="6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clean,</a:t>
            </a:r>
            <a:r>
              <a:rPr dirty="0" sz="4800" spc="6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ts val="5490"/>
              </a:lnSpc>
              <a:tabLst>
                <a:tab pos="6765290" algn="l"/>
              </a:tabLst>
            </a:pPr>
            <a:r>
              <a:rPr dirty="0" sz="4800" spc="-10">
                <a:latin typeface="Calibri"/>
                <a:cs typeface="Calibri"/>
              </a:rPr>
              <a:t>professionallayoutwith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ts val="5730"/>
              </a:lnSpc>
              <a:tabLst>
                <a:tab pos="2896235" algn="l"/>
                <a:tab pos="5525135" algn="l"/>
              </a:tabLst>
            </a:pPr>
            <a:r>
              <a:rPr dirty="0" sz="4800" spc="-10">
                <a:latin typeface="Calibri"/>
                <a:cs typeface="Calibri"/>
              </a:rPr>
              <a:t>navigation.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75705" y="5050798"/>
            <a:ext cx="2176145" cy="220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About,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spcBef>
                <a:spcPts val="130"/>
              </a:spcBef>
            </a:pPr>
            <a:r>
              <a:rPr dirty="0" sz="4800" spc="-10">
                <a:latin typeface="Calibri"/>
                <a:cs typeface="Calibri"/>
              </a:rPr>
              <a:t>Projects, 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80742" y="5050798"/>
            <a:ext cx="8124825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3327400" algn="l"/>
                <a:tab pos="7178675" algn="l"/>
              </a:tabLst>
            </a:pPr>
            <a:r>
              <a:rPr dirty="0" sz="4800" spc="-10">
                <a:latin typeface="Calibri"/>
                <a:cs typeface="Calibri"/>
              </a:rPr>
              <a:t>Education,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5" y="7222498"/>
            <a:ext cx="7876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  <a:tab pos="3870960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portfolio</a:t>
            </a:r>
            <a:r>
              <a:rPr dirty="0" sz="4800">
                <a:latin typeface="Calibri"/>
                <a:cs typeface="Calibri"/>
              </a:rPr>
              <a:t>	is</a:t>
            </a:r>
            <a:r>
              <a:rPr dirty="0" sz="4800" spc="114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responsivefor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44596" y="7222498"/>
            <a:ext cx="12084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75705" y="7946398"/>
            <a:ext cx="69227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  <a:tab pos="3205480" algn="l"/>
              </a:tabLst>
            </a:pPr>
            <a:r>
              <a:rPr dirty="0" sz="4800" spc="-10">
                <a:latin typeface="Calibri"/>
                <a:cs typeface="Calibri"/>
              </a:rPr>
              <a:t>desktop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mobiledevices.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5" y="0"/>
            <a:ext cx="7182583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592" y="523214"/>
            <a:ext cx="6304280" cy="2021839"/>
          </a:xfrm>
          <a:prstGeom prst="rect"/>
        </p:spPr>
        <p:txBody>
          <a:bodyPr wrap="square" lIns="0" tIns="40640" rIns="0" bIns="0" rtlCol="0" vert="horz">
            <a:spAutoFit/>
          </a:bodyPr>
          <a:lstStyle/>
          <a:p>
            <a:pPr marL="12700" marR="5080">
              <a:lnSpc>
                <a:spcPts val="7800"/>
              </a:lnSpc>
              <a:spcBef>
                <a:spcPts val="320"/>
              </a:spcBef>
            </a:pPr>
            <a:r>
              <a:rPr dirty="0" sz="6600"/>
              <a:t>FEATURES 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4" name="object 4" descr=""/>
          <p:cNvSpPr txBox="1"/>
          <p:nvPr/>
        </p:nvSpPr>
        <p:spPr>
          <a:xfrm>
            <a:off x="1466160" y="2020477"/>
            <a:ext cx="10227310" cy="5731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8923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1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withsmooth</a:t>
            </a:r>
            <a:r>
              <a:rPr dirty="0" sz="4200" spc="-15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Yakoo Yakoop</dc:creator>
  <cp:keywords>DAGzUYRHFl4,BAGykJa1rtI,0</cp:keywords>
  <dc:title>STUDENT NAME: VARUN KUMAR.R REGISTER NO AND NMID: 24bca021&amp; 8F46522115418E1AE974368EEBEEE239 DEPARTMENT: B.C.A Computer Application COLLEGE: Mohamed Sathak College of Arts and Science</dc:title>
  <dcterms:created xsi:type="dcterms:W3CDTF">2025-09-18T09:39:12Z</dcterms:created>
  <dcterms:modified xsi:type="dcterms:W3CDTF">2025-09-18T09:39:12Z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2025-09-18T00:00:00Z</vt:filetime>
  </property>
  <property fmtid="{D5CDD505-2E9C-101B-9397-08002B2CF9AE}" pid="5" name="Producer">
    <vt:lpwstr>Canva</vt:lpwstr>
  </property>
</Properties>
</file>