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75" y="6000"/>
            <a:ext cx="7115175" cy="10280650"/>
          </a:xfrm>
          <a:custGeom>
            <a:avLst/>
            <a:gdLst/>
            <a:ahLst/>
            <a:cxnLst/>
            <a:rect l="l" t="t" r="r" b="b"/>
            <a:pathLst>
              <a:path w="7115175" h="10280650">
                <a:moveTo>
                  <a:pt x="4721673" y="10280426"/>
                </a:moveTo>
                <a:lnTo>
                  <a:pt x="4714434" y="10280426"/>
                </a:lnTo>
                <a:lnTo>
                  <a:pt x="4216463" y="7478249"/>
                </a:lnTo>
                <a:lnTo>
                  <a:pt x="16859" y="10280426"/>
                </a:lnTo>
                <a:lnTo>
                  <a:pt x="4000" y="10280426"/>
                </a:lnTo>
                <a:lnTo>
                  <a:pt x="0" y="10274425"/>
                </a:lnTo>
                <a:lnTo>
                  <a:pt x="4213796" y="7462914"/>
                </a:lnTo>
                <a:lnTo>
                  <a:pt x="2888287" y="2476"/>
                </a:lnTo>
                <a:lnTo>
                  <a:pt x="2902479" y="0"/>
                </a:lnTo>
                <a:lnTo>
                  <a:pt x="4226846" y="7454247"/>
                </a:lnTo>
                <a:lnTo>
                  <a:pt x="7110561" y="5530060"/>
                </a:lnTo>
                <a:lnTo>
                  <a:pt x="7114561" y="5535965"/>
                </a:lnTo>
                <a:lnTo>
                  <a:pt x="7114561" y="5544538"/>
                </a:lnTo>
                <a:lnTo>
                  <a:pt x="4229608" y="7469582"/>
                </a:lnTo>
                <a:lnTo>
                  <a:pt x="4728817" y="10279188"/>
                </a:lnTo>
                <a:lnTo>
                  <a:pt x="4721673" y="10280426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1511" y="0"/>
            <a:ext cx="4512310" cy="10287000"/>
          </a:xfrm>
          <a:custGeom>
            <a:avLst/>
            <a:gdLst/>
            <a:ahLst/>
            <a:cxnLst/>
            <a:rect l="l" t="t" r="r" b="b"/>
            <a:pathLst>
              <a:path w="4512309" h="10287000">
                <a:moveTo>
                  <a:pt x="4512026" y="10286427"/>
                </a:moveTo>
                <a:lnTo>
                  <a:pt x="0" y="10286427"/>
                </a:lnTo>
                <a:lnTo>
                  <a:pt x="3064691" y="0"/>
                </a:lnTo>
                <a:lnTo>
                  <a:pt x="4512026" y="0"/>
                </a:lnTo>
                <a:lnTo>
                  <a:pt x="4512026" y="10286427"/>
                </a:lnTo>
                <a:close/>
              </a:path>
            </a:pathLst>
          </a:custGeom>
          <a:solidFill>
            <a:srgbClr val="5CCAEC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2261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276" y="10286427"/>
                </a:moveTo>
                <a:lnTo>
                  <a:pt x="1812240" y="10286427"/>
                </a:lnTo>
                <a:lnTo>
                  <a:pt x="0" y="0"/>
                </a:lnTo>
                <a:lnTo>
                  <a:pt x="3881276" y="0"/>
                </a:lnTo>
                <a:lnTo>
                  <a:pt x="3881276" y="10286427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0318" y="4571777"/>
            <a:ext cx="4883785" cy="5715000"/>
          </a:xfrm>
          <a:custGeom>
            <a:avLst/>
            <a:gdLst/>
            <a:ahLst/>
            <a:cxnLst/>
            <a:rect l="l" t="t" r="r" b="b"/>
            <a:pathLst>
              <a:path w="4883784" h="5715000">
                <a:moveTo>
                  <a:pt x="4883218" y="5714649"/>
                </a:moveTo>
                <a:lnTo>
                  <a:pt x="0" y="5714649"/>
                </a:lnTo>
                <a:lnTo>
                  <a:pt x="4883218" y="0"/>
                </a:lnTo>
                <a:lnTo>
                  <a:pt x="4883218" y="5714649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5161" y="0"/>
            <a:ext cx="4278630" cy="10285095"/>
          </a:xfrm>
          <a:custGeom>
            <a:avLst/>
            <a:gdLst/>
            <a:ahLst/>
            <a:cxnLst/>
            <a:rect l="l" t="t" r="r" b="b"/>
            <a:pathLst>
              <a:path w="4278630" h="10285095">
                <a:moveTo>
                  <a:pt x="4278376" y="10284522"/>
                </a:moveTo>
                <a:lnTo>
                  <a:pt x="3702014" y="10284522"/>
                </a:lnTo>
                <a:lnTo>
                  <a:pt x="0" y="0"/>
                </a:lnTo>
                <a:lnTo>
                  <a:pt x="4278376" y="0"/>
                </a:lnTo>
                <a:lnTo>
                  <a:pt x="4278376" y="10284522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2042" y="0"/>
            <a:ext cx="1941830" cy="10284460"/>
          </a:xfrm>
          <a:custGeom>
            <a:avLst/>
            <a:gdLst/>
            <a:ahLst/>
            <a:cxnLst/>
            <a:rect l="l" t="t" r="r" b="b"/>
            <a:pathLst>
              <a:path w="1941830" h="10284460">
                <a:moveTo>
                  <a:pt x="1941495" y="10284236"/>
                </a:moveTo>
                <a:lnTo>
                  <a:pt x="0" y="10284236"/>
                </a:lnTo>
                <a:lnTo>
                  <a:pt x="1532393" y="0"/>
                </a:lnTo>
                <a:lnTo>
                  <a:pt x="1941495" y="0"/>
                </a:lnTo>
                <a:lnTo>
                  <a:pt x="1941495" y="10284236"/>
                </a:lnTo>
                <a:close/>
              </a:path>
            </a:pathLst>
          </a:custGeom>
          <a:solidFill>
            <a:srgbClr val="2D81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1097" y="0"/>
            <a:ext cx="1882775" cy="10287000"/>
          </a:xfrm>
          <a:custGeom>
            <a:avLst/>
            <a:gdLst/>
            <a:ahLst/>
            <a:cxnLst/>
            <a:rect l="l" t="t" r="r" b="b"/>
            <a:pathLst>
              <a:path w="1882775" h="10287000">
                <a:moveTo>
                  <a:pt x="1882439" y="10286427"/>
                </a:moveTo>
                <a:lnTo>
                  <a:pt x="1670793" y="10286427"/>
                </a:lnTo>
                <a:lnTo>
                  <a:pt x="0" y="0"/>
                </a:lnTo>
                <a:lnTo>
                  <a:pt x="1882439" y="0"/>
                </a:lnTo>
                <a:lnTo>
                  <a:pt x="1882439" y="10286427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414" y="5386046"/>
            <a:ext cx="2725420" cy="4897120"/>
          </a:xfrm>
          <a:custGeom>
            <a:avLst/>
            <a:gdLst/>
            <a:ahLst/>
            <a:cxnLst/>
            <a:rect l="l" t="t" r="r" b="b"/>
            <a:pathLst>
              <a:path w="2725419" h="4897120">
                <a:moveTo>
                  <a:pt x="2725123" y="4896570"/>
                </a:moveTo>
                <a:lnTo>
                  <a:pt x="0" y="4896570"/>
                </a:lnTo>
                <a:lnTo>
                  <a:pt x="2725123" y="0"/>
                </a:lnTo>
                <a:lnTo>
                  <a:pt x="2725123" y="4896570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960503" y="1485898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5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5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793578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651" y="323053"/>
            <a:ext cx="11357293" cy="3170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334" y="2569526"/>
            <a:ext cx="11069320" cy="5706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52323" y="9688682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750" y="4202745"/>
            <a:ext cx="11958955" cy="315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Abdul</a:t>
            </a:r>
            <a:r>
              <a:rPr dirty="0" sz="4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Rahman.k</a:t>
            </a:r>
            <a:r>
              <a:rPr dirty="0" sz="42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 marR="2968625">
              <a:lnSpc>
                <a:spcPts val="4950"/>
              </a:lnSpc>
              <a:spcBef>
                <a:spcPts val="229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1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24bcae005</a:t>
            </a:r>
            <a:r>
              <a:rPr dirty="0" sz="4200" spc="-1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5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FCCEC53A64D8EA6A7004297A7CB5DD90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530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2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712" y="9727262"/>
            <a:ext cx="1710689" cy="481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ts val="1880"/>
              </a:lnSpc>
              <a:spcBef>
                <a:spcPts val="3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10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2D81C2"/>
                </a:solidFill>
                <a:latin typeface="Trebuchet MS"/>
                <a:cs typeface="Trebuchet MS"/>
              </a:rPr>
              <a:t>Annual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" y="5072059"/>
            <a:ext cx="3700295" cy="51273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1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8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0" y="2509892"/>
            <a:ext cx="2162809" cy="25240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0" y="6191772"/>
            <a:ext cx="1844361" cy="365990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71" cy="2952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852323" y="9688682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0" y="9701210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4895" y="435926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52323" y="9688682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4973955" algn="l"/>
                <a:tab pos="6214110" algn="l"/>
                <a:tab pos="8694420" algn="l"/>
                <a:tab pos="9314815" algn="l"/>
              </a:tabLst>
            </a:pPr>
            <a:r>
              <a:rPr dirty="0"/>
              <a:t>The</a:t>
            </a:r>
            <a:r>
              <a:rPr dirty="0" spc="-140"/>
              <a:t> </a:t>
            </a:r>
            <a:r>
              <a:rPr dirty="0"/>
              <a:t>Digital</a:t>
            </a:r>
            <a:r>
              <a:rPr dirty="0" spc="-14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-204"/>
              <a:t> </a:t>
            </a:r>
            <a:r>
              <a:rPr dirty="0" spc="-10"/>
              <a:t>provides </a:t>
            </a:r>
            <a:r>
              <a:rPr dirty="0"/>
              <a:t>an</a:t>
            </a:r>
            <a:r>
              <a:rPr dirty="0" spc="-135"/>
              <a:t> </a:t>
            </a:r>
            <a:r>
              <a:rPr dirty="0" spc="-10"/>
              <a:t>organized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pc="-10"/>
              <a:t>professional</a:t>
            </a:r>
            <a:r>
              <a:rPr dirty="0"/>
              <a:t>	way</a:t>
            </a:r>
            <a:r>
              <a:rPr dirty="0" spc="-130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5885"/>
              </a:lnSpc>
            </a:pPr>
            <a:r>
              <a:rPr dirty="0" spc="-10"/>
              <a:t>projects.</a:t>
            </a:r>
          </a:p>
          <a:p>
            <a:pPr marL="12700" marR="79375">
              <a:lnSpc>
                <a:spcPts val="6450"/>
              </a:lnSpc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-65"/>
              <a:t> </a:t>
            </a:r>
            <a:r>
              <a:rPr dirty="0" spc="-10"/>
              <a:t>enhances</a:t>
            </a:r>
            <a:r>
              <a:rPr dirty="0"/>
              <a:t>	career</a:t>
            </a:r>
            <a:r>
              <a:rPr dirty="0" spc="-215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strongdigital</a:t>
            </a:r>
            <a:r>
              <a:rPr dirty="0" spc="-200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2478" y="-3465"/>
            <a:ext cx="7130415" cy="10285730"/>
            <a:chOff x="11162478" y="-3465"/>
            <a:chExt cx="7130415" cy="10285730"/>
          </a:xfrm>
        </p:grpSpPr>
        <p:sp>
          <p:nvSpPr>
            <p:cNvPr id="4" name="object 4" descr=""/>
            <p:cNvSpPr/>
            <p:nvPr/>
          </p:nvSpPr>
          <p:spPr>
            <a:xfrm>
              <a:off x="11167241" y="1299"/>
              <a:ext cx="7120890" cy="10276205"/>
            </a:xfrm>
            <a:custGeom>
              <a:avLst/>
              <a:gdLst/>
              <a:ahLst/>
              <a:cxnLst/>
              <a:rect l="l" t="t" r="r" b="b"/>
              <a:pathLst>
                <a:path w="7120890" h="10276205">
                  <a:moveTo>
                    <a:pt x="2898620" y="0"/>
                  </a:moveTo>
                  <a:lnTo>
                    <a:pt x="4729498" y="10276046"/>
                  </a:lnTo>
                </a:path>
                <a:path w="7120890" h="10276205">
                  <a:moveTo>
                    <a:pt x="7120758" y="5538313"/>
                  </a:moveTo>
                  <a:lnTo>
                    <a:pt x="0" y="10276048"/>
                  </a:lnTo>
                </a:path>
              </a:pathLst>
            </a:custGeom>
            <a:ln w="9527">
              <a:solidFill>
                <a:srgbClr val="5C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8696" y="0"/>
              <a:ext cx="4509770" cy="10269220"/>
            </a:xfrm>
            <a:custGeom>
              <a:avLst/>
              <a:gdLst/>
              <a:ahLst/>
              <a:cxnLst/>
              <a:rect l="l" t="t" r="r" b="b"/>
              <a:pathLst>
                <a:path w="4509769" h="10269220">
                  <a:moveTo>
                    <a:pt x="4509302" y="10268966"/>
                  </a:moveTo>
                  <a:lnTo>
                    <a:pt x="0" y="10268966"/>
                  </a:lnTo>
                  <a:lnTo>
                    <a:pt x="3068001" y="0"/>
                  </a:lnTo>
                  <a:lnTo>
                    <a:pt x="4509302" y="0"/>
                  </a:lnTo>
                  <a:lnTo>
                    <a:pt x="4509302" y="10268966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12741" y="0"/>
              <a:ext cx="3875404" cy="10269220"/>
            </a:xfrm>
            <a:custGeom>
              <a:avLst/>
              <a:gdLst/>
              <a:ahLst/>
              <a:cxnLst/>
              <a:rect l="l" t="t" r="r" b="b"/>
              <a:pathLst>
                <a:path w="3875405" h="10269220">
                  <a:moveTo>
                    <a:pt x="3875258" y="10268966"/>
                  </a:moveTo>
                  <a:lnTo>
                    <a:pt x="1814242" y="10268966"/>
                  </a:lnTo>
                  <a:lnTo>
                    <a:pt x="0" y="0"/>
                  </a:lnTo>
                  <a:lnTo>
                    <a:pt x="3875258" y="0"/>
                  </a:lnTo>
                  <a:lnTo>
                    <a:pt x="3875258" y="10268966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7469" y="4586264"/>
              <a:ext cx="4880610" cy="5695950"/>
            </a:xfrm>
            <a:custGeom>
              <a:avLst/>
              <a:gdLst/>
              <a:ahLst/>
              <a:cxnLst/>
              <a:rect l="l" t="t" r="r" b="b"/>
              <a:pathLst>
                <a:path w="4880609" h="5695950">
                  <a:moveTo>
                    <a:pt x="4880529" y="5695369"/>
                  </a:moveTo>
                  <a:lnTo>
                    <a:pt x="0" y="5695369"/>
                  </a:lnTo>
                  <a:lnTo>
                    <a:pt x="4880529" y="0"/>
                  </a:lnTo>
                  <a:lnTo>
                    <a:pt x="4880529" y="569536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6978" y="0"/>
              <a:ext cx="4271645" cy="10269220"/>
            </a:xfrm>
            <a:custGeom>
              <a:avLst/>
              <a:gdLst/>
              <a:ahLst/>
              <a:cxnLst/>
              <a:rect l="l" t="t" r="r" b="b"/>
              <a:pathLst>
                <a:path w="4271644" h="10269220">
                  <a:moveTo>
                    <a:pt x="4271021" y="10268966"/>
                  </a:moveTo>
                  <a:lnTo>
                    <a:pt x="3706827" y="10268966"/>
                  </a:lnTo>
                  <a:lnTo>
                    <a:pt x="0" y="0"/>
                  </a:lnTo>
                  <a:lnTo>
                    <a:pt x="4271021" y="0"/>
                  </a:lnTo>
                  <a:lnTo>
                    <a:pt x="4271021" y="1026896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5079" y="0"/>
              <a:ext cx="1932939" cy="10269220"/>
            </a:xfrm>
            <a:custGeom>
              <a:avLst/>
              <a:gdLst/>
              <a:ahLst/>
              <a:cxnLst/>
              <a:rect l="l" t="t" r="r" b="b"/>
              <a:pathLst>
                <a:path w="1932940" h="10269220">
                  <a:moveTo>
                    <a:pt x="1932920" y="10268966"/>
                  </a:moveTo>
                  <a:lnTo>
                    <a:pt x="0" y="10268966"/>
                  </a:lnTo>
                  <a:lnTo>
                    <a:pt x="1534476" y="0"/>
                  </a:lnTo>
                  <a:lnTo>
                    <a:pt x="1932920" y="0"/>
                  </a:lnTo>
                  <a:lnTo>
                    <a:pt x="1932920" y="10268966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6429" y="0"/>
              <a:ext cx="1871980" cy="10269220"/>
            </a:xfrm>
            <a:custGeom>
              <a:avLst/>
              <a:gdLst/>
              <a:ahLst/>
              <a:cxnLst/>
              <a:rect l="l" t="t" r="r" b="b"/>
              <a:pathLst>
                <a:path w="1871980" h="10269220">
                  <a:moveTo>
                    <a:pt x="1871570" y="10268966"/>
                  </a:moveTo>
                  <a:lnTo>
                    <a:pt x="1672598" y="10268966"/>
                  </a:lnTo>
                  <a:lnTo>
                    <a:pt x="0" y="0"/>
                  </a:lnTo>
                  <a:lnTo>
                    <a:pt x="1871570" y="0"/>
                  </a:lnTo>
                  <a:lnTo>
                    <a:pt x="1871570" y="10268966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8497" y="5408867"/>
              <a:ext cx="2719705" cy="4872990"/>
            </a:xfrm>
            <a:custGeom>
              <a:avLst/>
              <a:gdLst/>
              <a:ahLst/>
              <a:cxnLst/>
              <a:rect l="l" t="t" r="r" b="b"/>
              <a:pathLst>
                <a:path w="2719705" h="4872990">
                  <a:moveTo>
                    <a:pt x="2719502" y="4872766"/>
                  </a:moveTo>
                  <a:lnTo>
                    <a:pt x="0" y="4872766"/>
                  </a:lnTo>
                  <a:lnTo>
                    <a:pt x="2719502" y="0"/>
                  </a:lnTo>
                  <a:lnTo>
                    <a:pt x="2719502" y="487276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032156" y="804036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32156" y="8840113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5" y="9615485"/>
            <a:ext cx="5557520" cy="443230"/>
            <a:chOff x="700085" y="9615485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0"/>
              <a:ext cx="3214687" cy="30003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5" y="9615485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7651" y="809043"/>
            <a:ext cx="614045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989" b="0">
                <a:solidFill>
                  <a:srgbClr val="000000"/>
                </a:solidFill>
                <a:latin typeface="Times New Roman"/>
                <a:cs typeface="Times New Roman"/>
              </a:rPr>
              <a:t>DIGIT</a:t>
            </a:r>
            <a:r>
              <a:rPr dirty="0" sz="10800" spc="68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284951" y="2529132"/>
            <a:ext cx="8453755" cy="33096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 marR="17780">
              <a:lnSpc>
                <a:spcPts val="12900"/>
              </a:lnSpc>
              <a:spcBef>
                <a:spcPts val="380"/>
              </a:spcBef>
            </a:pPr>
            <a:r>
              <a:rPr dirty="0" sz="10800" spc="-5685">
                <a:latin typeface="Times New Roman"/>
                <a:cs typeface="Times New Roman"/>
              </a:rPr>
              <a:t>P</a:t>
            </a:r>
            <a:r>
              <a:rPr dirty="0" baseline="-9002" sz="16200" spc="1417">
                <a:latin typeface="Times New Roman"/>
                <a:cs typeface="Times New Roman"/>
              </a:rPr>
              <a:t>L</a:t>
            </a:r>
            <a:r>
              <a:rPr dirty="0" sz="10800" spc="360">
                <a:latin typeface="Times New Roman"/>
                <a:cs typeface="Times New Roman"/>
              </a:rPr>
              <a:t>O</a:t>
            </a:r>
            <a:r>
              <a:rPr dirty="0" sz="10800" spc="-1425">
                <a:latin typeface="Times New Roman"/>
                <a:cs typeface="Times New Roman"/>
              </a:rPr>
              <a:t> </a:t>
            </a:r>
            <a:r>
              <a:rPr dirty="0" sz="10800" spc="1995">
                <a:latin typeface="Times New Roman"/>
                <a:cs typeface="Times New Roman"/>
              </a:rPr>
              <a:t>RTFOL</a:t>
            </a:r>
            <a:r>
              <a:rPr dirty="0" sz="10800" spc="725">
                <a:latin typeface="Times New Roman"/>
                <a:cs typeface="Times New Roman"/>
              </a:rPr>
              <a:t>I</a:t>
            </a:r>
            <a:r>
              <a:rPr dirty="0" sz="10800" spc="1780">
                <a:latin typeface="Times New Roman"/>
                <a:cs typeface="Times New Roman"/>
              </a:rPr>
              <a:t> </a:t>
            </a:r>
            <a:r>
              <a:rPr dirty="0" sz="10800" spc="41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2478" y="-3465"/>
            <a:ext cx="7130415" cy="10285730"/>
            <a:chOff x="11162478" y="-3465"/>
            <a:chExt cx="7130415" cy="10285730"/>
          </a:xfrm>
        </p:grpSpPr>
        <p:sp>
          <p:nvSpPr>
            <p:cNvPr id="4" name="object 4" descr=""/>
            <p:cNvSpPr/>
            <p:nvPr/>
          </p:nvSpPr>
          <p:spPr>
            <a:xfrm>
              <a:off x="11167241" y="1299"/>
              <a:ext cx="7120890" cy="10276205"/>
            </a:xfrm>
            <a:custGeom>
              <a:avLst/>
              <a:gdLst/>
              <a:ahLst/>
              <a:cxnLst/>
              <a:rect l="l" t="t" r="r" b="b"/>
              <a:pathLst>
                <a:path w="7120890" h="10276205">
                  <a:moveTo>
                    <a:pt x="2898620" y="0"/>
                  </a:moveTo>
                  <a:lnTo>
                    <a:pt x="4729498" y="10276046"/>
                  </a:lnTo>
                </a:path>
                <a:path w="7120890" h="10276205">
                  <a:moveTo>
                    <a:pt x="7120758" y="5538313"/>
                  </a:moveTo>
                  <a:lnTo>
                    <a:pt x="0" y="10276048"/>
                  </a:lnTo>
                </a:path>
              </a:pathLst>
            </a:custGeom>
            <a:ln w="9527">
              <a:solidFill>
                <a:srgbClr val="5C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8696" y="0"/>
              <a:ext cx="4509770" cy="10269220"/>
            </a:xfrm>
            <a:custGeom>
              <a:avLst/>
              <a:gdLst/>
              <a:ahLst/>
              <a:cxnLst/>
              <a:rect l="l" t="t" r="r" b="b"/>
              <a:pathLst>
                <a:path w="4509769" h="10269220">
                  <a:moveTo>
                    <a:pt x="4509302" y="10268966"/>
                  </a:moveTo>
                  <a:lnTo>
                    <a:pt x="0" y="10268966"/>
                  </a:lnTo>
                  <a:lnTo>
                    <a:pt x="3068001" y="0"/>
                  </a:lnTo>
                  <a:lnTo>
                    <a:pt x="4509302" y="0"/>
                  </a:lnTo>
                  <a:lnTo>
                    <a:pt x="4509302" y="10268966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12741" y="0"/>
              <a:ext cx="3875404" cy="10269220"/>
            </a:xfrm>
            <a:custGeom>
              <a:avLst/>
              <a:gdLst/>
              <a:ahLst/>
              <a:cxnLst/>
              <a:rect l="l" t="t" r="r" b="b"/>
              <a:pathLst>
                <a:path w="3875405" h="10269220">
                  <a:moveTo>
                    <a:pt x="3875258" y="10268966"/>
                  </a:moveTo>
                  <a:lnTo>
                    <a:pt x="1814242" y="10268966"/>
                  </a:lnTo>
                  <a:lnTo>
                    <a:pt x="0" y="0"/>
                  </a:lnTo>
                  <a:lnTo>
                    <a:pt x="3875258" y="0"/>
                  </a:lnTo>
                  <a:lnTo>
                    <a:pt x="3875258" y="10268966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7469" y="4586264"/>
              <a:ext cx="4880610" cy="5695950"/>
            </a:xfrm>
            <a:custGeom>
              <a:avLst/>
              <a:gdLst/>
              <a:ahLst/>
              <a:cxnLst/>
              <a:rect l="l" t="t" r="r" b="b"/>
              <a:pathLst>
                <a:path w="4880609" h="5695950">
                  <a:moveTo>
                    <a:pt x="4880529" y="5695369"/>
                  </a:moveTo>
                  <a:lnTo>
                    <a:pt x="0" y="5695369"/>
                  </a:lnTo>
                  <a:lnTo>
                    <a:pt x="4880529" y="0"/>
                  </a:lnTo>
                  <a:lnTo>
                    <a:pt x="4880529" y="569536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6978" y="0"/>
              <a:ext cx="4271645" cy="10269220"/>
            </a:xfrm>
            <a:custGeom>
              <a:avLst/>
              <a:gdLst/>
              <a:ahLst/>
              <a:cxnLst/>
              <a:rect l="l" t="t" r="r" b="b"/>
              <a:pathLst>
                <a:path w="4271644" h="10269220">
                  <a:moveTo>
                    <a:pt x="4271021" y="10268966"/>
                  </a:moveTo>
                  <a:lnTo>
                    <a:pt x="3706827" y="10268966"/>
                  </a:lnTo>
                  <a:lnTo>
                    <a:pt x="0" y="0"/>
                  </a:lnTo>
                  <a:lnTo>
                    <a:pt x="4271021" y="0"/>
                  </a:lnTo>
                  <a:lnTo>
                    <a:pt x="4271021" y="1026896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5079" y="0"/>
              <a:ext cx="1932939" cy="10269220"/>
            </a:xfrm>
            <a:custGeom>
              <a:avLst/>
              <a:gdLst/>
              <a:ahLst/>
              <a:cxnLst/>
              <a:rect l="l" t="t" r="r" b="b"/>
              <a:pathLst>
                <a:path w="1932940" h="10269220">
                  <a:moveTo>
                    <a:pt x="1932920" y="10268966"/>
                  </a:moveTo>
                  <a:lnTo>
                    <a:pt x="0" y="10268966"/>
                  </a:lnTo>
                  <a:lnTo>
                    <a:pt x="1534476" y="0"/>
                  </a:lnTo>
                  <a:lnTo>
                    <a:pt x="1932920" y="0"/>
                  </a:lnTo>
                  <a:lnTo>
                    <a:pt x="1932920" y="10268966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6429" y="0"/>
              <a:ext cx="1871980" cy="10269220"/>
            </a:xfrm>
            <a:custGeom>
              <a:avLst/>
              <a:gdLst/>
              <a:ahLst/>
              <a:cxnLst/>
              <a:rect l="l" t="t" r="r" b="b"/>
              <a:pathLst>
                <a:path w="1871980" h="10269220">
                  <a:moveTo>
                    <a:pt x="1871570" y="10268966"/>
                  </a:moveTo>
                  <a:lnTo>
                    <a:pt x="1672598" y="10268966"/>
                  </a:lnTo>
                  <a:lnTo>
                    <a:pt x="0" y="0"/>
                  </a:lnTo>
                  <a:lnTo>
                    <a:pt x="1871570" y="0"/>
                  </a:lnTo>
                  <a:lnTo>
                    <a:pt x="1871570" y="10268966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8497" y="5408867"/>
              <a:ext cx="2719705" cy="4872990"/>
            </a:xfrm>
            <a:custGeom>
              <a:avLst/>
              <a:gdLst/>
              <a:ahLst/>
              <a:cxnLst/>
              <a:rect l="l" t="t" r="r" b="b"/>
              <a:pathLst>
                <a:path w="2719705" h="4872990">
                  <a:moveTo>
                    <a:pt x="2719502" y="4872766"/>
                  </a:moveTo>
                  <a:lnTo>
                    <a:pt x="0" y="4872766"/>
                  </a:lnTo>
                  <a:lnTo>
                    <a:pt x="2719502" y="0"/>
                  </a:lnTo>
                  <a:lnTo>
                    <a:pt x="2719502" y="487276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262"/>
            <a:ext cx="171068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10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28712" y="9965387"/>
            <a:ext cx="6997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25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516350" y="8415335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2" cy="371472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71435" y="5729284"/>
            <a:ext cx="6186170" cy="4511675"/>
            <a:chOff x="71435" y="5729284"/>
            <a:chExt cx="6186170" cy="4511675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5" y="9615485"/>
              <a:ext cx="5557160" cy="44291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5" y="5729284"/>
              <a:ext cx="2598434" cy="451156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71560" y="525842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7299882" y="5110360"/>
            <a:ext cx="9194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8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35201" y="1919803"/>
            <a:ext cx="5366385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 indent="-518795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33400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4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66420" indent="-461009">
              <a:lnSpc>
                <a:spcPts val="5025"/>
              </a:lnSpc>
              <a:buAutoNum type="arabicPeriod"/>
              <a:tabLst>
                <a:tab pos="566420" algn="l"/>
                <a:tab pos="270065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42290" indent="-503555">
              <a:lnSpc>
                <a:spcPts val="5025"/>
              </a:lnSpc>
              <a:buAutoNum type="arabicPeriod"/>
              <a:tabLst>
                <a:tab pos="542290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47370" indent="-492125">
              <a:lnSpc>
                <a:spcPts val="5025"/>
              </a:lnSpc>
              <a:buAutoNum type="arabicPeriod"/>
              <a:tabLst>
                <a:tab pos="547370" algn="l"/>
                <a:tab pos="2148840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6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533400" indent="-520700">
              <a:lnSpc>
                <a:spcPts val="5030"/>
              </a:lnSpc>
              <a:buAutoNum type="arabicPeriod"/>
              <a:tabLst>
                <a:tab pos="533400" algn="l"/>
              </a:tabLst>
            </a:pPr>
            <a:r>
              <a:rPr dirty="0" baseline="-2645" sz="6300" spc="-3307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200" spc="-114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baseline="-2645" sz="6300" spc="-2729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-15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baseline="-2645" sz="6300" spc="89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4200" spc="-1885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baseline="-2645" sz="6300" spc="397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baseline="-2645" sz="6300" spc="-1147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4200" spc="-114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baseline="-2645" sz="6300" spc="-1177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-104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baseline="-2645" sz="6300" spc="30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4200" spc="-1075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baseline="-2645" sz="6300" spc="397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baseline="-2645" sz="6300" spc="-22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4200" spc="-44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4200" spc="-155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-178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sig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5201" y="5133220"/>
            <a:ext cx="2743200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ts val="4995"/>
              </a:lnSpc>
              <a:spcBef>
                <a:spcPts val="100"/>
              </a:spcBef>
            </a:pPr>
            <a:r>
              <a:rPr dirty="0" sz="4200" spc="36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995"/>
              </a:lnSpc>
            </a:pP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4200" spc="-4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6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19872" y="6387346"/>
            <a:ext cx="3901440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</a:pP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4200" spc="-86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baseline="1984" sz="6300" spc="-644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4200" spc="-105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baseline="1984" sz="6300" spc="-66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4200" spc="-7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baseline="1984" sz="6300" spc="-132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tionalit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  <a:p>
            <a:pPr marL="561975" marR="309245" indent="-49530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563245" algn="l"/>
                <a:tab pos="2696845" algn="l"/>
              </a:tabLst>
            </a:pP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8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53720" indent="-512445">
              <a:lnSpc>
                <a:spcPts val="4845"/>
              </a:lnSpc>
              <a:buAutoNum type="arabicPeriod"/>
              <a:tabLst>
                <a:tab pos="55372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31495" indent="-518795">
              <a:lnSpc>
                <a:spcPts val="5030"/>
              </a:lnSpc>
              <a:buAutoNum type="arabicPeriod"/>
              <a:tabLst>
                <a:tab pos="531495" algn="l"/>
                <a:tab pos="2665095" algn="l"/>
              </a:tabLst>
            </a:pP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39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0" y="4400550"/>
            <a:ext cx="4140835" cy="4883150"/>
            <a:chOff x="11987210" y="4400550"/>
            <a:chExt cx="4140835" cy="4883150"/>
          </a:xfrm>
        </p:grpSpPr>
        <p:sp>
          <p:nvSpPr>
            <p:cNvPr id="4" name="object 4" descr=""/>
            <p:cNvSpPr/>
            <p:nvPr/>
          </p:nvSpPr>
          <p:spPr>
            <a:xfrm>
              <a:off x="14030321" y="884396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0" y="4400550"/>
              <a:ext cx="4140287" cy="488268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005" y="742693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04444" y="2364737"/>
            <a:ext cx="10290175" cy="44564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70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0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 marR="197993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information 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1" y="884396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0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1560" y="1124551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R="5080">
              <a:lnSpc>
                <a:spcPts val="5030"/>
              </a:lnSpc>
              <a:spcBef>
                <a:spcPts val="275"/>
              </a:spcBef>
            </a:pPr>
            <a:r>
              <a:rPr dirty="0" sz="4200"/>
              <a:t>The</a:t>
            </a:r>
            <a:r>
              <a:rPr dirty="0" sz="4200" spc="-70"/>
              <a:t> </a:t>
            </a:r>
            <a:r>
              <a:rPr dirty="0" sz="4200"/>
              <a:t>Digital</a:t>
            </a:r>
            <a:r>
              <a:rPr dirty="0" sz="4200" spc="-70"/>
              <a:t> </a:t>
            </a:r>
            <a:r>
              <a:rPr dirty="0" sz="4200"/>
              <a:t>Portfolio</a:t>
            </a:r>
            <a:r>
              <a:rPr dirty="0" sz="4200" spc="-70"/>
              <a:t> </a:t>
            </a:r>
            <a:r>
              <a:rPr dirty="0" sz="4200"/>
              <a:t>Website</a:t>
            </a:r>
            <a:r>
              <a:rPr dirty="0" sz="4200" spc="-70"/>
              <a:t> </a:t>
            </a:r>
            <a:r>
              <a:rPr dirty="0" sz="4200"/>
              <a:t>is</a:t>
            </a:r>
            <a:r>
              <a:rPr dirty="0" sz="4200" spc="-65"/>
              <a:t> </a:t>
            </a:r>
            <a:r>
              <a:rPr dirty="0" sz="4200"/>
              <a:t>a</a:t>
            </a:r>
            <a:r>
              <a:rPr dirty="0" sz="4200" spc="-70"/>
              <a:t> </a:t>
            </a:r>
            <a:r>
              <a:rPr dirty="0" sz="4200"/>
              <a:t>personal</a:t>
            </a:r>
            <a:r>
              <a:rPr dirty="0" sz="4200" spc="-70"/>
              <a:t> </a:t>
            </a:r>
            <a:r>
              <a:rPr dirty="0" sz="4200" spc="-10"/>
              <a:t>platform </a:t>
            </a:r>
            <a:r>
              <a:rPr dirty="0" sz="4200"/>
              <a:t>designed</a:t>
            </a:r>
            <a:r>
              <a:rPr dirty="0" sz="4200" spc="-105"/>
              <a:t> </a:t>
            </a:r>
            <a:r>
              <a:rPr dirty="0" sz="4200"/>
              <a:t>to</a:t>
            </a:r>
            <a:r>
              <a:rPr dirty="0" sz="4200" spc="-100"/>
              <a:t> </a:t>
            </a:r>
            <a:r>
              <a:rPr dirty="0" sz="4200"/>
              <a:t>highlight</a:t>
            </a:r>
            <a:r>
              <a:rPr dirty="0" sz="4200" spc="-100"/>
              <a:t> </a:t>
            </a:r>
            <a:r>
              <a:rPr dirty="0" sz="4200"/>
              <a:t>academic,</a:t>
            </a:r>
            <a:r>
              <a:rPr dirty="0" sz="4200" spc="-100"/>
              <a:t> </a:t>
            </a:r>
            <a:r>
              <a:rPr dirty="0" sz="4200"/>
              <a:t>technical,</a:t>
            </a:r>
            <a:r>
              <a:rPr dirty="0" sz="4200" spc="-100"/>
              <a:t> </a:t>
            </a:r>
            <a:r>
              <a:rPr dirty="0" sz="4200" spc="-25"/>
              <a:t>and </a:t>
            </a:r>
            <a:r>
              <a:rPr dirty="0" sz="4200"/>
              <a:t>creative</a:t>
            </a:r>
            <a:r>
              <a:rPr dirty="0" sz="4200" spc="-150"/>
              <a:t> </a:t>
            </a:r>
            <a:r>
              <a:rPr dirty="0" sz="4200" spc="-10"/>
              <a:t>skills.</a:t>
            </a:r>
            <a:endParaRPr sz="4200"/>
          </a:p>
          <a:p>
            <a:pPr>
              <a:lnSpc>
                <a:spcPts val="4580"/>
              </a:lnSpc>
            </a:pPr>
            <a:r>
              <a:rPr dirty="0" sz="4200"/>
              <a:t>It</a:t>
            </a:r>
            <a:r>
              <a:rPr dirty="0" sz="4200" spc="-55"/>
              <a:t> </a:t>
            </a:r>
            <a:r>
              <a:rPr dirty="0" sz="4200"/>
              <a:t>contains</a:t>
            </a:r>
            <a:r>
              <a:rPr dirty="0" sz="4200" spc="-50"/>
              <a:t> </a:t>
            </a:r>
            <a:r>
              <a:rPr dirty="0" sz="4200"/>
              <a:t>sections</a:t>
            </a:r>
            <a:r>
              <a:rPr dirty="0" sz="4200" spc="-50"/>
              <a:t> </a:t>
            </a:r>
            <a:r>
              <a:rPr dirty="0" sz="4200"/>
              <a:t>such</a:t>
            </a:r>
            <a:r>
              <a:rPr dirty="0" sz="4200" spc="-50"/>
              <a:t> </a:t>
            </a:r>
            <a:r>
              <a:rPr dirty="0" sz="4200"/>
              <a:t>as</a:t>
            </a:r>
            <a:r>
              <a:rPr dirty="0" sz="4200" spc="-50"/>
              <a:t> </a:t>
            </a:r>
            <a:r>
              <a:rPr dirty="0" sz="4200"/>
              <a:t>About</a:t>
            </a:r>
            <a:r>
              <a:rPr dirty="0" sz="4200" spc="-50"/>
              <a:t> </a:t>
            </a:r>
            <a:r>
              <a:rPr dirty="0" sz="4200"/>
              <a:t>Me,</a:t>
            </a:r>
            <a:r>
              <a:rPr dirty="0" sz="4200" spc="-50"/>
              <a:t> </a:t>
            </a:r>
            <a:r>
              <a:rPr dirty="0" sz="4200" spc="-10"/>
              <a:t>Education,</a:t>
            </a:r>
            <a:endParaRPr sz="4200"/>
          </a:p>
          <a:p>
            <a:pPr marR="2012950">
              <a:lnSpc>
                <a:spcPts val="5030"/>
              </a:lnSpc>
              <a:spcBef>
                <a:spcPts val="55"/>
              </a:spcBef>
            </a:pPr>
            <a:r>
              <a:rPr dirty="0" sz="4200"/>
              <a:t>Projects,</a:t>
            </a:r>
            <a:r>
              <a:rPr dirty="0" sz="4200" spc="-80"/>
              <a:t> </a:t>
            </a:r>
            <a:r>
              <a:rPr dirty="0" sz="4200"/>
              <a:t>Skills,</a:t>
            </a:r>
            <a:r>
              <a:rPr dirty="0" sz="4200" spc="-75"/>
              <a:t> </a:t>
            </a:r>
            <a:r>
              <a:rPr dirty="0" sz="4200"/>
              <a:t>Certifications,</a:t>
            </a:r>
            <a:r>
              <a:rPr dirty="0" sz="4200" spc="-75"/>
              <a:t> </a:t>
            </a:r>
            <a:r>
              <a:rPr dirty="0" sz="4200"/>
              <a:t>and</a:t>
            </a:r>
            <a:r>
              <a:rPr dirty="0" sz="4200" spc="-75"/>
              <a:t> </a:t>
            </a:r>
            <a:r>
              <a:rPr dirty="0" sz="4200" spc="-10"/>
              <a:t>Contact information.</a:t>
            </a:r>
            <a:endParaRPr sz="4200"/>
          </a:p>
          <a:p>
            <a:pPr marR="1454150">
              <a:lnSpc>
                <a:spcPts val="4800"/>
              </a:lnSpc>
              <a:spcBef>
                <a:spcPts val="80"/>
              </a:spcBef>
            </a:pPr>
            <a:r>
              <a:rPr dirty="0" sz="4200"/>
              <a:t>The</a:t>
            </a:r>
            <a:r>
              <a:rPr dirty="0" sz="4200" spc="-35"/>
              <a:t> </a:t>
            </a:r>
            <a:r>
              <a:rPr dirty="0" sz="4200"/>
              <a:t>website</a:t>
            </a:r>
            <a:r>
              <a:rPr dirty="0" sz="4200" spc="-35"/>
              <a:t> </a:t>
            </a:r>
            <a:r>
              <a:rPr dirty="0" sz="4200"/>
              <a:t>is</a:t>
            </a:r>
            <a:r>
              <a:rPr dirty="0" sz="4200" spc="-35"/>
              <a:t> </a:t>
            </a:r>
            <a:r>
              <a:rPr dirty="0" sz="4200"/>
              <a:t>responsive,</a:t>
            </a:r>
            <a:r>
              <a:rPr dirty="0" sz="4200" spc="-30"/>
              <a:t> </a:t>
            </a:r>
            <a:r>
              <a:rPr dirty="0" sz="4200" spc="-25"/>
              <a:t>user-</a:t>
            </a:r>
            <a:r>
              <a:rPr dirty="0" sz="4200"/>
              <a:t>friendly,</a:t>
            </a:r>
            <a:r>
              <a:rPr dirty="0" sz="4200" spc="-35"/>
              <a:t> </a:t>
            </a:r>
            <a:r>
              <a:rPr dirty="0" sz="4200" spc="-25"/>
              <a:t>and </a:t>
            </a:r>
            <a:r>
              <a:rPr dirty="0" sz="4200" spc="-10"/>
              <a:t>customizable.</a:t>
            </a:r>
            <a:endParaRPr sz="42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145" y="1227197"/>
            <a:ext cx="5572125" cy="148082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2950845" algn="l"/>
                <a:tab pos="4420235" algn="l"/>
              </a:tabLst>
            </a:pPr>
            <a:r>
              <a:rPr dirty="0" sz="4800" spc="-35"/>
              <a:t>WHO</a:t>
            </a:r>
            <a:r>
              <a:rPr dirty="0" sz="4800" spc="-710"/>
              <a:t> 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35"/>
              <a:t>END 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390" cy="7286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43418" y="2948965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1" y="804386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651" y="1201466"/>
            <a:ext cx="935418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24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2700">
              <a:lnSpc>
                <a:spcPts val="4800"/>
              </a:lnSpc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1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1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38181" y="3381054"/>
            <a:ext cx="9073515" cy="36753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55"/>
              </a:lnSpc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Netlify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Version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0" y="9701210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1560" y="323053"/>
            <a:ext cx="361569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-25"/>
              <a:t>POTFOLIO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 txBox="1"/>
          <p:nvPr/>
        </p:nvSpPr>
        <p:spPr>
          <a:xfrm>
            <a:off x="5662908" y="323053"/>
            <a:ext cx="42589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0000FF"/>
                </a:solidFill>
                <a:latin typeface="Trebuchet MS"/>
                <a:cs typeface="Trebuchet MS"/>
              </a:rPr>
              <a:t>DESIGN</a:t>
            </a:r>
            <a:r>
              <a:rPr dirty="0" sz="6000" spc="-180" b="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6000" spc="-25" b="1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087600" y="78770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63000" y="2041045"/>
            <a:ext cx="4557395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-15">
                <a:latin typeface="Calibri"/>
                <a:cs typeface="Calibri"/>
              </a:rPr>
              <a:t> </a:t>
            </a:r>
            <a:r>
              <a:rPr dirty="0" sz="4800" spc="-30">
                <a:latin typeface="Calibri"/>
                <a:cs typeface="Calibri"/>
              </a:rPr>
              <a:t>design</a:t>
            </a:r>
            <a:r>
              <a:rPr dirty="0" sz="4800" spc="-29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follows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124335" y="2041045"/>
            <a:ext cx="4320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-13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63000" y="3488845"/>
            <a:ext cx="9382125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3319779" algn="l"/>
                <a:tab pos="5525135" algn="l"/>
                <a:tab pos="6627495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layout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68038" y="4904260"/>
            <a:ext cx="1385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63000" y="4926484"/>
            <a:ext cx="1690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About,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63000" y="5628160"/>
            <a:ext cx="9775825" cy="1503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5870"/>
              </a:lnSpc>
              <a:spcBef>
                <a:spcPts val="95"/>
              </a:spcBef>
              <a:tabLst>
                <a:tab pos="8832215" algn="l"/>
              </a:tabLst>
            </a:pPr>
            <a:r>
              <a:rPr dirty="0" baseline="-1736" sz="7200" spc="-37">
                <a:latin typeface="Calibri"/>
                <a:cs typeface="Calibri"/>
              </a:rPr>
              <a:t>Projects,</a:t>
            </a:r>
            <a:r>
              <a:rPr dirty="0" baseline="-1736" sz="7200" spc="-869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Education,</a:t>
            </a:r>
            <a:r>
              <a:rPr dirty="0" sz="4800" spc="-12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and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3000" y="7098184"/>
            <a:ext cx="74968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  <a:tab pos="3456304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portfolio</a:t>
            </a:r>
            <a:r>
              <a:rPr dirty="0" sz="4800">
                <a:latin typeface="Calibri"/>
                <a:cs typeface="Calibri"/>
              </a:rPr>
              <a:t>	is</a:t>
            </a:r>
            <a:r>
              <a:rPr dirty="0" sz="4800" spc="-12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responsive</a:t>
            </a:r>
            <a:r>
              <a:rPr dirty="0" sz="4800" spc="-114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63000" y="7822084"/>
            <a:ext cx="7658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5505" algn="l"/>
                <a:tab pos="3456304" algn="l"/>
                <a:tab pos="5661660" algn="l"/>
              </a:tabLst>
            </a:pPr>
            <a:r>
              <a:rPr dirty="0" sz="4800" spc="-10">
                <a:latin typeface="Calibri"/>
                <a:cs typeface="Calibri"/>
              </a:rPr>
              <a:t>desktop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1891" y="7074055"/>
            <a:ext cx="1184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477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910"/>
              </a:spcBef>
              <a:tabLst>
                <a:tab pos="586041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</a:t>
            </a:r>
            <a:endParaRPr sz="6600"/>
          </a:p>
          <a:p>
            <a:pPr marL="1167765" marR="43180" indent="-358775">
              <a:lnSpc>
                <a:spcPts val="7430"/>
              </a:lnSpc>
              <a:spcBef>
                <a:spcPts val="1265"/>
              </a:spcBef>
            </a:pPr>
            <a:r>
              <a:rPr dirty="0" baseline="7154" sz="9900" spc="-1552"/>
              <a:t>F</a:t>
            </a:r>
            <a:r>
              <a:rPr dirty="0" sz="4200" spc="-1705" b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dirty="0" baseline="7154" sz="9900" spc="-4252"/>
              <a:t>U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4200" spc="-95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5197"/>
              <a:t>N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r-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baseline="7154" sz="9900" spc="-5197"/>
              <a:t>C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ri</a:t>
            </a:r>
            <a:r>
              <a:rPr dirty="0" sz="4200" spc="-108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462"/>
              <a:t>T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4200" spc="-1480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baseline="7154" sz="9900" spc="-585"/>
              <a:t>I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baseline="7154" sz="9900" spc="-6082"/>
              <a:t>O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4200" spc="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200" spc="-2030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baseline="7154" sz="9900" spc="-3652"/>
              <a:t>N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4200" spc="-110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665"/>
              <a:t>A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rf</a:t>
            </a:r>
            <a:r>
              <a:rPr dirty="0" sz="4200" spc="-171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baseline="7154" sz="9900" spc="-3015"/>
              <a:t>L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4200" spc="-192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4"/>
              <a:t>I</a:t>
            </a:r>
            <a:r>
              <a:rPr dirty="0" baseline="7154" sz="9900" spc="-4545"/>
              <a:t>T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dirty="0" sz="4200" spc="-980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baseline="7154" sz="9900" spc="-4702"/>
              <a:t>Y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dirty="0" sz="4200" spc="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smooth</a:t>
            </a:r>
            <a:r>
              <a:rPr dirty="0" sz="4200" spc="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navigation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Responsive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3457" y="3932253"/>
            <a:ext cx="1022731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</a:t>
            </a:r>
            <a:endParaRPr sz="4200">
              <a:latin typeface="Calibri"/>
              <a:cs typeface="Calibri"/>
            </a:endParaRPr>
          </a:p>
          <a:p>
            <a:pPr marL="12700" marR="3022600">
              <a:lnSpc>
                <a:spcPct val="196400"/>
              </a:lnSpc>
            </a:pP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M</dc:creator>
  <cp:keywords>DAGzZhSEE_k,BAEmKGy4la8,0</cp:keywords>
  <dc:title>DOC-20250919-WA0033.</dc:title>
  <dcterms:created xsi:type="dcterms:W3CDTF">2025-09-19T06:38:00Z</dcterms:created>
  <dcterms:modified xsi:type="dcterms:W3CDTF">2025-09-19T06:38:00Z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2025-09-19T00:00:00Z</vt:filetime>
  </property>
  <property fmtid="{D5CDD505-2E9C-101B-9397-08002B2CF9AE}" pid="5" name="Producer">
    <vt:lpwstr>Canva</vt:lpwstr>
  </property>
</Properties>
</file>