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3200399" y="1190625"/>
            <a:ext cx="8610600" cy="2936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IN"/>
              <a:t>CHANDIRASEKARAN C</a:t>
            </a:r>
            <a:endParaRPr dirty="0" sz="2400" lang="en-US"/>
          </a:p>
          <a:p>
            <a:r>
              <a:rPr dirty="0" sz="2400" lang="en-US"/>
              <a:t>REGISTER NO AND NMID: </a:t>
            </a:r>
            <a:r>
              <a:rPr dirty="0" sz="2400" lang="en-IN"/>
              <a:t>35524U09005 &amp;89EEDAAB5E4D79CA7F74204EF0380439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IN"/>
              <a:t>BCA </a:t>
            </a:r>
            <a:r>
              <a:rPr dirty="0" sz="2400" lang="en-IN" err="1"/>
              <a:t>ll</a:t>
            </a:r>
            <a:endParaRPr dirty="0" sz="2400" lang="en-US"/>
          </a:p>
          <a:p>
            <a:r>
              <a:rPr dirty="0" sz="2400" lang="en-US"/>
              <a:t>COLLEGE: COLLEGE/ UNIVERSITY</a:t>
            </a:r>
            <a:r>
              <a:rPr dirty="0" sz="2400" lang="en-IN"/>
              <a:t> GOVERNMENT ARTS &amp; SCIENCE COLLEGE TIRUPATTUR/ TIRUVALLUVAR UNIVERSITY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1" name="TextBox 10"/>
          <p:cNvSpPr txBox="1"/>
          <p:nvPr/>
        </p:nvSpPr>
        <p:spPr>
          <a:xfrm>
            <a:off x="2895600" y="25071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2" name="TextBox 11"/>
          <p:cNvSpPr txBox="1"/>
          <p:nvPr/>
        </p:nvSpPr>
        <p:spPr>
          <a:xfrm>
            <a:off x="3048000" y="26595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3" name="TextBox 13"/>
          <p:cNvSpPr txBox="1"/>
          <p:nvPr/>
        </p:nvSpPr>
        <p:spPr>
          <a:xfrm>
            <a:off x="3200400" y="28119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Box 15"/>
          <p:cNvSpPr txBox="1"/>
          <p:nvPr/>
        </p:nvSpPr>
        <p:spPr>
          <a:xfrm>
            <a:off x="3352800" y="29643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6361">
            <a:off x="4248694" y="1772173"/>
            <a:ext cx="7474831" cy="448566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1504668" y="1794511"/>
            <a:ext cx="9564342" cy="34442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Conclusion
In conclusion, HTML plays a vital role in building the structure and content of web pages. By leveraging its features and functionality, developers can create well-structured, accessible, and user-friendly websites that provide a great user experience. Effective use of HTML is essential for web development, and its importance cannot be overstated.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"/>
          <p:cNvSpPr txBox="1"/>
          <p:nvPr/>
        </p:nvSpPr>
        <p:spPr>
          <a:xfrm>
            <a:off x="3810000" y="3251200"/>
            <a:ext cx="4572000" cy="510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GitHub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dirty="0" sz="5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DIGITAL FORTOFINO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TextBox 10"/>
          <p:cNvSpPr txBox="1"/>
          <p:nvPr/>
        </p:nvSpPr>
        <p:spPr>
          <a:xfrm>
            <a:off x="745331" y="2019300"/>
            <a:ext cx="6107906" cy="16916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To provide a solution, I need a specific problem statement. Please provide more details about the problem you're trying to solve, including:1. The context or topic2. The specific question or issue3. Any relevant constraints or </a:t>
            </a:r>
            <a:r>
              <a:rPr dirty="0" lang="en-US" err="1"/>
              <a:t>requirementsWith</a:t>
            </a:r>
            <a:r>
              <a:rPr dirty="0" lang="en-US"/>
              <a:t> a clear problem statement, I can assist you more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2"/>
          <p:cNvSpPr txBox="1"/>
          <p:nvPr/>
        </p:nvSpPr>
        <p:spPr>
          <a:xfrm>
            <a:off x="3053953" y="2560766"/>
            <a:ext cx="6107906" cy="24917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To provide a comprehensive project overview, I'll need more information about the project. Please provide details such as:</a:t>
            </a:r>
            <a:r>
              <a:rPr dirty="0" lang="en-IN"/>
              <a:t>   </a:t>
            </a:r>
            <a:r>
              <a:rPr dirty="0" lang="en-US"/>
              <a:t>1. Project title and objective</a:t>
            </a:r>
            <a:r>
              <a:rPr dirty="0" lang="en-IN"/>
              <a:t>                                                             </a:t>
            </a:r>
            <a:r>
              <a:rPr dirty="0" lang="en-US"/>
              <a:t>2. Scope and requirements</a:t>
            </a:r>
            <a:r>
              <a:rPr dirty="0" lang="en-IN"/>
              <a:t>                                                                </a:t>
            </a:r>
            <a:r>
              <a:rPr dirty="0" lang="en-US"/>
              <a:t>3. Target audience or stakeholders</a:t>
            </a:r>
            <a:r>
              <a:rPr dirty="0" lang="en-IN"/>
              <a:t>                                                    </a:t>
            </a:r>
            <a:r>
              <a:rPr dirty="0" lang="en-US"/>
              <a:t>4. Key features or components</a:t>
            </a:r>
            <a:r>
              <a:rPr dirty="0" lang="en-IN"/>
              <a:t>                                                          </a:t>
            </a:r>
            <a:r>
              <a:rPr dirty="0" lang="en-US"/>
              <a:t>5. Desired outcomes or </a:t>
            </a:r>
            <a:r>
              <a:rPr dirty="0" lang="en-US" err="1"/>
              <a:t>deliverabl</a:t>
            </a:r>
            <a:r>
              <a:rPr dirty="0" lang="en-IN"/>
              <a:t>                                                   </a:t>
            </a:r>
            <a:r>
              <a:rPr dirty="0" lang="en-US"/>
              <a:t> With this information, I can help you create a clear and concise project overview.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8"/>
          <p:cNvSpPr txBox="1"/>
          <p:nvPr/>
        </p:nvSpPr>
        <p:spPr>
          <a:xfrm>
            <a:off x="3053953" y="2560766"/>
            <a:ext cx="6107906" cy="24917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To provide a comprehensive project overview, I'll need more information about the project. Please provide details such </a:t>
            </a:r>
            <a:r>
              <a:rPr dirty="0" lang="en-IN"/>
              <a:t>as.    </a:t>
            </a:r>
            <a:r>
              <a:rPr dirty="0" lang="en-US"/>
              <a:t>1. Project title and objective</a:t>
            </a:r>
            <a:r>
              <a:rPr dirty="0" lang="en-IN"/>
              <a:t>                                                             </a:t>
            </a:r>
            <a:r>
              <a:rPr dirty="0" lang="en-US"/>
              <a:t>2. Scope and requirements</a:t>
            </a:r>
            <a:r>
              <a:rPr dirty="0" lang="en-IN"/>
              <a:t>                                                                 </a:t>
            </a:r>
            <a:r>
              <a:rPr dirty="0" lang="en-US"/>
              <a:t>3. Target audience or stakeholders</a:t>
            </a:r>
            <a:r>
              <a:rPr dirty="0" lang="en-IN"/>
              <a:t>                                                   </a:t>
            </a:r>
            <a:r>
              <a:rPr dirty="0" lang="en-US"/>
              <a:t>4. Key features or components</a:t>
            </a:r>
            <a:r>
              <a:rPr dirty="0" lang="en-IN"/>
              <a:t>                                                          </a:t>
            </a:r>
            <a:r>
              <a:rPr dirty="0" lang="en-US"/>
              <a:t>5. Desired outcomes or deliverables</a:t>
            </a:r>
            <a:r>
              <a:rPr dirty="0" lang="en-IN"/>
              <a:t>                                           </a:t>
            </a:r>
            <a:r>
              <a:rPr dirty="0" lang="en-US"/>
              <a:t> With this information, I can help you create a clear and concise project overview.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582150" y="655437"/>
            <a:ext cx="2482453" cy="3420667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TextBox 9"/>
          <p:cNvSpPr txBox="1"/>
          <p:nvPr/>
        </p:nvSpPr>
        <p:spPr>
          <a:xfrm>
            <a:off x="410766" y="2321778"/>
            <a:ext cx="6107906" cy="19583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HTML Website Development Tools and Techniques1. *HTML*: Structuring content using semantic elements.2. *CSS*: Styling and layout using selectors, properties, and values.3. *JavaScript*: Adding interactivity and dynamic effects.4. *Code Editors*: VS Code, Sublime Text, Atom.5. *Frameworks*: Bootstrap, Foundation for responsive design.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TextBox 2"/>
          <p:cNvSpPr txBox="1"/>
          <p:nvPr/>
        </p:nvSpPr>
        <p:spPr>
          <a:xfrm>
            <a:off x="3053953" y="2560766"/>
            <a:ext cx="6107906" cy="1958340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Portfolio Design and Layout1. *Clear Navigation*: Easy-to-use menu and sections.2. *Visual Hierarchy*: Organize content to highlight key projects.3. *Consistent Branding*: Use consistent colors, typography, and imagery.4. *Project Showcase*: Display projects with images, descriptions, and links.5. *Responsive Design*: Ensure a great user experience on all devices.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TextBox 3"/>
          <p:cNvSpPr txBox="1"/>
          <p:nvPr/>
        </p:nvSpPr>
        <p:spPr>
          <a:xfrm>
            <a:off x="3053953" y="2006768"/>
            <a:ext cx="6107906" cy="2758441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HTML Features and Functionality1. *Structuring Content*: HTML structures content using elements like headings, paragraphs, and lists.2. *Creating Hyperlinks*: HTML enables hyperlink creation using the `&lt;a&gt;` element.3. *Displaying Multimedia*: HTML displays multimedia content like images, videos, and audio.4. *Collecting User Input*: HTML forms collect user input using elements like `&lt;input&gt;` and `&lt;</a:t>
            </a:r>
            <a:r>
              <a:rPr dirty="0" lang="en-US" err="1"/>
              <a:t>textarea</a:t>
            </a:r>
            <a:r>
              <a:rPr dirty="0" lang="en-US"/>
              <a:t>&gt;`.5. *Semantic Meaning*: HTML5 semantic elements provide meaning to content, improving accessibility and SEO.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ChanthiraSekaran C</cp:lastModifiedBy>
  <dcterms:created xsi:type="dcterms:W3CDTF">2024-03-28T17:07:22Z</dcterms:created>
  <dcterms:modified xsi:type="dcterms:W3CDTF">2025-09-02T09:27:59Z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4f949cd7490744ab94e5cc85e66ac185</vt:lpwstr>
  </property>
</Properties>
</file>