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159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9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9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9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24bcanm32-create/Naan-mudhalvan-SANJAI.git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j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3</a:t>
            </a:r>
            <a:r>
              <a:rPr altLang="en-GB" dirty="0" sz="2400" lang="en-US"/>
              <a:t>5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 </a:t>
            </a:r>
            <a:r>
              <a:rPr altLang="en-GB" dirty="0" sz="2400" lang="en-US"/>
              <a:t>&amp;</a:t>
            </a:r>
            <a:r>
              <a:rPr altLang="en-GB" dirty="0" sz="2400" lang="en-US"/>
              <a:t> </a:t>
            </a:r>
            <a:r>
              <a:rPr altLang="en-GB" dirty="0" sz="2400" lang="en-US"/>
              <a:t>321B0E1A1FD3F62ADB849A13F9CE665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 </a:t>
            </a:r>
            <a:r>
              <a:rPr altLang="en-GB" dirty="0" sz="2400" lang="en-US"/>
              <a:t>Government Arts and Science College, Tirupattur</a:t>
            </a:r>
            <a:r>
              <a:rPr altLang="en-GB" dirty="0" sz="2400" lang="en-US"/>
              <a:t> </a:t>
            </a:r>
            <a:r>
              <a:rPr altLang="en-GB" dirty="0" sz="2400" lang="en-US"/>
              <a:t>THIRUVALLUVAR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340028" y="309563"/>
            <a:ext cx="2484244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739774" y="1543172"/>
            <a:ext cx="4572000" cy="3177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Results &amp; Screenshots
Working portfolio website
Sample student profile
Project showcase section
Interactive dashboard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01335" y="3959273"/>
            <a:ext cx="6290610" cy="280660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755331" y="1216716"/>
            <a:ext cx="4572000" cy="3177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Digital portfolios solve resume limitations
Enhances career visibility
Scalable &amp; customizable platform
Useful for students &amp;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U</a:t>
            </a:r>
            <a:r>
              <a:rPr altLang="en-GB" lang="en-US"/>
              <a:t>B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K</a:t>
            </a:r>
            <a:endParaRPr lang="en-GB"/>
          </a:p>
        </p:txBody>
      </p:sp>
      <p:sp>
        <p:nvSpPr>
          <p:cNvPr id="1048716" name=""/>
          <p:cNvSpPr>
            <a:spLocks noGrp="1"/>
          </p:cNvSpPr>
          <p:nvPr>
            <p:ph type="body" idx="1"/>
          </p:nvPr>
        </p:nvSpPr>
        <p:spPr>
          <a:xfrm>
            <a:off x="1542134" y="2525616"/>
            <a:ext cx="10972800" cy="215900"/>
          </a:xfrm>
        </p:spPr>
        <p:txBody>
          <a:bodyPr/>
          <a:p>
            <a:r>
              <a:rPr lang="en-GB">
                <a:hlinkClick r:id="rId1"/>
              </a:rPr>
              <a:t>https://github.com/24bcanm32-create/Naan-mudhalvan-SANJAI.git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55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gital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ducts 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38100">
            <a:solidFill>
              <a:srgbClr val="000000"/>
            </a:solidFill>
            <a:prstDash val="solid"/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343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TextBox 22"/>
          <p:cNvSpPr txBox="1"/>
          <p:nvPr/>
        </p:nvSpPr>
        <p:spPr>
          <a:xfrm>
            <a:off x="3096893" y="1816735"/>
            <a:ext cx="4208780" cy="4117340"/>
          </a:xfrm>
          <a:prstGeom prst="rect"/>
          <a:noFill/>
        </p:spPr>
        <p:txBody>
          <a:bodyPr anchor="t" rtlCol="0" vert="horz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457200" marL="457200">
              <a:buFont typeface="Arial"/>
              <a:buChar char="•"/>
            </a:pPr>
            <a:r>
              <a:rPr altLang="en-GB" b="1" sz="3200" lang="en-US"/>
              <a:t>Problem Stateme</a:t>
            </a:r>
            <a:r>
              <a:rPr altLang="en-GB" b="1" sz="3200" lang="en-US"/>
              <a:t>t Project Overview</a:t>
            </a:r>
            <a:r>
              <a:rPr altLang="en-GB" b="1" sz="3200" lang="en-US"/>
              <a:t> </a:t>
            </a:r>
            <a:endParaRPr altLang="en-US" b="1" sz="3600" lang="zh-CN"/>
          </a:p>
          <a:p>
            <a:pPr algn="l" indent="-457200" marL="457200">
              <a:buFont typeface="Arial"/>
              <a:buChar char="•"/>
            </a:pPr>
            <a:r>
              <a:rPr altLang="en-GB" b="1" sz="3200" lang="en-US"/>
              <a:t>End Users Tools and Technologies Portfolio design and Layout Features and Functionality Results and Screenshots Conclusion </a:t>
            </a:r>
            <a:endParaRPr altLang="en-US" b="1" sz="3600" lang="zh-CN"/>
          </a:p>
          <a:p>
            <a:pPr algn="l" indent="-457200" marL="457200">
              <a:buFont typeface="Arial"/>
              <a:buChar char="•"/>
            </a:pPr>
            <a:r>
              <a:rPr altLang="en-GB" b="1" sz="3200" lang="en-US"/>
              <a:t>Github Link</a:t>
            </a:r>
            <a:endParaRPr altLang="en-US" b="1" sz="3600" lang="zh-CN"/>
          </a:p>
          <a:p>
            <a:pPr algn="l" indent="-285750" marL="285750">
              <a:buFont typeface="Arial"/>
              <a:buChar char="•"/>
            </a:pPr>
            <a:endParaRPr altLang="en-US" b="1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5585087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/>
              <a:t>P</a:t>
            </a:r>
            <a:r>
              <a:rPr dirty="0" sz="4400" spc="15"/>
              <a:t>ROB</a:t>
            </a:r>
            <a:r>
              <a:rPr dirty="0" sz="4400" spc="55"/>
              <a:t>L</a:t>
            </a:r>
            <a:r>
              <a:rPr dirty="0" sz="4400" spc="-20"/>
              <a:t>E</a:t>
            </a:r>
            <a:r>
              <a:rPr dirty="0" sz="4400" spc="20"/>
              <a:t>M</a:t>
            </a:r>
            <a:r>
              <a:rPr dirty="0" sz="4400"/>
              <a:t>	</a:t>
            </a:r>
            <a:r>
              <a:rPr dirty="0" sz="4400" spc="10"/>
              <a:t>S</a:t>
            </a:r>
            <a:r>
              <a:rPr dirty="0" sz="4400" spc="-370"/>
              <a:t>T</a:t>
            </a:r>
            <a:r>
              <a:rPr dirty="0" sz="4400" spc="-375"/>
              <a:t>A</a:t>
            </a:r>
            <a:r>
              <a:rPr dirty="0" sz="4400" spc="15"/>
              <a:t>T</a:t>
            </a:r>
            <a:r>
              <a:rPr dirty="0" sz="4400" spc="-10"/>
              <a:t>E</a:t>
            </a:r>
            <a:r>
              <a:rPr dirty="0" sz="4400" spc="-20"/>
              <a:t>ME</a:t>
            </a:r>
            <a:r>
              <a:rPr dirty="0" sz="440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142999" y="1430655"/>
            <a:ext cx="4572000" cy="6263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problem statement is a clear, concise description of the issue(s) that need to be addressed by a project, research, or solution. It usually explains:
1. What the problem is
2. Why it’s a problem
3. Who is affected by it
4. What the ideal solution should achieve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739775" y="1223010"/>
            <a:ext cx="7404137" cy="31775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Overview:
This project aims to address the problem of [state the problem]. Currently, [explain the issue and why it is important]. To overcome this challenge, the project proposes [your solution/approach]. The system will [explain how it works briefly].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996687" y="1651635"/>
            <a:ext cx="6948494" cy="3710940"/>
          </a:xfrm>
          <a:prstGeom prst="rect"/>
        </p:spPr>
        <p:txBody>
          <a:bodyPr rtlCol="0" wrap="square">
            <a:spAutoFit/>
          </a:bodyPr>
          <a:p>
            <a:r>
              <a:rPr sz="1600" lang="en-GB">
                <a:solidFill>
                  <a:srgbClr val="000000"/>
                </a:solidFill>
              </a:rPr>
              <a:t>For a Digital Portfolio Project:
The end users are:
1. Students – to showcase academic achievements, projects, and skills.
2. Job Seekers – to present their work experience, certifications, and career highlights.
3. Professionals/Freelancers – to display portfolios for clients and employers.
4. Employers/Recruiters – to evaluate candidates’ skills and creativity more effectively.
5. Academic Institutions – to review student projects and performance.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96250" y="2114550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 rot="21600000">
            <a:off x="950498" y="1584962"/>
            <a:ext cx="4489229" cy="5273038"/>
          </a:xfrm>
          <a:prstGeom prst="rect"/>
        </p:spPr>
        <p:txBody>
          <a:bodyPr rtlCol="0" wrap="square">
            <a:spAutoFit/>
          </a:bodyPr>
          <a:p>
            <a:r>
              <a:rPr sz="800" lang="en-GB">
                <a:solidFill>
                  <a:srgbClr val="000000"/>
                </a:solidFill>
              </a:rPr>
              <a:t>Tools and Technologies:
1. Frontend Development:
HTML5 (structure)
CSS3 (styling &amp; layout)
JavaScript (interactivity)
Bootstrap / Tailwind CSS (responsive design)
2. Backend Development (if required):
PHP / Node.js / Python (Django/Flask)
MySQL / MongoDB (database for user data &amp; projects)
3. Development Tools:
VS Code / Sublime Text (code editor)
Git &amp; GitHub (version control &amp; collaboration)
4. Design Tools:
Figma / Canva / Adobe XD (UI/UX design)
5. Deployment / Hosting:
GitHub Pages / Netlify / Vercel (for static sites)
AWS / Heroku (for dynamic sites with backend)
6. Other Technologies (optional):
React.js / Angular (for advanced frontend features)
APIs (for integrating social links, resumes, or certificates)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739774" y="982340"/>
            <a:ext cx="5374644" cy="35204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Portfolio Design &amp; Layout
Clean, responsive UI
Sections: About, Skills, Projects, Contact
Visual elements: images, icons, charts
Easy navigation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2" name=""/>
          <p:cNvSpPr txBox="1"/>
          <p:nvPr/>
        </p:nvSpPr>
        <p:spPr>
          <a:xfrm>
            <a:off x="960596" y="969645"/>
            <a:ext cx="458926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User profile creation
Project uploads with media
Resume integration
Contact form / links
Responsive design (mobile-friendly)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2025-09-02T06:35:52Z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9cb1c113c5874fcfa66f045116290f2b</vt:lpwstr>
  </property>
</Properties>
</file>