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4" r:id="rId13"/>
    <p:sldId id="285" r:id="rId14"/>
    <p:sldId id="297" r:id="rId15"/>
    <p:sldId id="280" r:id="rId16"/>
    <p:sldId id="281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5879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6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048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1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255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04800"/>
          </a:xfrm>
        </p:spPr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255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048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048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255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6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7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8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hyperlink" Target="https://github.com/24bcanm46-commits/VISWANATH-NAANMUTHALVAN-2025.git" TargetMode="External"/><Relationship Id="rId2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4762" y="0"/>
            <a:ext cx="1743075" cy="1333500"/>
            <a:chOff x="742950" y="1104900"/>
            <a:chExt cx="1743075" cy="1333500"/>
          </a:xfrm>
        </p:grpSpPr>
        <p:sp>
          <p:nvSpPr>
            <p:cNvPr id="1048620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2" name="object 7"/>
          <p:cNvSpPr txBox="1">
            <a:spLocks noGrp="1"/>
          </p:cNvSpPr>
          <p:nvPr>
            <p:ph type="ctrTitle"/>
          </p:nvPr>
        </p:nvSpPr>
        <p:spPr>
          <a:xfrm>
            <a:off x="3639849" y="89853"/>
            <a:ext cx="10599034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indent="0" marL="4763">
              <a:buNone/>
            </a:pPr>
            <a:r>
              <a:rPr b="1" sz="4000" lang="en-US"/>
              <a:t>D</a:t>
            </a:r>
            <a:r>
              <a:rPr b="1" sz="4000" lang="en-US"/>
              <a:t>i</a:t>
            </a:r>
            <a:r>
              <a:rPr b="1" sz="4000" lang="en-US"/>
              <a:t>g</a:t>
            </a:r>
            <a:r>
              <a:rPr b="1" sz="4000" lang="en-US"/>
              <a:t>i</a:t>
            </a:r>
            <a:r>
              <a:rPr b="1" sz="4000" lang="en-US"/>
              <a:t>tal </a:t>
            </a:r>
            <a:r>
              <a:rPr b="1" sz="4000" lang="en-US"/>
              <a:t>p</a:t>
            </a:r>
            <a:r>
              <a:rPr b="1" sz="4000" lang="en-US"/>
              <a:t>o</a:t>
            </a:r>
            <a:r>
              <a:rPr b="1" sz="4000" lang="en-US"/>
              <a:t>r</a:t>
            </a:r>
            <a:r>
              <a:rPr b="1" sz="4000" lang="en-US"/>
              <a:t>t</a:t>
            </a:r>
            <a:r>
              <a:rPr b="1" sz="4000" lang="en-US"/>
              <a:t>f</a:t>
            </a:r>
            <a:r>
              <a:rPr b="1" sz="4000" lang="en-US"/>
              <a:t>olio </a:t>
            </a:r>
            <a:endParaRPr b="1" sz="4000"/>
          </a:p>
        </p:txBody>
      </p:sp>
      <p:pic>
        <p:nvPicPr>
          <p:cNvPr id="2097154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3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9531984"/>
          </a:xfrm>
          <a:prstGeom prst="rect"/>
        </p:spPr>
        <p:txBody>
          <a:bodyPr bIns="0" lIns="0" rIns="0" rtlCol="0" tIns="6985" vert="horz" wrap="square">
            <a:spAutoFit/>
          </a:bodyPr>
          <a:p>
            <a:r>
              <a:t>Digital Portfolio – Annual Review 2025</a:t>
            </a:r>
          </a:p>
          <a:p/>
          <a:p>
            <a:r>
              <a:t>Student Name | Register No. &amp; NMID | Department | College/University</a:t>
            </a:r>
          </a:p>
        </p:txBody>
      </p:sp>
      <p:sp>
        <p:nvSpPr>
          <p:cNvPr id="1048624" name=""/>
          <p:cNvSpPr txBox="1"/>
          <p:nvPr/>
        </p:nvSpPr>
        <p:spPr>
          <a:xfrm>
            <a:off x="356025" y="1486535"/>
            <a:ext cx="10510968" cy="4980940"/>
          </a:xfrm>
          <a:prstGeom prst="rect"/>
        </p:spPr>
        <p:txBody>
          <a:bodyPr rtlCol="0" wrap="square">
            <a:spAutoFit/>
          </a:bodyPr>
          <a:p>
            <a:r>
              <a:rPr b="0" sz="4000" lang="en-US"/>
              <a:t>S</a:t>
            </a:r>
            <a:r>
              <a:rPr b="0" sz="4000" lang="en-US"/>
              <a:t>T</a:t>
            </a:r>
            <a:r>
              <a:rPr b="0" sz="4000" lang="en-US"/>
              <a:t>U</a:t>
            </a:r>
            <a:r>
              <a:rPr b="0" sz="4000" lang="en-US"/>
              <a:t>DENT </a:t>
            </a:r>
            <a:r>
              <a:rPr b="0" sz="4000" lang="en-US"/>
              <a:t>N</a:t>
            </a:r>
            <a:r>
              <a:rPr b="0" sz="4000" lang="en-US"/>
              <a:t>A</a:t>
            </a:r>
            <a:r>
              <a:rPr b="0" sz="4000" lang="en-US"/>
              <a:t>M</a:t>
            </a:r>
            <a:r>
              <a:rPr b="0" sz="4000" lang="en-US"/>
              <a:t>E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:</a:t>
            </a:r>
            <a:r>
              <a:rPr b="0" sz="4000" lang="en-US"/>
              <a:t> </a:t>
            </a:r>
            <a:r>
              <a:rPr b="0" sz="4000" lang="en-US"/>
              <a:t>V</a:t>
            </a:r>
            <a:r>
              <a:rPr b="0" sz="4000" lang="en-US"/>
              <a:t>I</a:t>
            </a:r>
            <a:r>
              <a:rPr b="0" sz="4000" lang="en-US"/>
              <a:t>S</a:t>
            </a:r>
            <a:r>
              <a:rPr b="0" sz="4000" lang="en-US"/>
              <a:t>W</a:t>
            </a:r>
            <a:r>
              <a:rPr b="0" sz="4000" lang="en-US"/>
              <a:t>A</a:t>
            </a:r>
            <a:r>
              <a:rPr b="0" sz="4000" lang="en-US"/>
              <a:t>NATH</a:t>
            </a:r>
            <a:r>
              <a:rPr b="0" sz="4000" lang="en-US"/>
              <a:t>.</a:t>
            </a:r>
            <a:r>
              <a:rPr b="0" sz="4000" lang="en-US"/>
              <a:t>S</a:t>
            </a:r>
            <a:endParaRPr b="0" sz="4000"/>
          </a:p>
          <a:p>
            <a:r>
              <a:rPr b="0" sz="4000" lang="en-US"/>
              <a:t>R</a:t>
            </a:r>
            <a:r>
              <a:rPr b="0" sz="4000" lang="en-US"/>
              <a:t>E</a:t>
            </a:r>
            <a:r>
              <a:rPr b="0" sz="4000" lang="en-US"/>
              <a:t>G</a:t>
            </a:r>
            <a:r>
              <a:rPr b="0" sz="4000" lang="en-US"/>
              <a:t>ISTER </a:t>
            </a:r>
            <a:r>
              <a:rPr b="0" sz="4000" lang="en-US"/>
              <a:t>N</a:t>
            </a:r>
            <a:r>
              <a:rPr b="0" sz="4000" lang="en-US"/>
              <a:t>O</a:t>
            </a:r>
            <a:r>
              <a:rPr b="0" sz="4000" lang="en-US"/>
              <a:t>&amp;</a:t>
            </a:r>
            <a:r>
              <a:rPr b="0" sz="4000" lang="en-US"/>
              <a:t>N</a:t>
            </a:r>
            <a:r>
              <a:rPr b="0" sz="4000" lang="en-US"/>
              <a:t>M</a:t>
            </a:r>
            <a:r>
              <a:rPr b="0" sz="4000" lang="en-US"/>
              <a:t>I</a:t>
            </a:r>
            <a:r>
              <a:rPr b="0" sz="4000" lang="en-US"/>
              <a:t>D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:</a:t>
            </a:r>
            <a:r>
              <a:rPr b="0" sz="4000" lang="en-US"/>
              <a:t>3</a:t>
            </a:r>
            <a:r>
              <a:rPr b="0" sz="4000" lang="en-US"/>
              <a:t>5</a:t>
            </a:r>
            <a:r>
              <a:rPr b="0" sz="4000" lang="en-US"/>
              <a:t>5</a:t>
            </a:r>
            <a:r>
              <a:rPr b="0" sz="4000" lang="en-US"/>
              <a:t>2</a:t>
            </a:r>
            <a:r>
              <a:rPr b="0" sz="4000" lang="en-US"/>
              <a:t>4</a:t>
            </a:r>
            <a:r>
              <a:rPr b="0" sz="4000" lang="en-US"/>
              <a:t>U</a:t>
            </a:r>
            <a:r>
              <a:rPr b="0" sz="4000" lang="en-US"/>
              <a:t>0</a:t>
            </a:r>
            <a:r>
              <a:rPr b="0" sz="4000" lang="en-US"/>
              <a:t>9</a:t>
            </a:r>
            <a:r>
              <a:rPr b="0" sz="4000" lang="en-US"/>
              <a:t>0</a:t>
            </a:r>
            <a:r>
              <a:rPr b="0" sz="4000" lang="en-US"/>
              <a:t>4</a:t>
            </a:r>
            <a:r>
              <a:rPr b="0" sz="4000" lang="en-US"/>
              <a:t>5</a:t>
            </a:r>
            <a:r>
              <a:rPr b="0" sz="4000" lang="en-US"/>
              <a:t> </a:t>
            </a:r>
            <a:r>
              <a:rPr b="0" sz="4000" lang="en-US"/>
              <a:t>&amp;</a:t>
            </a:r>
            <a:r>
              <a:rPr b="0" sz="4000" lang="en-US"/>
              <a:t> </a:t>
            </a:r>
            <a:r>
              <a:rPr b="0" sz="4000" lang="en-US"/>
              <a:t>F57EC71DC17398093954A7AF1A13C3DA</a:t>
            </a:r>
            <a:endParaRPr b="0" sz="4000"/>
          </a:p>
          <a:p>
            <a:r>
              <a:rPr b="0" sz="4000" lang="en-US"/>
              <a:t>D</a:t>
            </a:r>
            <a:r>
              <a:rPr b="0" sz="4000" lang="en-US"/>
              <a:t>E</a:t>
            </a:r>
            <a:r>
              <a:rPr b="0" sz="4000" lang="en-US"/>
              <a:t>P</a:t>
            </a:r>
            <a:r>
              <a:rPr b="0" sz="4000" lang="en-US"/>
              <a:t>A</a:t>
            </a:r>
            <a:r>
              <a:rPr b="0" sz="4000" lang="en-US"/>
              <a:t>RTMENT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 </a:t>
            </a:r>
            <a:r>
              <a:rPr b="0" sz="4000" lang="en-US"/>
              <a:t>:</a:t>
            </a:r>
            <a:r>
              <a:rPr b="0" sz="4000" lang="en-US"/>
              <a:t>B</a:t>
            </a:r>
            <a:r>
              <a:rPr b="0" sz="4000" lang="en-US"/>
              <a:t>C</a:t>
            </a:r>
            <a:r>
              <a:rPr b="0" sz="4000" lang="en-US"/>
              <a:t>A</a:t>
            </a:r>
            <a:r>
              <a:rPr b="0" sz="4000" lang="en-US"/>
              <a:t>-</a:t>
            </a:r>
            <a:r>
              <a:rPr b="0" sz="4000" lang="en-US"/>
              <a:t>I</a:t>
            </a:r>
            <a:r>
              <a:rPr b="0" sz="4000" lang="en-US"/>
              <a:t>I</a:t>
            </a:r>
            <a:endParaRPr b="0" sz="4000"/>
          </a:p>
          <a:p>
            <a:r>
              <a:rPr b="0" sz="4000" lang="en-US"/>
              <a:t>C</a:t>
            </a:r>
            <a:r>
              <a:rPr b="0" sz="4000" lang="en-US"/>
              <a:t>O</a:t>
            </a:r>
            <a:r>
              <a:rPr b="0" sz="4000" lang="en-US"/>
              <a:t>L</a:t>
            </a:r>
            <a:r>
              <a:rPr b="0" sz="4000" lang="en-US"/>
              <a:t>L</a:t>
            </a:r>
            <a:r>
              <a:rPr b="0" sz="4000" lang="en-US"/>
              <a:t>EGE</a:t>
            </a:r>
            <a:r>
              <a:rPr b="0" sz="4000" lang="en-US"/>
              <a:t>:</a:t>
            </a:r>
            <a:r>
              <a:rPr b="0" sz="4000" lang="en-US"/>
              <a:t> COLLEGE</a:t>
            </a:r>
            <a:r>
              <a:rPr b="0" sz="4000" lang="en-US"/>
              <a:t>/</a:t>
            </a:r>
            <a:r>
              <a:rPr b="0" sz="4000" lang="en-US"/>
              <a:t>U</a:t>
            </a:r>
            <a:r>
              <a:rPr b="0" sz="4000" lang="en-US"/>
              <a:t>N</a:t>
            </a:r>
            <a:r>
              <a:rPr b="0" sz="4000" lang="en-US"/>
              <a:t>I</a:t>
            </a:r>
            <a:r>
              <a:rPr b="0" sz="4000" lang="en-US"/>
              <a:t>VERSITY</a:t>
            </a:r>
            <a:r>
              <a:rPr b="0" sz="4000" lang="en-US"/>
              <a:t>:</a:t>
            </a:r>
            <a:r>
              <a:rPr b="0" sz="4000" lang="en-US"/>
              <a:t> GOVERNMENT </a:t>
            </a:r>
            <a:r>
              <a:rPr b="0" sz="4000" lang="en-US"/>
              <a:t>ARTS </a:t>
            </a:r>
            <a:r>
              <a:rPr b="0" sz="4000" lang="en-US"/>
              <a:t>AND </a:t>
            </a:r>
            <a:r>
              <a:rPr b="0" sz="4000" lang="en-US"/>
              <a:t>SCIENCE </a:t>
            </a:r>
            <a:r>
              <a:rPr b="0" sz="4000" lang="en-US"/>
              <a:t>COLLE</a:t>
            </a:r>
            <a:r>
              <a:rPr b="0" sz="4000" lang="en-US"/>
              <a:t>G</a:t>
            </a:r>
            <a:r>
              <a:rPr b="0" sz="4000" lang="en-US"/>
              <a:t>E</a:t>
            </a:r>
            <a:r>
              <a:rPr b="0" sz="4000" lang="en-US"/>
              <a:t> </a:t>
            </a:r>
            <a:r>
              <a:rPr b="0" sz="4000" lang="en-US"/>
              <a:t>TIRUPATTUR</a:t>
            </a:r>
            <a:r>
              <a:rPr b="0" sz="4000" lang="en-US"/>
              <a:t> </a:t>
            </a:r>
            <a:r>
              <a:rPr b="0" sz="4000" lang="en-US"/>
              <a:t>/</a:t>
            </a:r>
            <a:r>
              <a:rPr b="0" sz="4000" lang="en-US"/>
              <a:t> </a:t>
            </a:r>
            <a:r>
              <a:rPr b="0" sz="4000" lang="en-US"/>
              <a:t>T</a:t>
            </a:r>
            <a:r>
              <a:rPr b="0" sz="4000" lang="en-US"/>
              <a:t>H</a:t>
            </a:r>
            <a:r>
              <a:rPr b="0" sz="4000" lang="en-US"/>
              <a:t>I</a:t>
            </a:r>
            <a:r>
              <a:rPr b="0" sz="4000" lang="en-US"/>
              <a:t>R</a:t>
            </a:r>
            <a:r>
              <a:rPr b="0" sz="4000" lang="en-US"/>
              <a:t>U</a:t>
            </a:r>
            <a:r>
              <a:rPr b="0" sz="4000" lang="en-US"/>
              <a:t>V</a:t>
            </a:r>
            <a:r>
              <a:rPr b="0" sz="4000" lang="en-US"/>
              <a:t>ALLUVAR </a:t>
            </a:r>
            <a:r>
              <a:rPr b="0" sz="4000" lang="en-US"/>
              <a:t>U</a:t>
            </a:r>
            <a:r>
              <a:rPr b="0" sz="4000" lang="en-US"/>
              <a:t>N</a:t>
            </a:r>
            <a:r>
              <a:rPr b="0" sz="4000" lang="en-US"/>
              <a:t>I</a:t>
            </a:r>
            <a:r>
              <a:rPr b="0" sz="4000" lang="en-US"/>
              <a:t>V</a:t>
            </a:r>
            <a:r>
              <a:rPr b="0" sz="4000" lang="en-US"/>
              <a:t>ERSITY </a:t>
            </a:r>
            <a:endParaRPr b="0"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object 2"/>
          <p:cNvSpPr txBox="1"/>
          <p:nvPr/>
        </p:nvSpPr>
        <p:spPr>
          <a:xfrm>
            <a:off x="752475" y="6486037"/>
            <a:ext cx="1773555" cy="3352800"/>
          </a:xfrm>
          <a:prstGeom prst="rect"/>
        </p:spPr>
        <p:txBody>
          <a:bodyPr bIns="0" lIns="0" rIns="0" rtlCol="0" tIns="0" vert="horz" wrap="square">
            <a:spAutoFit/>
          </a:bodyPr>
          <a:p>
            <a:r>
              <a:t>Results &amp; Screenshots:</a:t>
            </a:r>
          </a:p>
          <a:p>
            <a:r>
              <a:t>- Demo screenshots of portfolio homepage, project section, and resume export.</a:t>
            </a:r>
          </a:p>
          <a:p>
            <a:r>
              <a:t>- Highlighted student projects and achievements.</a:t>
            </a:r>
          </a:p>
        </p:txBody>
      </p:sp>
      <p:sp>
        <p:nvSpPr>
          <p:cNvPr id="104860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09" name="object 7"/>
          <p:cNvSpPr txBox="1">
            <a:spLocks noGrp="1"/>
          </p:cNvSpPr>
          <p:nvPr>
            <p:ph type="title"/>
          </p:nvPr>
        </p:nvSpPr>
        <p:spPr>
          <a:xfrm>
            <a:off x="1740997" y="1363345"/>
            <a:ext cx="8412542" cy="4131310"/>
          </a:xfrm>
          <a:prstGeom prst="rect"/>
        </p:spPr>
        <p:txBody>
          <a:bodyPr bIns="0" lIns="0" rIns="0" rtlCol="0" tIns="16510" vert="horz" wrap="square">
            <a:spAutoFit/>
          </a:bodyPr>
          <a:p>
            <a:endParaRPr b="0" sz="3600"/>
          </a:p>
          <a:p>
            <a:r>
              <a:rPr b="0" sz="4000"/>
              <a:t>- Demo screenshots of portfolio homepage, project section, and resume export.</a:t>
            </a:r>
            <a:endParaRPr b="0" sz="3600"/>
          </a:p>
          <a:p>
            <a:r>
              <a:rPr b="0" sz="4000"/>
              <a:t>- Highlighted student projects and achievements.</a:t>
            </a:r>
            <a:endParaRPr b="0" sz="4000"/>
          </a:p>
        </p:txBody>
      </p:sp>
      <p:sp>
        <p:nvSpPr>
          <p:cNvPr id="1048610" name="object 8"/>
          <p:cNvSpPr txBox="1"/>
          <p:nvPr/>
        </p:nvSpPr>
        <p:spPr>
          <a:xfrm>
            <a:off x="11277218" y="6473337"/>
            <a:ext cx="228600" cy="21342984"/>
          </a:xfrm>
          <a:prstGeom prst="rect"/>
        </p:spPr>
        <p:txBody>
          <a:bodyPr bIns="0" lIns="0" rIns="0" rtlCol="0" tIns="6985" vert="horz" wrap="square">
            <a:spAutoFit/>
          </a:bodyPr>
          <a:p>
            <a:r>
              <a:t>Results &amp; Screenshots:</a:t>
            </a:r>
          </a:p>
          <a:p>
            <a:r>
              <a:t>- Demo screenshots of portfolio homepage, project section, and resume export.</a:t>
            </a:r>
          </a:p>
          <a:p>
            <a:r>
              <a:t>- Highlighted student projects and achievements.</a:t>
            </a:r>
          </a:p>
        </p:txBody>
      </p:sp>
      <p:sp>
        <p:nvSpPr>
          <p:cNvPr id="1048611" name="TextBox 8"/>
          <p:cNvSpPr txBox="1"/>
          <p:nvPr/>
        </p:nvSpPr>
        <p:spPr>
          <a:xfrm>
            <a:off x="752475" y="4280535"/>
            <a:ext cx="9401065" cy="10820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2" name=""/>
          <p:cNvSpPr txBox="1"/>
          <p:nvPr/>
        </p:nvSpPr>
        <p:spPr>
          <a:xfrm>
            <a:off x="752474" y="242339"/>
            <a:ext cx="6584549" cy="916941"/>
          </a:xfrm>
          <a:prstGeom prst="rect"/>
        </p:spPr>
        <p:txBody>
          <a:bodyPr rtlCol="0" wrap="square">
            <a:spAutoFit/>
          </a:bodyPr>
          <a:p>
            <a:r>
              <a:rPr b="1" sz="4800"/>
              <a:t>Results &amp; Screenshots: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"/>
          <p:cNvSpPr txBox="1"/>
          <p:nvPr/>
        </p:nvSpPr>
        <p:spPr>
          <a:xfrm>
            <a:off x="539997" y="243483"/>
            <a:ext cx="7532909" cy="853440"/>
          </a:xfrm>
          <a:prstGeom prst="rect"/>
        </p:spPr>
        <p:txBody>
          <a:bodyPr rtlCol="0" wrap="square">
            <a:spAutoFit/>
          </a:bodyPr>
          <a:p>
            <a:r>
              <a:rPr b="1" sz="4400" lang="en-US">
                <a:solidFill>
                  <a:srgbClr val="000000"/>
                </a:solidFill>
              </a:rPr>
              <a:t>R</a:t>
            </a:r>
            <a:r>
              <a:rPr b="1" sz="4400" lang="en-US">
                <a:solidFill>
                  <a:srgbClr val="000000"/>
                </a:solidFill>
              </a:rPr>
              <a:t>E</a:t>
            </a:r>
            <a:r>
              <a:rPr b="1" sz="4400" lang="en-US">
                <a:solidFill>
                  <a:srgbClr val="000000"/>
                </a:solidFill>
              </a:rPr>
              <a:t>S</a:t>
            </a:r>
            <a:r>
              <a:rPr b="1" sz="4400" lang="en-US">
                <a:solidFill>
                  <a:srgbClr val="000000"/>
                </a:solidFill>
              </a:rPr>
              <a:t>U</a:t>
            </a:r>
            <a:r>
              <a:rPr b="1" sz="4400" lang="en-US">
                <a:solidFill>
                  <a:srgbClr val="000000"/>
                </a:solidFill>
              </a:rPr>
              <a:t>L</a:t>
            </a:r>
            <a:r>
              <a:rPr b="1" sz="4400" lang="en-US">
                <a:solidFill>
                  <a:srgbClr val="000000"/>
                </a:solidFill>
              </a:rPr>
              <a:t>T </a:t>
            </a:r>
            <a:r>
              <a:rPr b="1" sz="4400" lang="en-US">
                <a:solidFill>
                  <a:srgbClr val="000000"/>
                </a:solidFill>
              </a:rPr>
              <a:t>S</a:t>
            </a:r>
            <a:r>
              <a:rPr b="1" sz="4400" lang="en-US">
                <a:solidFill>
                  <a:srgbClr val="000000"/>
                </a:solidFill>
              </a:rPr>
              <a:t>C</a:t>
            </a:r>
            <a:r>
              <a:rPr b="1" sz="4400" lang="en-US">
                <a:solidFill>
                  <a:srgbClr val="000000"/>
                </a:solidFill>
              </a:rPr>
              <a:t>R</a:t>
            </a:r>
            <a:r>
              <a:rPr b="1" sz="4400" lang="en-US">
                <a:solidFill>
                  <a:srgbClr val="000000"/>
                </a:solidFill>
              </a:rPr>
              <a:t>EENSHOT </a:t>
            </a:r>
            <a:endParaRPr b="1" sz="2800" lang="en-US">
              <a:solidFill>
                <a:srgbClr val="000000"/>
              </a:solidFill>
            </a:endParaRPr>
          </a:p>
        </p:txBody>
      </p:sp>
      <p:sp>
        <p:nvSpPr>
          <p:cNvPr id="1048711" name=""/>
          <p:cNvSpPr txBox="1"/>
          <p:nvPr/>
        </p:nvSpPr>
        <p:spPr>
          <a:xfrm>
            <a:off x="4096000" y="3219450"/>
            <a:ext cx="4000000" cy="586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145869" y="1261676"/>
            <a:ext cx="10281261" cy="5341774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817701" y="1584949"/>
            <a:ext cx="8556596" cy="4719685"/>
          </a:xfrm>
          <a:prstGeom prst="rect"/>
        </p:spPr>
      </p:pic>
      <p:sp>
        <p:nvSpPr>
          <p:cNvPr id="1048713" name=""/>
          <p:cNvSpPr txBox="1"/>
          <p:nvPr/>
        </p:nvSpPr>
        <p:spPr>
          <a:xfrm>
            <a:off x="539997" y="243483"/>
            <a:ext cx="7532909" cy="8534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sz="4400" lang="en-US">
                <a:solidFill>
                  <a:srgbClr val="000000"/>
                </a:solidFill>
                <a:latin typeface="Arial"/>
              </a:rPr>
              <a:t>R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E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S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U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L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T 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S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C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R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EENSHOT 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"/>
          <p:cNvSpPr txBox="1"/>
          <p:nvPr/>
        </p:nvSpPr>
        <p:spPr>
          <a:xfrm>
            <a:off x="539997" y="243483"/>
            <a:ext cx="7532909" cy="8534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sz="4400" lang="en-US">
                <a:solidFill>
                  <a:srgbClr val="000000"/>
                </a:solidFill>
                <a:latin typeface="Arial"/>
              </a:rPr>
              <a:t>R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E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S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U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L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T 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S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C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R</a:t>
            </a:r>
            <a:r>
              <a:rPr b="1" sz="4400" lang="en-US">
                <a:solidFill>
                  <a:srgbClr val="000000"/>
                </a:solidFill>
                <a:latin typeface="Arial"/>
              </a:rPr>
              <a:t>EENSHOT </a:t>
            </a:r>
            <a:endParaRPr b="1" sz="2800" lang="en-US">
              <a:solidFill>
                <a:srgbClr val="000000"/>
              </a:solidFill>
            </a:endParaRPr>
          </a:p>
        </p:txBody>
      </p:sp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655554" y="1693305"/>
            <a:ext cx="7862254" cy="4611329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2" name="object 7"/>
          <p:cNvSpPr txBox="1">
            <a:spLocks noGrp="1"/>
          </p:cNvSpPr>
          <p:nvPr>
            <p:ph type="title"/>
          </p:nvPr>
        </p:nvSpPr>
        <p:spPr>
          <a:xfrm>
            <a:off x="1904102" y="959802"/>
            <a:ext cx="7539934" cy="3988435"/>
          </a:xfrm>
          <a:prstGeom prst="rect"/>
        </p:spPr>
        <p:txBody>
          <a:bodyPr bIns="0" lIns="0" rIns="0" rtlCol="0" tIns="13335" vert="horz" wrap="square">
            <a:spAutoFit/>
          </a:bodyPr>
          <a:p>
            <a:endParaRPr b="0" sz="3600"/>
          </a:p>
          <a:p>
            <a:r>
              <a:rPr b="0" sz="3200"/>
              <a:t>- Created a centralized platform for student portfolios.</a:t>
            </a:r>
            <a:endParaRPr b="0" sz="3600"/>
          </a:p>
          <a:p>
            <a:r>
              <a:rPr b="0" sz="3200"/>
              <a:t>- Helps in career opportunities and academic recognition.</a:t>
            </a:r>
            <a:endParaRPr b="0" sz="3600"/>
          </a:p>
          <a:p>
            <a:r>
              <a:rPr b="0" sz="3200"/>
              <a:t>- Future Scope: AI-based portfolio evaluation, recruiter dashboard.</a:t>
            </a:r>
            <a:endParaRPr b="0" sz="3200"/>
          </a:p>
        </p:txBody>
      </p:sp>
      <p:sp>
        <p:nvSpPr>
          <p:cNvPr id="1048603" name="object 9"/>
          <p:cNvSpPr txBox="1"/>
          <p:nvPr/>
        </p:nvSpPr>
        <p:spPr>
          <a:xfrm>
            <a:off x="11277218" y="6473337"/>
            <a:ext cx="228600" cy="26829384"/>
          </a:xfrm>
          <a:prstGeom prst="rect"/>
        </p:spPr>
        <p:txBody>
          <a:bodyPr bIns="0" lIns="0" rIns="0" rtlCol="0" tIns="6985" vert="horz" wrap="square">
            <a:spAutoFit/>
          </a:bodyPr>
          <a:p>
            <a:r>
              <a:t>Conclusion:</a:t>
            </a:r>
          </a:p>
          <a:p>
            <a:r>
              <a:t>- Created a centralized platform for student portfolios.</a:t>
            </a:r>
          </a:p>
          <a:p>
            <a:r>
              <a:t>- Helps in career opportunities and academic recognition.</a:t>
            </a:r>
          </a:p>
          <a:p>
            <a:r>
              <a:t>- Future Scope: AI-based portfolio evaluation, recruiter dashboard.</a:t>
            </a:r>
          </a:p>
        </p:txBody>
      </p:sp>
      <p:sp>
        <p:nvSpPr>
          <p:cNvPr id="1048604" name=""/>
          <p:cNvSpPr txBox="1"/>
          <p:nvPr/>
        </p:nvSpPr>
        <p:spPr>
          <a:xfrm>
            <a:off x="1046755" y="106363"/>
            <a:ext cx="4572000" cy="853439"/>
          </a:xfrm>
          <a:prstGeom prst="rect"/>
        </p:spPr>
        <p:txBody>
          <a:bodyPr rtlCol="0" wrap="square">
            <a:spAutoFit/>
          </a:bodyPr>
          <a:p>
            <a:r>
              <a:rPr b="1" sz="4400"/>
              <a:t>Conclusion</a:t>
            </a:r>
            <a:r>
              <a:rPr b="1" sz="4400" lang="en-US"/>
              <a:t>: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"/>
          <p:cNvSpPr txBox="1"/>
          <p:nvPr/>
        </p:nvSpPr>
        <p:spPr>
          <a:xfrm>
            <a:off x="1856000" y="3251200"/>
            <a:ext cx="8946358" cy="1082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  <a:hlinkClick r:id="rId1"/>
              </a:rPr>
              <a:t>https://github.com/24bcanm46-commits/VISWANATH-NAANMUTHALVAN-2025.git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09" name=""/>
          <p:cNvSpPr txBox="1"/>
          <p:nvPr/>
        </p:nvSpPr>
        <p:spPr>
          <a:xfrm>
            <a:off x="0" y="0"/>
            <a:ext cx="8029364" cy="1120141"/>
          </a:xfrm>
          <a:prstGeom prst="rect"/>
        </p:spPr>
        <p:txBody>
          <a:bodyPr rtlCol="0" wrap="square">
            <a:spAutoFit/>
          </a:bodyPr>
          <a:p>
            <a:r>
              <a:rPr b="1" sz="6000" lang="en-US">
                <a:solidFill>
                  <a:srgbClr val="000000"/>
                </a:solidFill>
              </a:rPr>
              <a:t>G</a:t>
            </a:r>
            <a:r>
              <a:rPr b="1" sz="6000" lang="en-US">
                <a:solidFill>
                  <a:srgbClr val="000000"/>
                </a:solidFill>
              </a:rPr>
              <a:t>I</a:t>
            </a:r>
            <a:r>
              <a:rPr b="1" sz="6000" lang="en-US">
                <a:solidFill>
                  <a:srgbClr val="000000"/>
                </a:solidFill>
              </a:rPr>
              <a:t>T</a:t>
            </a:r>
            <a:r>
              <a:rPr b="1" sz="6000" lang="en-US">
                <a:solidFill>
                  <a:srgbClr val="000000"/>
                </a:solidFill>
              </a:rPr>
              <a:t>H</a:t>
            </a:r>
            <a:r>
              <a:rPr b="1" sz="6000" lang="en-US">
                <a:solidFill>
                  <a:srgbClr val="000000"/>
                </a:solidFill>
              </a:rPr>
              <a:t>U</a:t>
            </a:r>
            <a:r>
              <a:rPr b="1" sz="6000" lang="en-US">
                <a:solidFill>
                  <a:srgbClr val="000000"/>
                </a:solidFill>
              </a:rPr>
              <a:t>B</a:t>
            </a:r>
            <a:r>
              <a:rPr b="1" sz="6000" lang="en-US">
                <a:solidFill>
                  <a:srgbClr val="000000"/>
                </a:solidFill>
              </a:rPr>
              <a:t> </a:t>
            </a:r>
            <a:r>
              <a:rPr b="1" sz="6000" lang="en-US">
                <a:solidFill>
                  <a:srgbClr val="000000"/>
                </a:solidFill>
              </a:rPr>
              <a:t>L</a:t>
            </a:r>
            <a:r>
              <a:rPr b="1" sz="6000" lang="en-US">
                <a:solidFill>
                  <a:srgbClr val="000000"/>
                </a:solidFill>
              </a:rPr>
              <a:t>I</a:t>
            </a:r>
            <a:r>
              <a:rPr b="1" sz="6000" lang="en-US">
                <a:solidFill>
                  <a:srgbClr val="000000"/>
                </a:solidFill>
              </a:rPr>
              <a:t>N</a:t>
            </a:r>
            <a:r>
              <a:rPr b="1" sz="6000" lang="en-US">
                <a:solidFill>
                  <a:srgbClr val="000000"/>
                </a:solidFill>
              </a:rPr>
              <a:t>K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9531582" y="265896"/>
            <a:ext cx="9670818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2" name="object 17"/>
          <p:cNvSpPr txBox="1">
            <a:spLocks noGrp="1"/>
          </p:cNvSpPr>
          <p:nvPr>
            <p:ph type="title"/>
          </p:nvPr>
        </p:nvSpPr>
        <p:spPr>
          <a:xfrm>
            <a:off x="1836305" y="2586989"/>
            <a:ext cx="9668241" cy="842010"/>
          </a:xfrm>
          <a:prstGeom prst="rect"/>
        </p:spPr>
        <p:txBody>
          <a:bodyPr bIns="0" lIns="0" rIns="0" rtlCol="0" tIns="16510" vert="horz" wrap="square">
            <a:spAutoFit/>
          </a:bodyPr>
          <a:p>
            <a:r>
              <a:rPr b="0"/>
              <a:t> Smart Digital Portfolio System</a:t>
            </a:r>
            <a:endParaRPr b="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5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6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3816984"/>
          </a:xfrm>
          <a:prstGeom prst="rect"/>
        </p:spPr>
        <p:txBody>
          <a:bodyPr bIns="0" lIns="0" rIns="0" rtlCol="0" tIns="6985" vert="horz" wrap="square">
            <a:spAutoFit/>
          </a:bodyPr>
          <a:p>
            <a:r>
              <a:t>Project Title: Smart Digital Portfolio System</a:t>
            </a:r>
          </a:p>
        </p:txBody>
      </p:sp>
      <p:sp>
        <p:nvSpPr>
          <p:cNvPr id="1048644" name=""/>
          <p:cNvSpPr txBox="1"/>
          <p:nvPr/>
        </p:nvSpPr>
        <p:spPr>
          <a:xfrm>
            <a:off x="466725" y="581621"/>
            <a:ext cx="4572000" cy="789940"/>
          </a:xfrm>
          <a:prstGeom prst="rect"/>
        </p:spPr>
        <p:txBody>
          <a:bodyPr rtlCol="0" wrap="square">
            <a:spAutoFit/>
          </a:bodyPr>
          <a:p>
            <a:r>
              <a:rPr b="1" sz="4000"/>
              <a:t>Project Title: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2"/>
          <p:cNvSpPr/>
          <p:nvPr/>
        </p:nvSpPr>
        <p:spPr>
          <a:xfrm>
            <a:off x="2212193" y="-152400"/>
            <a:ext cx="1363154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7" name="object 14"/>
          <p:cNvSpPr txBox="1"/>
          <p:nvPr/>
        </p:nvSpPr>
        <p:spPr>
          <a:xfrm>
            <a:off x="752475" y="6486037"/>
            <a:ext cx="1773555" cy="4876800"/>
          </a:xfrm>
          <a:prstGeom prst="rect"/>
        </p:spPr>
        <p:txBody>
          <a:bodyPr bIns="0" lIns="0" rIns="0" rtlCol="0" tIns="0" vert="horz" wrap="square">
            <a:spAutoFit/>
          </a:bodyPr>
          <a:p>
            <a:r>
              <a:t>Agenda:</a:t>
            </a:r>
          </a:p>
          <a:p>
            <a:r>
              <a:t>1. Problem Statement</a:t>
            </a:r>
          </a:p>
          <a:p>
            <a:r>
              <a:t>2. Project Overview</a:t>
            </a:r>
          </a:p>
          <a:p>
            <a:r>
              <a:t>3. End Users</a:t>
            </a:r>
          </a:p>
          <a:p>
            <a:r>
              <a:t>4. Tools &amp; Technologies</a:t>
            </a:r>
          </a:p>
          <a:p>
            <a:r>
              <a:t>5. Portfolio Design &amp; Layout</a:t>
            </a:r>
          </a:p>
          <a:p>
            <a:r>
              <a:t>6. Features &amp; Functionality</a:t>
            </a:r>
          </a:p>
          <a:p>
            <a:r>
              <a:t>7. Results &amp; Screenshots</a:t>
            </a:r>
          </a:p>
          <a:p>
            <a:r>
              <a:t>8. Conclusion</a:t>
            </a:r>
          </a:p>
          <a:p>
            <a:r>
              <a:t>9. GitHub Link</a:t>
            </a:r>
          </a:p>
        </p:txBody>
      </p:sp>
      <p:sp>
        <p:nvSpPr>
          <p:cNvPr id="104865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5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7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8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9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0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6961484"/>
          </a:xfrm>
          <a:prstGeom prst="rect"/>
        </p:spPr>
        <p:txBody>
          <a:bodyPr bIns="0" lIns="0" rIns="0" rtlCol="0" tIns="6985" vert="horz" wrap="square">
            <a:spAutoFit/>
          </a:bodyPr>
          <a:p>
            <a:r>
              <a:t>Agenda:</a:t>
            </a:r>
          </a:p>
          <a:p>
            <a:r>
              <a:t>1. Problem Statement</a:t>
            </a:r>
          </a:p>
          <a:p>
            <a:r>
              <a:t>2. Project Overview</a:t>
            </a:r>
          </a:p>
          <a:p>
            <a:r>
              <a:t>3. End Users</a:t>
            </a:r>
          </a:p>
          <a:p>
            <a:r>
              <a:t>4. Tools &amp; Technologies</a:t>
            </a:r>
          </a:p>
          <a:p>
            <a:r>
              <a:t>5. Portfolio Design &amp; Layout</a:t>
            </a:r>
          </a:p>
          <a:p>
            <a:r>
              <a:t>6. Features &amp; Functionality</a:t>
            </a:r>
          </a:p>
          <a:p>
            <a:r>
              <a:t>7. Results &amp; Screenshots</a:t>
            </a:r>
          </a:p>
          <a:p>
            <a:r>
              <a:t>8. Conclusion</a:t>
            </a:r>
          </a:p>
          <a:p>
            <a:r>
              <a:t>9. GitHub Link</a:t>
            </a:r>
          </a:p>
        </p:txBody>
      </p:sp>
      <p:sp>
        <p:nvSpPr>
          <p:cNvPr id="1048661" name="TextBox 22"/>
          <p:cNvSpPr txBox="1"/>
          <p:nvPr/>
        </p:nvSpPr>
        <p:spPr>
          <a:xfrm>
            <a:off x="2377295" y="1089659"/>
            <a:ext cx="4475194" cy="5044440"/>
          </a:xfrm>
          <a:prstGeom prst="rect"/>
          <a:noFill/>
        </p:spPr>
        <p:txBody>
          <a:bodyPr rtlCol="0" wrap="square">
            <a:spAutoFit/>
          </a:bodyPr>
          <a:p>
            <a:endParaRPr sz="2800"/>
          </a:p>
          <a:p>
            <a:r>
              <a:rPr sz="2800"/>
              <a:t>1. Problem Statement</a:t>
            </a:r>
            <a:endParaRPr sz="3200"/>
          </a:p>
          <a:p>
            <a:r>
              <a:rPr sz="2800"/>
              <a:t>2. Project Overview</a:t>
            </a:r>
            <a:endParaRPr sz="3200"/>
          </a:p>
          <a:p>
            <a:r>
              <a:rPr sz="2800"/>
              <a:t>3. End Users</a:t>
            </a:r>
            <a:endParaRPr sz="3200"/>
          </a:p>
          <a:p>
            <a:r>
              <a:rPr sz="2800"/>
              <a:t>4. Tools &amp; Technologies</a:t>
            </a:r>
            <a:endParaRPr sz="3200"/>
          </a:p>
          <a:p>
            <a:r>
              <a:rPr sz="2800"/>
              <a:t>5. Portfolio Design &amp; Layout</a:t>
            </a:r>
            <a:endParaRPr sz="3200"/>
          </a:p>
          <a:p>
            <a:r>
              <a:rPr sz="2800"/>
              <a:t>6. Features &amp; Functionality</a:t>
            </a:r>
            <a:endParaRPr sz="3200"/>
          </a:p>
          <a:p>
            <a:r>
              <a:rPr sz="2800"/>
              <a:t>7. Results &amp; Screenshots</a:t>
            </a:r>
            <a:endParaRPr sz="3200"/>
          </a:p>
          <a:p>
            <a:r>
              <a:rPr sz="2800"/>
              <a:t>8. Conclusion</a:t>
            </a:r>
            <a:endParaRPr sz="3200"/>
          </a:p>
          <a:p>
            <a:r>
              <a:rPr sz="2800"/>
              <a:t>9. GitHub Link</a:t>
            </a:r>
          </a:p>
        </p:txBody>
      </p:sp>
      <p:sp>
        <p:nvSpPr>
          <p:cNvPr id="1048662" name=""/>
          <p:cNvSpPr txBox="1"/>
          <p:nvPr/>
        </p:nvSpPr>
        <p:spPr>
          <a:xfrm>
            <a:off x="1639251" y="271780"/>
            <a:ext cx="4572000" cy="713740"/>
          </a:xfrm>
          <a:prstGeom prst="rect"/>
        </p:spPr>
        <p:txBody>
          <a:bodyPr rtlCol="0" wrap="square">
            <a:spAutoFit/>
          </a:bodyPr>
          <a:p>
            <a:r>
              <a:rPr b="1" sz="3600"/>
              <a:t>Agenda: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895640" y="1244602"/>
            <a:ext cx="9211958" cy="4829809"/>
          </a:xfrm>
          <a:prstGeom prst="rect"/>
        </p:spPr>
        <p:txBody>
          <a:bodyPr bIns="0" lIns="0" rIns="0" rtlCol="0" tIns="16510" vert="horz" wrap="square">
            <a:spAutoFit/>
          </a:bodyPr>
          <a:p>
            <a:endParaRPr b="0" sz="3600"/>
          </a:p>
          <a:p>
            <a:r>
              <a:rPr b="0" sz="4000"/>
              <a:t>- Students often struggle to showcase skills, projects, and achievements effectively.</a:t>
            </a:r>
            <a:endParaRPr b="0" sz="4400"/>
          </a:p>
          <a:p>
            <a:r>
              <a:rPr b="0" sz="4000"/>
              <a:t>- Lack of a centralized, professional portfolio limits visibility.</a:t>
            </a:r>
            <a:endParaRPr b="0" sz="4400"/>
          </a:p>
          <a:p>
            <a:r>
              <a:rPr b="0" sz="4000"/>
              <a:t>- Manual processes reduce opportunities for career growth.</a:t>
            </a:r>
            <a:endParaRPr b="0" sz="280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437982"/>
          </a:xfrm>
          <a:prstGeom prst="rect"/>
        </p:spPr>
        <p:txBody>
          <a:bodyPr bIns="0" lIns="0" rIns="0" rtlCol="0" tIns="6985" vert="horz" wrap="square">
            <a:spAutoFit/>
          </a:bodyPr>
          <a:p>
            <a:r>
              <a:t>Problem Statement:</a:t>
            </a:r>
          </a:p>
          <a:p>
            <a:r>
              <a:t>- Students often struggle to showcase skills, projects, and achievements effectively.</a:t>
            </a:r>
          </a:p>
          <a:p>
            <a:r>
              <a:t>- Lack of a centralized, professional portfolio limits visibility.</a:t>
            </a:r>
          </a:p>
          <a:p>
            <a:r>
              <a:t>- Manual processes reduce opportunities for career growth.</a:t>
            </a:r>
          </a:p>
        </p:txBody>
      </p:sp>
      <p:sp>
        <p:nvSpPr>
          <p:cNvPr id="1048668" name=""/>
          <p:cNvSpPr txBox="1"/>
          <p:nvPr/>
        </p:nvSpPr>
        <p:spPr>
          <a:xfrm>
            <a:off x="895640" y="391162"/>
            <a:ext cx="7389091" cy="853439"/>
          </a:xfrm>
          <a:prstGeom prst="rect"/>
        </p:spPr>
        <p:txBody>
          <a:bodyPr rtlCol="0" wrap="square">
            <a:spAutoFit/>
          </a:bodyPr>
          <a:p>
            <a:r>
              <a:rPr b="1" sz="4400"/>
              <a:t>Problem Statement: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6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676274" y="1456693"/>
            <a:ext cx="8145298" cy="4309110"/>
          </a:xfrm>
          <a:prstGeom prst="rect"/>
        </p:spPr>
        <p:txBody>
          <a:bodyPr bIns="0" lIns="0" rIns="0" rtlCol="0" tIns="16510" vert="horz" wrap="square">
            <a:spAutoFit/>
          </a:bodyPr>
          <a:p>
            <a:endParaRPr b="0" sz="3200"/>
          </a:p>
          <a:p>
            <a:r>
              <a:rPr b="0" sz="3600"/>
              <a:t>- A Digital Portfolio System to organize and present student achievements.</a:t>
            </a:r>
            <a:endParaRPr b="0" sz="4000"/>
          </a:p>
          <a:p>
            <a:r>
              <a:rPr b="0" sz="3600"/>
              <a:t>- Provides a professional and modern platform for students.</a:t>
            </a:r>
            <a:endParaRPr b="0" sz="4000"/>
          </a:p>
          <a:p>
            <a:r>
              <a:rPr b="0" sz="3600"/>
              <a:t>- Enables easy sharing with recruiters, faculty, and peers.</a:t>
            </a:r>
            <a:endParaRPr b="0" sz="3600"/>
          </a:p>
        </p:txBody>
      </p:sp>
      <p:pic>
        <p:nvPicPr>
          <p:cNvPr id="209716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913982"/>
          </a:xfrm>
          <a:prstGeom prst="rect"/>
        </p:spPr>
        <p:txBody>
          <a:bodyPr bIns="0" lIns="0" rIns="0" rtlCol="0" tIns="6985" vert="horz" wrap="square">
            <a:spAutoFit/>
          </a:bodyPr>
          <a:p>
            <a:r>
              <a:t>Project Overview:</a:t>
            </a:r>
          </a:p>
          <a:p>
            <a:r>
              <a:t>- A Digital Portfolio System to organize and present student achievements.</a:t>
            </a:r>
          </a:p>
          <a:p>
            <a:r>
              <a:t>- Provides a professional and modern platform for students.</a:t>
            </a:r>
          </a:p>
          <a:p>
            <a:r>
              <a:t>- Enables easy sharing with recruiters, faculty, and peers.</a:t>
            </a:r>
          </a:p>
        </p:txBody>
      </p:sp>
      <p:sp>
        <p:nvSpPr>
          <p:cNvPr id="1048674" name=""/>
          <p:cNvSpPr txBox="1"/>
          <p:nvPr/>
        </p:nvSpPr>
        <p:spPr>
          <a:xfrm>
            <a:off x="676274" y="352755"/>
            <a:ext cx="5230091" cy="789940"/>
          </a:xfrm>
          <a:prstGeom prst="rect"/>
        </p:spPr>
        <p:txBody>
          <a:bodyPr rtlCol="0" wrap="square">
            <a:spAutoFit/>
          </a:bodyPr>
          <a:p>
            <a:r>
              <a:rPr b="1" sz="4000"/>
              <a:t>Project Overview: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 txBox="1">
            <a:spLocks noGrp="1"/>
          </p:cNvSpPr>
          <p:nvPr>
            <p:ph type="title"/>
          </p:nvPr>
        </p:nvSpPr>
        <p:spPr>
          <a:xfrm>
            <a:off x="1110329" y="1081138"/>
            <a:ext cx="9668650" cy="4131310"/>
          </a:xfrm>
          <a:prstGeom prst="rect"/>
        </p:spPr>
        <p:txBody>
          <a:bodyPr bIns="0" lIns="0" rIns="0" rtlCol="0" tIns="16510" vert="horz" wrap="square">
            <a:spAutoFit/>
          </a:bodyPr>
          <a:p>
            <a:endParaRPr b="0" sz="3600"/>
          </a:p>
          <a:p>
            <a:r>
              <a:rPr b="0" sz="4000"/>
              <a:t>- Students: To showcase skills, projects, achievements.</a:t>
            </a:r>
            <a:endParaRPr b="0" sz="3600"/>
          </a:p>
          <a:p>
            <a:r>
              <a:rPr b="0" sz="4000"/>
              <a:t>- Faculty: To review and validate student work.</a:t>
            </a:r>
            <a:endParaRPr b="0" sz="3600"/>
          </a:p>
          <a:p>
            <a:r>
              <a:rPr b="0" sz="4000"/>
              <a:t>- Recruiters/Companies: To access candidate portfolios.</a:t>
            </a:r>
            <a:endParaRPr b="0" sz="4000"/>
          </a:p>
        </p:txBody>
      </p:sp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7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294483"/>
          </a:xfrm>
          <a:prstGeom prst="rect"/>
        </p:spPr>
        <p:txBody>
          <a:bodyPr bIns="0" lIns="0" rIns="0" rtlCol="0" tIns="6985" vert="horz" wrap="square">
            <a:spAutoFit/>
          </a:bodyPr>
          <a:p>
            <a:r>
              <a:t>End Users:</a:t>
            </a:r>
          </a:p>
          <a:p>
            <a:r>
              <a:t>- Students: To showcase skills, projects, achievements.</a:t>
            </a:r>
          </a:p>
          <a:p>
            <a:r>
              <a:t>- Faculty: To review and validate student work.</a:t>
            </a:r>
          </a:p>
          <a:p>
            <a:r>
              <a:t>- Recruiters/Companies: To access candidate portfolios.</a:t>
            </a:r>
          </a:p>
        </p:txBody>
      </p:sp>
      <p:sp>
        <p:nvSpPr>
          <p:cNvPr id="1048680" name=""/>
          <p:cNvSpPr txBox="1"/>
          <p:nvPr/>
        </p:nvSpPr>
        <p:spPr>
          <a:xfrm>
            <a:off x="723900" y="227701"/>
            <a:ext cx="4572000" cy="853439"/>
          </a:xfrm>
          <a:prstGeom prst="rect"/>
        </p:spPr>
        <p:txBody>
          <a:bodyPr rtlCol="0" wrap="square">
            <a:spAutoFit/>
          </a:bodyPr>
          <a:p>
            <a:r>
              <a:rPr b="1" sz="4400"/>
              <a:t>End Users: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4" name="object 6"/>
          <p:cNvSpPr txBox="1">
            <a:spLocks noGrp="1"/>
          </p:cNvSpPr>
          <p:nvPr>
            <p:ph type="title"/>
          </p:nvPr>
        </p:nvSpPr>
        <p:spPr>
          <a:xfrm>
            <a:off x="2453399" y="1261109"/>
            <a:ext cx="7728188" cy="4445635"/>
          </a:xfrm>
          <a:prstGeom prst="rect"/>
        </p:spPr>
        <p:txBody>
          <a:bodyPr bIns="0" lIns="0" rIns="0" rtlCol="0" tIns="13335" vert="horz" wrap="square">
            <a:spAutoFit/>
          </a:bodyPr>
          <a:p>
            <a:endParaRPr b="0" sz="4000"/>
          </a:p>
          <a:p>
            <a:r>
              <a:rPr b="0" sz="3600"/>
              <a:t>- Frontend: HTML, CSS, JavaScript, React.js</a:t>
            </a:r>
            <a:endParaRPr b="0" sz="4000"/>
          </a:p>
          <a:p>
            <a:r>
              <a:rPr b="0" sz="3600"/>
              <a:t>- Backend: Node.js / Python (Django/Flask)</a:t>
            </a:r>
            <a:endParaRPr b="0" sz="4000"/>
          </a:p>
          <a:p>
            <a:r>
              <a:rPr b="0" sz="3600"/>
              <a:t>- Database: MySQL / MongoDB</a:t>
            </a:r>
            <a:endParaRPr b="0" sz="4000"/>
          </a:p>
          <a:p>
            <a:r>
              <a:rPr b="0" sz="3600"/>
              <a:t>- Version Control: GitHub</a:t>
            </a:r>
            <a:endParaRPr b="0" sz="4000"/>
          </a:p>
          <a:p>
            <a:r>
              <a:rPr b="0" sz="3600"/>
              <a:t>- Design Tools: Figma / Canva</a:t>
            </a:r>
            <a:endParaRPr b="0" sz="2800"/>
          </a:p>
        </p:txBody>
      </p:sp>
      <p:pic>
        <p:nvPicPr>
          <p:cNvPr id="2097166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5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342482"/>
          </a:xfrm>
          <a:prstGeom prst="rect"/>
        </p:spPr>
        <p:txBody>
          <a:bodyPr bIns="0" lIns="0" rIns="0" rtlCol="0" tIns="6985" vert="horz" wrap="square">
            <a:spAutoFit/>
          </a:bodyPr>
          <a:p>
            <a:r>
              <a:t>Tools &amp; Technologies:</a:t>
            </a:r>
          </a:p>
          <a:p>
            <a:r>
              <a:t>- Frontend: HTML, CSS, JavaScript, React.js</a:t>
            </a:r>
          </a:p>
          <a:p>
            <a:r>
              <a:t>- Backend: Node.js / Python (Django/Flask)</a:t>
            </a:r>
          </a:p>
          <a:p>
            <a:r>
              <a:t>- Database: MySQL / MongoDB</a:t>
            </a:r>
          </a:p>
          <a:p>
            <a:r>
              <a:t>- Version Control: GitHub</a:t>
            </a:r>
          </a:p>
          <a:p>
            <a:r>
              <a:t>- Design Tools: Figma / Canva</a:t>
            </a:r>
          </a:p>
        </p:txBody>
      </p:sp>
      <p:sp>
        <p:nvSpPr>
          <p:cNvPr id="1048686" name=""/>
          <p:cNvSpPr txBox="1"/>
          <p:nvPr/>
        </p:nvSpPr>
        <p:spPr>
          <a:xfrm>
            <a:off x="1747837" y="471170"/>
            <a:ext cx="4572000" cy="789940"/>
          </a:xfrm>
          <a:prstGeom prst="rect"/>
        </p:spPr>
        <p:txBody>
          <a:bodyPr rtlCol="0" wrap="square">
            <a:spAutoFit/>
          </a:bodyPr>
          <a:p>
            <a:r>
              <a:rPr b="1" sz="4000"/>
              <a:t>Tools &amp; Technologies</a:t>
            </a:r>
            <a:r>
              <a:rPr b="1" sz="4000" lang="en-US"/>
              <a:t>: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8" name="object 9"/>
          <p:cNvSpPr txBox="1"/>
          <p:nvPr/>
        </p:nvSpPr>
        <p:spPr>
          <a:xfrm>
            <a:off x="11277218" y="6473337"/>
            <a:ext cx="228600" cy="24695784"/>
          </a:xfrm>
          <a:prstGeom prst="rect"/>
        </p:spPr>
        <p:txBody>
          <a:bodyPr bIns="0" lIns="0" rIns="0" rtlCol="0" tIns="6985" vert="horz" wrap="square">
            <a:spAutoFit/>
          </a:bodyPr>
          <a:p>
            <a:r>
              <a:t>Portfolio Design &amp; Layout:</a:t>
            </a:r>
          </a:p>
          <a:p>
            <a:r>
              <a:t>- Modern UI/UX with responsive design.</a:t>
            </a:r>
          </a:p>
          <a:p>
            <a:r>
              <a:t>- Sections: About Me, Education, Skills, Projects, Certifications, Contact.</a:t>
            </a:r>
          </a:p>
          <a:p>
            <a:r>
              <a:t>- Easy navigation with interactive elements.</a:t>
            </a:r>
          </a:p>
        </p:txBody>
      </p:sp>
      <p:sp>
        <p:nvSpPr>
          <p:cNvPr id="1048689" name="object 8"/>
          <p:cNvSpPr txBox="1"/>
          <p:nvPr/>
        </p:nvSpPr>
        <p:spPr>
          <a:xfrm>
            <a:off x="669832" y="982341"/>
            <a:ext cx="8902529" cy="3201035"/>
          </a:xfrm>
          <a:prstGeom prst="rect"/>
        </p:spPr>
        <p:txBody>
          <a:bodyPr bIns="0" lIns="0" rIns="0" rtlCol="0" tIns="13335" vert="horz" wrap="square">
            <a:spAutoFit/>
          </a:bodyPr>
          <a:p>
            <a:endParaRPr sz="4000"/>
          </a:p>
          <a:p>
            <a:r>
              <a:rPr sz="3600"/>
              <a:t>- Modern UI/UX with responsive design.</a:t>
            </a:r>
            <a:endParaRPr sz="4000"/>
          </a:p>
          <a:p>
            <a:r>
              <a:rPr sz="3600"/>
              <a:t>- Sections: About Me, Education, Skills, Projects, Certifications, Contact.</a:t>
            </a:r>
            <a:endParaRPr sz="4000"/>
          </a:p>
          <a:p>
            <a:r>
              <a:rPr sz="3600"/>
              <a:t>- Easy navigation with interactive elements.</a:t>
            </a:r>
          </a:p>
        </p:txBody>
      </p:sp>
      <p:sp>
        <p:nvSpPr>
          <p:cNvPr id="104869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"/>
          <p:cNvSpPr txBox="1"/>
          <p:nvPr/>
        </p:nvSpPr>
        <p:spPr>
          <a:xfrm>
            <a:off x="676007" y="168270"/>
            <a:ext cx="6938819" cy="713740"/>
          </a:xfrm>
          <a:prstGeom prst="rect"/>
        </p:spPr>
        <p:txBody>
          <a:bodyPr rtlCol="0" wrap="square">
            <a:spAutoFit/>
          </a:bodyPr>
          <a:p>
            <a:r>
              <a:rPr b="1" sz="3600"/>
              <a:t>Portfolio Design &amp; Layout:</a:t>
            </a:r>
            <a:endParaRPr b="1"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1353892" y="999251"/>
            <a:ext cx="9094740" cy="4114800"/>
          </a:xfrm>
        </p:spPr>
        <p:txBody>
          <a:bodyPr/>
          <a:p>
            <a:endParaRPr b="0" sz="3600"/>
          </a:p>
          <a:p>
            <a:r>
              <a:rPr b="0" sz="4000"/>
              <a:t>- Secure Login/Authentication.</a:t>
            </a:r>
            <a:endParaRPr b="0" sz="3600"/>
          </a:p>
          <a:p>
            <a:r>
              <a:rPr b="0" sz="4000"/>
              <a:t>- Upload &amp; manage documents/certificates.</a:t>
            </a:r>
            <a:endParaRPr b="0" sz="3600"/>
          </a:p>
          <a:p>
            <a:r>
              <a:rPr b="0" sz="4000"/>
              <a:t>- Showcase projects with images/videos.</a:t>
            </a:r>
            <a:endParaRPr b="0" sz="3600"/>
          </a:p>
          <a:p>
            <a:r>
              <a:rPr b="0" sz="4000"/>
              <a:t>- Integration with GitHub &amp; LinkedIn.</a:t>
            </a:r>
            <a:endParaRPr b="0" sz="3600"/>
          </a:p>
          <a:p>
            <a:r>
              <a:rPr b="0" sz="4000"/>
              <a:t>- Downloadable Resume in PDF format.</a:t>
            </a:r>
            <a:endParaRPr b="0" sz="4000"/>
          </a:p>
        </p:txBody>
      </p:sp>
      <p:sp>
        <p:nvSpPr>
          <p:cNvPr id="1048614" name=""/>
          <p:cNvSpPr txBox="1"/>
          <p:nvPr/>
        </p:nvSpPr>
        <p:spPr>
          <a:xfrm>
            <a:off x="423662" y="145811"/>
            <a:ext cx="6739159" cy="853439"/>
          </a:xfrm>
          <a:prstGeom prst="rect"/>
        </p:spPr>
        <p:txBody>
          <a:bodyPr rtlCol="0" wrap="square">
            <a:spAutoFit/>
          </a:bodyPr>
          <a:p>
            <a:r>
              <a:rPr b="1" sz="4400"/>
              <a:t>Features &amp; Functionality: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2024-03-25T23:07:22Z</dcterms:created>
  <dcterms:modified xsi:type="dcterms:W3CDTF">2025-09-08T05:18:26Z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de449f47669f471dbe93863e7fe480cc</vt:lpwstr>
  </property>
</Properties>
</file>