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jpg" ContentType="image/jpg"/>
  <Override PartName="/ppt/media/image4.jpg" ContentType="image/jpg"/>
  <Override PartName="/ppt/media/image8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Digital Portfolio – Annual Review 2025</a:t>
            </a:r>
          </a:p>
          <a:p/>
          <a:p>
            <a:r>
              <a:t>Student Name | Register No. &amp; NMID | Department | College/University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Digital Portfolio – Annual Review 2025</a:t>
            </a:r>
          </a:p>
          <a:p/>
          <a:p>
            <a:r>
              <a:t>Student Name | Register No. &amp; NMID | Department | College/University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t>Digital Portfolio – Annual Review 2025</a:t>
            </a:r>
          </a:p>
          <a:p/>
          <a:p>
            <a:r>
              <a:t>Student Name | Register No. &amp; NMID | Department | College/University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t>Results &amp; Screenshots:</a:t>
            </a:r>
          </a:p>
          <a:p>
            <a:r>
              <a:t>- Demo screenshots of portfolio homepage, project section, and resume export.</a:t>
            </a:r>
          </a:p>
          <a:p>
            <a:r>
              <a:t>- Highlighted student projects and achievements.</a:t>
            </a: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Results &amp; Screenshots:</a:t>
            </a:r>
          </a:p>
          <a:p>
            <a:r>
              <a:t>- Demo screenshots of portfolio homepage, project section, and resume export.</a:t>
            </a:r>
          </a:p>
          <a:p>
            <a:r>
              <a:t>- Highlighted student projects and achievements.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Results &amp; Screenshots:</a:t>
            </a:r>
          </a:p>
          <a:p>
            <a:r>
              <a:t>- Demo screenshots of portfolio homepage, project section, and resume export.</a:t>
            </a:r>
          </a:p>
          <a:p>
            <a:r>
              <a:t>- Highlighted student projects and achievements.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Conclusion:</a:t>
            </a:r>
          </a:p>
          <a:p>
            <a:r>
              <a:t>- Created a centralized platform for student portfolios.</a:t>
            </a:r>
          </a:p>
          <a:p>
            <a:r>
              <a:t>- Helps in career opportunities and academic recognition.</a:t>
            </a:r>
          </a:p>
          <a:p>
            <a:r>
              <a:t>- Future Scope: AI-based portfolio evaluation, recruiter dashboard.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Conclusion:</a:t>
            </a:r>
          </a:p>
          <a:p>
            <a:r>
              <a:t>- Created a centralized platform for student portfolios.</a:t>
            </a:r>
          </a:p>
          <a:p>
            <a:r>
              <a:t>- Helps in career opportunities and academic recognition.</a:t>
            </a:r>
          </a:p>
          <a:p>
            <a:r>
              <a:t>- Future Scope: AI-based portfolio evaluation, recruiter dashboard.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Project Title: Smart Digital Portfolio System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Project Title: Smart Digital Portfolio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t>Agenda:</a:t>
            </a:r>
          </a:p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&amp; Technologies</a:t>
            </a:r>
          </a:p>
          <a:p>
            <a:r>
              <a:t>5. Portfolio Design &amp; Layout</a:t>
            </a:r>
          </a:p>
          <a:p>
            <a:r>
              <a:t>6. Features &amp; Functionality</a:t>
            </a:r>
          </a:p>
          <a:p>
            <a:r>
              <a:t>7. Results &amp;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Agenda:</a:t>
            </a:r>
          </a:p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&amp; Technologies</a:t>
            </a:r>
          </a:p>
          <a:p>
            <a:r>
              <a:t>5. Portfolio Design &amp; Layout</a:t>
            </a:r>
          </a:p>
          <a:p>
            <a:r>
              <a:t>6. Features &amp; Functionality</a:t>
            </a:r>
          </a:p>
          <a:p>
            <a:r>
              <a:t>7. Results &amp;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Agenda:</a:t>
            </a:r>
          </a:p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&amp; Technologies</a:t>
            </a:r>
          </a:p>
          <a:p>
            <a:r>
              <a:t>5. Portfolio Design &amp; Layout</a:t>
            </a:r>
          </a:p>
          <a:p>
            <a:r>
              <a:t>6. Features &amp; Functionality</a:t>
            </a:r>
          </a:p>
          <a:p>
            <a:r>
              <a:t>7. Results &amp;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Agenda:</a:t>
            </a:r>
          </a:p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&amp; Technologies</a:t>
            </a:r>
          </a:p>
          <a:p>
            <a:r>
              <a:t>5. Portfolio Design &amp; Layout</a:t>
            </a:r>
          </a:p>
          <a:p>
            <a:r>
              <a:t>6. Features &amp; Functionality</a:t>
            </a:r>
          </a:p>
          <a:p>
            <a:r>
              <a:t>7. Results &amp;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Problem Statement:</a:t>
            </a:r>
          </a:p>
          <a:p>
            <a:r>
              <a:t>- Students often struggle to showcase skills, projects, and achievements effectively.</a:t>
            </a:r>
          </a:p>
          <a:p>
            <a:r>
              <a:t>- Lack of a centralized, professional portfolio limits visibility.</a:t>
            </a:r>
          </a:p>
          <a:p>
            <a:r>
              <a:t>- Manual processes reduce opportunities for career growth.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Problem Statement:</a:t>
            </a:r>
          </a:p>
          <a:p>
            <a:r>
              <a:t>- Students often struggle to showcase skills, projects, and achievements effectively.</a:t>
            </a:r>
          </a:p>
          <a:p>
            <a:r>
              <a:t>- Lack of a centralized, professional portfolio limits visibility.</a:t>
            </a:r>
          </a:p>
          <a:p>
            <a:r>
              <a:t>- Manual processes reduce opportunities for career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Project Overview:</a:t>
            </a:r>
          </a:p>
          <a:p>
            <a:r>
              <a:t>- A Digital Portfolio System to organize and present student achievements.</a:t>
            </a:r>
          </a:p>
          <a:p>
            <a:r>
              <a:t>- Provides a professional and modern platform for students.</a:t>
            </a:r>
          </a:p>
          <a:p>
            <a:r>
              <a:t>- Enables easy sharing with recruiters, faculty, and peers.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Project Overview:</a:t>
            </a:r>
          </a:p>
          <a:p>
            <a:r>
              <a:t>- A Digital Portfolio System to organize and present student achievements.</a:t>
            </a:r>
          </a:p>
          <a:p>
            <a:r>
              <a:t>- Provides a professional and modern platform for students.</a:t>
            </a:r>
          </a:p>
          <a:p>
            <a:r>
              <a:t>- Enables easy sharing with recruiters, faculty, and peers.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End Users:</a:t>
            </a:r>
          </a:p>
          <a:p>
            <a:r>
              <a:t>- Students: To showcase skills, projects, achievements.</a:t>
            </a:r>
          </a:p>
          <a:p>
            <a:r>
              <a:t>- Faculty: To review and validate student work.</a:t>
            </a:r>
          </a:p>
          <a:p>
            <a:r>
              <a:t>- Recruiters/Companies: To access candidate portfolios.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End Users:</a:t>
            </a:r>
          </a:p>
          <a:p>
            <a:r>
              <a:t>- Students: To showcase skills, projects, achievements.</a:t>
            </a:r>
          </a:p>
          <a:p>
            <a:r>
              <a:t>- Faculty: To review and validate student work.</a:t>
            </a:r>
          </a:p>
          <a:p>
            <a:r>
              <a:t>- Recruiters/Companies: To access candidate portfolios.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Tools &amp; Technologies:</a:t>
            </a:r>
          </a:p>
          <a:p>
            <a:r>
              <a:t>- Frontend: HTML, CSS, JavaScript, React.js</a:t>
            </a:r>
          </a:p>
          <a:p>
            <a:r>
              <a:t>- Backend: Node.js / Python (Django/Flask)</a:t>
            </a:r>
          </a:p>
          <a:p>
            <a:r>
              <a:t>- Database: MySQL / MongoDB</a:t>
            </a:r>
          </a:p>
          <a:p>
            <a:r>
              <a:t>- Version Control: GitHub</a:t>
            </a:r>
          </a:p>
          <a:p>
            <a:r>
              <a:t>- Design Tools: Figma / Canva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Tools &amp; Technologies:</a:t>
            </a:r>
          </a:p>
          <a:p>
            <a:r>
              <a:t>- Frontend: HTML, CSS, JavaScript, React.js</a:t>
            </a:r>
          </a:p>
          <a:p>
            <a:r>
              <a:t>- Backend: Node.js / Python (Django/Flask)</a:t>
            </a:r>
          </a:p>
          <a:p>
            <a:r>
              <a:t>- Database: MySQL / MongoDB</a:t>
            </a:r>
          </a:p>
          <a:p>
            <a:r>
              <a:t>- Version Control: GitHub</a:t>
            </a:r>
          </a:p>
          <a:p>
            <a:r>
              <a:t>- Design Tools: Figma / Canva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r>
              <a:t>Portfolio Design &amp; Layout:</a:t>
            </a:r>
          </a:p>
          <a:p>
            <a:r>
              <a:t>- Modern UI/UX with responsive design.</a:t>
            </a:r>
          </a:p>
          <a:p>
            <a:r>
              <a:t>- Sections: About Me, Education, Skills, Projects, Certifications, Contact.</a:t>
            </a:r>
          </a:p>
          <a:p>
            <a:r>
              <a:t>- Easy navigation with interactive elements.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Portfolio Design &amp; Layout:</a:t>
            </a:r>
          </a:p>
          <a:p>
            <a:r>
              <a:t>- Modern UI/UX with responsive design.</a:t>
            </a:r>
          </a:p>
          <a:p>
            <a:r>
              <a:t>- Sections: About Me, Education, Skills, Projects, Certifications, Contact.</a:t>
            </a:r>
          </a:p>
          <a:p>
            <a:r>
              <a:t>- Easy navigation with interactive elements.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Functionality:</a:t>
            </a:r>
          </a:p>
          <a:p>
            <a:r>
              <a:t>- Secure Login/Authentication.</a:t>
            </a:r>
          </a:p>
          <a:p>
            <a:r>
              <a:t>- Upload &amp; manage documents/certificates.</a:t>
            </a:r>
          </a:p>
          <a:p>
            <a:r>
              <a:t>- Showcase projects with images/videos.</a:t>
            </a:r>
          </a:p>
          <a:p>
            <a:r>
              <a:t>- Integration with GitHub &amp; LinkedIn.</a:t>
            </a:r>
          </a:p>
          <a:p>
            <a:r>
              <a:t>- Downloadable Resume in PDF format.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Nanthini Mohan</cp:lastModifiedBy>
  <cp:revision>22</cp:revision>
  <dcterms:created xsi:type="dcterms:W3CDTF">2024-03-29T15:07:22Z</dcterms:created>
  <dcterms:modified xsi:type="dcterms:W3CDTF">2025-08-18T06:40:17Z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