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70" r:id="rId7"/>
    <p:sldId id="262" r:id="rId8"/>
    <p:sldId id="264" r:id="rId9"/>
    <p:sldId id="269" r:id="rId10"/>
    <p:sldId id="263" r:id="rId11"/>
    <p:sldId id="271" r:id="rId12"/>
    <p:sldId id="265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1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850" y="67"/>
      </p:cViewPr>
      <p:guideLst>
        <p:guide orient="horz" pos="2831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3715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142937" y="2971885"/>
            <a:ext cx="8610600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dirty="0"/>
              <a:t>AKASH</a:t>
            </a:r>
            <a:r>
              <a:rPr lang="en-IN" altLang="en-US" sz="2400" dirty="0"/>
              <a:t> S</a:t>
            </a:r>
            <a:endParaRPr lang="en-US" sz="2400" dirty="0"/>
          </a:p>
          <a:p>
            <a:r>
              <a:rPr lang="en-US" sz="2400" dirty="0"/>
              <a:t>REGISTER NO     </a:t>
            </a:r>
            <a:r>
              <a:rPr lang="en-IN" altLang="en-US" sz="2400" dirty="0"/>
              <a:t>: 24bsai106</a:t>
            </a:r>
            <a:endParaRPr lang="en-US" sz="2400" dirty="0"/>
          </a:p>
          <a:p>
            <a:r>
              <a:rPr lang="en-US" sz="2400" dirty="0"/>
              <a:t>NMID                   :</a:t>
            </a:r>
            <a:r>
              <a:rPr lang="en-IN" sz="2400" dirty="0"/>
              <a:t>CA938356E64499E81C84264D8E0DE75C</a:t>
            </a:r>
          </a:p>
          <a:p>
            <a:r>
              <a:rPr lang="en-US" sz="2400" dirty="0"/>
              <a:t>DEPARTMENT    :  </a:t>
            </a:r>
            <a:r>
              <a:rPr lang="en-IN" altLang="en-US" sz="2400" dirty="0" err="1"/>
              <a:t>B.Sc.,ARTIFICIAL</a:t>
            </a:r>
            <a:r>
              <a:rPr lang="en-IN" altLang="en-US" sz="2400" dirty="0"/>
              <a:t> INTELLIGENCE AND MACHIN 			      LEARNING</a:t>
            </a:r>
            <a:endParaRPr lang="en-US" sz="2400" dirty="0"/>
          </a:p>
          <a:p>
            <a:r>
              <a:rPr lang="en-US" sz="2400" dirty="0"/>
              <a:t>COLLEGE  : </a:t>
            </a:r>
            <a:r>
              <a:rPr lang="en-IN" altLang="en-US" sz="2400" dirty="0"/>
              <a:t>SRI KRISHNA ADITHYA COLLEGE OF ARTS AND SCIENCE</a:t>
            </a:r>
            <a:endParaRPr lang="en-US" sz="2400" dirty="0"/>
          </a:p>
          <a:p>
            <a:r>
              <a:rPr lang="en-US" sz="2400" dirty="0"/>
              <a:t>UNIVERSITY</a:t>
            </a:r>
            <a:r>
              <a:rPr lang="en-IN" altLang="en-US" sz="2400" dirty="0"/>
              <a:t>:BHARATHIYAR UNIVERSITY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5F4DFC2-EDD7-ADEC-4ED9-D73A40A19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481" y="2080023"/>
            <a:ext cx="7539038" cy="373975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2094865" y="1906905"/>
            <a:ext cx="6212840" cy="76200"/>
          </a:xfrm>
        </p:spPr>
        <p:txBody>
          <a:bodyPr>
            <a:noAutofit/>
          </a:bodyPr>
          <a:lstStyle/>
          <a:p>
            <a:endParaRPr lang="en-GB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200C7F-D64E-98BE-1A81-8DD5C299F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19200"/>
            <a:ext cx="9032821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905000" y="2514600"/>
            <a:ext cx="5739765" cy="259651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buFont typeface="Wingdings" panose="05000000000000000000" charset="0"/>
              <a:buChar char="q"/>
            </a:pPr>
            <a:r>
              <a:t> Completed a professional portfolio website that highlights profile and projects.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/>
          </a:p>
          <a:p>
            <a:pPr marL="285750" indent="-285750">
              <a:buFont typeface="Wingdings" panose="05000000000000000000" charset="0"/>
              <a:buChar char="q"/>
            </a:pPr>
            <a:r>
              <a:t>Next steps: add project pages or live demos, connect a backend or email service to receive messages, add GitHub &amp; LinkedIn links.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 Box 20"/>
          <p:cNvSpPr txBox="1"/>
          <p:nvPr/>
        </p:nvSpPr>
        <p:spPr>
          <a:xfrm>
            <a:off x="3733800" y="2743200"/>
            <a:ext cx="351409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altLang="en-US" sz="3200" b="1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MY</a:t>
            </a:r>
            <a:r>
              <a:rPr lang="en-US" sz="3200" b="1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P</a:t>
            </a:r>
            <a:r>
              <a:rPr lang="en-IN" altLang="en-US" sz="3200" b="1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ORTFOLIO</a:t>
            </a:r>
            <a:r>
              <a:rPr lang="en-US" b="1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altLang="en-US" b="1" dirty="0">
              <a:solidFill>
                <a:srgbClr val="0F0F0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 Box 12"/>
          <p:cNvSpPr txBox="1"/>
          <p:nvPr/>
        </p:nvSpPr>
        <p:spPr>
          <a:xfrm>
            <a:off x="1495425" y="2097405"/>
            <a:ext cx="5688965" cy="284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charset="0"/>
              <a:buChar char="q"/>
            </a:pPr>
            <a:r>
              <a:rPr lang="en-US" altLang="en-GB"/>
              <a:t>Build a responsive personal portfolio website titled My Portfolio to showcase my profile, projects and contact details.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GB"/>
          </a:p>
          <a:p>
            <a:pPr indent="0">
              <a:buFont typeface="Wingdings" panose="05000000000000000000" charset="0"/>
              <a:buNone/>
            </a:pPr>
            <a:endParaRPr lang="en-US" altLang="en-GB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GB"/>
              <a:t>Provide a simple, professional online resume and project showcase for internships and interviews.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1572260" y="2438400"/>
            <a:ext cx="6275705" cy="19183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buFont typeface="Wingdings" panose="05000000000000000000" charset="0"/>
              <a:buChar char="q"/>
            </a:pPr>
            <a:r>
              <a:t>Single-page responsive site using HTML, CSS, JavaScript.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/>
          </a:p>
          <a:p>
            <a:pPr marL="285750" indent="-285750">
              <a:buFont typeface="Wingdings" panose="05000000000000000000" charset="0"/>
              <a:buChar char="q"/>
            </a:pPr>
            <a:r>
              <a:t> Sections: Header (Hello + intro + View My Work), Centered About Me (profile photo + AI/ML student lines), Projects (3 cards), Contact form (prefilled), Footer.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US" b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End Users</a:t>
            </a:r>
            <a:endParaRPr lang="en-GB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2133600" y="2057400"/>
            <a:ext cx="5080000" cy="28613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charset="0"/>
              <a:buChar char="q"/>
            </a:pPr>
            <a:r>
              <a:t>Recruiters &amp; employers — quickly review profile and projects</a:t>
            </a:r>
            <a:r>
              <a:rPr lang="en-IN"/>
              <a:t>.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 lang="en-IN"/>
          </a:p>
          <a:p>
            <a:pPr marL="285750" indent="-285750">
              <a:buFont typeface="Wingdings" panose="05000000000000000000" charset="0"/>
              <a:buChar char="q"/>
            </a:pPr>
            <a:r>
              <a:t>Project guides &amp; faculty — assess academic work.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/>
          </a:p>
          <a:p>
            <a:pPr marL="285750" indent="-285750">
              <a:buFont typeface="Wingdings" panose="05000000000000000000" charset="0"/>
              <a:buChar char="q"/>
            </a:pPr>
            <a:r>
              <a:t>Peers &amp; collaborators — learn about skills and contact info.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/>
          </a:p>
          <a:p>
            <a:pPr marL="285750" indent="-285750">
              <a:buFont typeface="Wingdings" panose="05000000000000000000" charset="0"/>
              <a:buChar char="q"/>
            </a:pPr>
            <a:r>
              <a:t>Self — digital resume for applications and interviews.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200400" y="2019300"/>
            <a:ext cx="437134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q"/>
            </a:pPr>
            <a:r>
              <a:rPr lang="en-US" altLang="en-GB"/>
              <a:t>HTML5 — page structure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GB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GB"/>
              <a:t>CSS3 — responsive layout &amp; styling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GB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GB"/>
              <a:t>JavaScript — smooth scroll, form validation &amp; footer year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GB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GB"/>
              <a:t>CodePen — rapid development and live preview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GB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GB"/>
              <a:t>Image hosting (i.ibb.co) — profile picture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8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 panose="020B0603020202020204"/>
                <a:cs typeface="Trebuchet MS" panose="020B0603020202020204"/>
              </a:rPr>
              <a:t>POTFOLIO DESIGN AND LAYOUT</a:t>
            </a:r>
            <a:endParaRPr sz="40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 Box 1"/>
          <p:cNvSpPr txBox="1"/>
          <p:nvPr/>
        </p:nvSpPr>
        <p:spPr>
          <a:xfrm>
            <a:off x="1743075" y="1828800"/>
            <a:ext cx="5539105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charset="0"/>
              <a:buChar char="q"/>
            </a:pPr>
            <a:r>
              <a:t> Clean hero header with title and View My Work button.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/>
          </a:p>
          <a:p>
            <a:pPr marL="285750" indent="-285750">
              <a:buFont typeface="Wingdings" panose="05000000000000000000" charset="0"/>
              <a:buChar char="q"/>
            </a:pPr>
            <a:r>
              <a:t>Centered About Me with round profile photo and two-line AI/ML student description.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/>
          </a:p>
          <a:p>
            <a:pPr marL="285750" indent="-285750">
              <a:buFont typeface="Wingdings" panose="05000000000000000000" charset="0"/>
              <a:buChar char="q"/>
            </a:pPr>
            <a:r>
              <a:t>Projects section with three horizontal cards: Online Voting System, My Portfolio, Stress Management Sensor.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/>
          </a:p>
          <a:p>
            <a:pPr marL="285750" indent="-285750">
              <a:buFont typeface="Wingdings" panose="05000000000000000000" charset="0"/>
              <a:buChar char="q"/>
            </a:pPr>
            <a:r>
              <a:t>Contact section: vertical single-field inputs (Name, Email, Phone) and Send button.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/>
          </a:p>
          <a:p>
            <a:pPr marL="285750" indent="-285750">
              <a:buFont typeface="Wingdings" panose="05000000000000000000" charset="0"/>
              <a:buChar char="q"/>
            </a:pPr>
            <a:r>
              <a:t>Footer with current year.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2209800" y="1981200"/>
            <a:ext cx="5080000" cy="28613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charset="0"/>
              <a:buChar char="q"/>
            </a:pPr>
            <a:r>
              <a:t>Responsive design (desktop &amp; mobile).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/>
          </a:p>
          <a:p>
            <a:pPr marL="285750" indent="-285750">
              <a:buFont typeface="Wingdings" panose="05000000000000000000" charset="0"/>
              <a:buChar char="q"/>
            </a:pPr>
            <a:r>
              <a:t>Smooth scroll navigation to Projects.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/>
          </a:p>
          <a:p>
            <a:pPr marL="285750" indent="-285750">
              <a:buFont typeface="Wingdings" panose="05000000000000000000" charset="0"/>
              <a:buChar char="q"/>
            </a:pPr>
            <a:r>
              <a:t>Pre-filled contact form fields (Name: Mugesh S; Email &amp; Phone provided).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/>
          </a:p>
          <a:p>
            <a:pPr marL="285750" indent="-285750">
              <a:buFont typeface="Wingdings" panose="05000000000000000000" charset="0"/>
              <a:buChar char="q"/>
            </a:pPr>
            <a:r>
              <a:t>Client-side validation and demo submission.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/>
          </a:p>
          <a:p>
            <a:pPr marL="285750" indent="-285750">
              <a:buFont typeface="Wingdings" panose="05000000000000000000" charset="0"/>
              <a:buChar char="q"/>
            </a:pPr>
            <a:r>
              <a:t>Lightweight, clean, and easy to extend.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419</Words>
  <Application>Microsoft Office PowerPoint</Application>
  <PresentationFormat>Widescreen</PresentationFormat>
  <Paragraphs>85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End Users</vt:lpstr>
      <vt:lpstr>TOOLS AND TECHNIQUES</vt:lpstr>
      <vt:lpstr>PowerPoint Presentation</vt:lpstr>
      <vt:lpstr>FEATURES AND FUNCTIONALITY</vt:lpstr>
      <vt:lpstr>RESULTS AND SCREENSHOTS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intel</cp:lastModifiedBy>
  <cp:revision>28</cp:revision>
  <dcterms:created xsi:type="dcterms:W3CDTF">2024-03-29T15:07:00Z</dcterms:created>
  <dcterms:modified xsi:type="dcterms:W3CDTF">2025-09-12T18:33:54Z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2024-03-21T22:00:00Z</vt:filetime>
  </property>
  <property fmtid="{D5CDD505-2E9C-101B-9397-08002B2CF9AE}" pid="3" name="LastSaved">
    <vt:filetime>2024-03-29T22:00:00Z</vt:filetime>
  </property>
  <property fmtid="{D5CDD505-2E9C-101B-9397-08002B2CF9AE}" pid="4" name="ICV">
    <vt:lpwstr>7852A2EFAD444D58B650FE204D2D55C4_13</vt:lpwstr>
  </property>
  <property fmtid="{D5CDD505-2E9C-101B-9397-08002B2CF9AE}" pid="5" name="KSOProductBuildVer">
    <vt:lpwstr>2057-12.2.0.21936</vt:lpwstr>
  </property>
</Properties>
</file>