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4" autoAdjust="0"/>
  </p:normalViewPr>
  <p:slideViewPr>
    <p:cSldViewPr>
      <p:cViewPr varScale="1">
        <p:scale>
          <a:sx n="66" d="100"/>
          <a:sy n="66" d="100"/>
        </p:scale>
        <p:origin x="79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671197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IN" sz="2400" dirty="0"/>
              <a:t>ASWIN S </a:t>
            </a:r>
            <a:endParaRPr lang="en-US" sz="2400" dirty="0"/>
          </a:p>
          <a:p>
            <a:r>
              <a:rPr lang="en-US" sz="2400" b="1" dirty="0"/>
              <a:t>REGISTER NO </a:t>
            </a:r>
            <a:r>
              <a:rPr lang="en-US" sz="2400" dirty="0"/>
              <a:t>:</a:t>
            </a:r>
            <a:r>
              <a:rPr lang="en-IN" sz="2400" dirty="0"/>
              <a:t>24BSAI114</a:t>
            </a:r>
            <a:endParaRPr lang="en-US" sz="2400" dirty="0"/>
          </a:p>
          <a:p>
            <a:r>
              <a:rPr lang="en-US" sz="2400" dirty="0"/>
              <a:t> </a:t>
            </a:r>
            <a:r>
              <a:rPr lang="en-US" sz="2400" b="1" dirty="0"/>
              <a:t>NMID</a:t>
            </a:r>
            <a:r>
              <a:rPr lang="en-US" sz="2400" dirty="0"/>
              <a:t>: </a:t>
            </a:r>
            <a:r>
              <a:rPr lang="en-IN" sz="2400" dirty="0"/>
              <a:t>B7F325AF17E14A5BCCA4D1963DE8BF1A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B.SC ARTIFICIAL INTELLIGENCE AND  MACHINE</a:t>
            </a:r>
          </a:p>
          <a:p>
            <a:r>
              <a:rPr lang="en-US" sz="2400" dirty="0"/>
              <a:t>LEARNING</a:t>
            </a:r>
          </a:p>
          <a:p>
            <a:r>
              <a:rPr lang="en-US" sz="2400" b="1" dirty="0"/>
              <a:t>COLLEGE</a:t>
            </a:r>
            <a:r>
              <a:rPr lang="en-US" sz="2400" dirty="0"/>
              <a:t>: SRI KRISHNA ADITHYA COLLEGE OF ARTS AND SCIENCE </a:t>
            </a:r>
            <a:r>
              <a:rPr lang="en-US" sz="2400" b="1" dirty="0"/>
              <a:t>UNIVERSITY</a:t>
            </a:r>
            <a:r>
              <a:rPr lang="en-US" sz="2400" dirty="0"/>
              <a:t>:BHARATHIYAR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7811" y="1325634"/>
            <a:ext cx="2322181" cy="5160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C12F9A-36D0-460C-B297-B61CBF3C1A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14889" y="1246440"/>
            <a:ext cx="2438400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81200" y="194621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personal portfolio website using HTML, CSS, and JavaScript.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online presence.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enhanced with: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Dark/Light mode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projects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backend/email service for real form submission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41979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                </a:t>
            </a:r>
            <a:r>
              <a:rPr lang="en-IN" sz="42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PORTFOLIO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                  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676400" y="2413338"/>
            <a:ext cx="68580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a personal portfolio website that showcases my profile, skills, and projects.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acts as an online resume and project showcase for academic and professional growth.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2057400" y="2019300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single-page responsive website built with HTML, CSS, and JavaScript.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 include: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(Hello + About Me)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Photo &amp; Personal Info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Showcase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with copyright.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048000" y="21363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– For creating academic/project portfolios.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Recruiters/Employers – To review candidate profile &amp; projects quickly.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Faculty/Guides – To evaluate student’s technical skills and project work.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– As a digital resume for internships &amp; job opportunities.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7208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Languages: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Structure of the webpage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Styling and layout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Interactivity (form submission, smooth scroll, etc.)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Development and live preview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Hosting: i.ibb.co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0" y="18593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Section – Title, Hello message, "View My Work" button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 – Profile picture + short intro (AI &amp; ML student)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– 3 horizontal project cards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– Contact form with Name, Email, Phone, Send button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– Copyright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13633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Responsive design – Works on desktop &amp; mobile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"View My Work" button links to Projects section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Contact form with input fields (Name, Email, Phone)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Footer auto-updates with current year using JavaScript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Simple, modern, and user-friendly layout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377</TotalTime>
  <Words>379</Words>
  <Application>Microsoft Office PowerPoint</Application>
  <PresentationFormat>Widescreen</PresentationFormat>
  <Paragraphs>107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                   MY PORTFOLIO                     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Brito Lal</cp:lastModifiedBy>
  <cp:revision>31</cp:revision>
  <dcterms:created xsi:type="dcterms:W3CDTF">2024-03-29T15:07:22Z</dcterms:created>
  <dcterms:modified xsi:type="dcterms:W3CDTF">2025-09-11T04:23:18Z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