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86c7de601ea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86c7de601ea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186c7de601ea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186c7de601ea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186c7de601ea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186c7de601ea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186c7de601ea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186c7de601ea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186c7de601ea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186c7de601ea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186c7de601ea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186c7de601ea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86c7de601ea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186c7de601ea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186c7de601ea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186c7de601ea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186c7de601ea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186c7de601ea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DIGITAL PORTFOLIO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STUDENT NAME :ASWIN 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/>
              <a:t>REGISTER NO :24BSAI114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/>
              <a:t> NMID :B7F325AF17E14A5BCCA4D1963DE8BF1A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/>
              <a:t>DEPARTMENT :B.SC ARTIFICIAL INTELLIGENCE AND MACHINE LEARNING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/>
              <a:t>COLLEGE : SRI KRISHNA ADITHYA COLLEGE OF ARTS AND SCIENCE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IN"/>
              <a:t>UNIVERSITY BHARATHIYAR UNIVERSITY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CONCLUSION 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Created an online feedback system using HTML, CSS,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Students can easily provide ratings and comments.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/>
              <a:t>System can be enhanced with backend integration for data storage and analysis.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8" y="1954222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ONLINE STUDENT FEEDBACK SYSTEM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116163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PROJECT TITLE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INTRODUCTION 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Feedback is essential to improve teaching quality and student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Online Student Feedback System provides a digital platform for students to submit feedback.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/>
              <a:t>Objective: Create a simple web-based feedback system using HTML, CSS,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PROJECT OVERVIEW 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Frontend: HTML + CSS +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Focus: Collect and display student feedback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/>
              <a:t>Output: Responsive feedback form with submission functionality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FEATURES 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Easy-to-use feedback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Collects name, email, rating, and comments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Displays submitted feedback dynamically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/>
              <a:t>Responsive design for desktop and mobile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PROJECT CODE (HTML)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&lt;!DOCTYPE html&gt;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&lt;html lang="en"&gt;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&lt;head&gt;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&lt;meta charset="UTF-8"&gt;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&lt;meta name="viewport" content="width=device-width, initial-scale=1.0"&gt;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&lt;title&gt;Student Feedback System&lt;/title&gt;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&lt;link rel="stylesheet" href="style.css"&gt;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&lt;/head&gt;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&lt;body&gt;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&lt;div class="container"&gt;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&lt;h1&gt;Online Student Feedback System&lt;/h1&gt;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&lt;form id="feedbackForm"&gt;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&lt;input type="text" id="name" placeholder="Your Name" required&gt;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&lt;input type="email" id="email" placeholder="Your Email" required&gt;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&lt;select id="rating"&gt;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  &lt;option value="5"&gt;Excellent&lt;/option&gt;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  &lt;option value="4"&gt;Good&lt;/option&gt;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  &lt;option value="3"&gt;Average&lt;/option&gt;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  &lt;option value="2"&gt;Poor&lt;/option&gt;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  &lt;option value="1"&gt;Very Poor&lt;/option&gt;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&lt;/select&gt;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&lt;textarea id="comments" placeholder="Your Comments" required&gt;&lt;/textarea&gt;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&lt;button type="submit"&gt;Submit Feedback&lt;/button&gt;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&lt;/form&gt;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&lt;div id="feedbackList"&gt;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&lt;h2&gt;Submitted Feedback&lt;/h2&gt;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  &lt;ul id="list"&gt;&lt;/ul&gt;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  &lt;/div&gt;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&lt;/div&gt;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&lt;script src="script.js"&gt;&lt;/script&gt;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&lt;/body&gt;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&lt;/html&gt;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cxnSp>
        <p:nvCxnSpPr>
          <p:cNvPr id="87" name="Google Shape;87;p18"/>
          <p:cNvCxnSpPr/>
          <p:nvPr/>
        </p:nvCxnSpPr>
        <p:spPr>
          <a:xfrm>
            <a:off x="4569910" y="440092"/>
            <a:ext cx="4200" cy="42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PROJECT CODE (CSS)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body {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font-family: Arial, sans-serif;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background: #f4f4f4;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margin: 0;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padding: 0;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display: flex;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justify-content: center;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align-items: center;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min-height: 100vh;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}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.container {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background: #fff;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padding: 20px;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border-radius: 10px;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box-shadow: 0 0 10px rgba(0,0,0,0.1);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width: 400px;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}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input, select, textarea, button {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width: 100%;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padding: 10px;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margin: 10px 0;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border: 1px solid #ccc;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border-radius: 5px;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}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button {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background: #28a745;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color: #fff;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border: none;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cursor: pointer;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}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button:hover {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background: #218838;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}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#feedbackList {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margin-top: 20px;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}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cxnSp>
        <p:nvCxnSpPr>
          <p:cNvPr id="95" name="Google Shape;95;p19"/>
          <p:cNvCxnSpPr/>
          <p:nvPr/>
        </p:nvCxnSpPr>
        <p:spPr>
          <a:xfrm flipH="1">
            <a:off x="4289410" y="445017"/>
            <a:ext cx="22200" cy="42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PROJECT CODE (JAVA)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document.getElementById("feedbackForm").addEventListener("submit", function(e) {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e.preventDefault();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let name = document.getElementById("name").value;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let email = document.getElementById("email").value;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let rating = document.getElementById("rating").value;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let comments = document.getElementById("comments").value;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let feedbackItem = document.createElement("li");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feedbackItem.innerHTML = `&lt;strong&gt;${name}&lt;/strong&gt; (${email}) - Rating: ${rating}/5 &lt;br&gt; ${comments}`;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document.getElementById("list").appendChild(feedbackItem);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  document.getElementById("feedbackForm").reset();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/>
              <a:t>});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OUTPUT </a:t>
            </a:r>
            <a:endParaRPr b="1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223" y="1017725"/>
            <a:ext cx="31237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