
<file path=[Content_Types].xml><?xml version="1.0" encoding="utf-8"?>
<Types xmlns="http://schemas.openxmlformats.org/package/2006/content-types">
  <Default ContentType="image/jpg" Extension="jpg"/>
  <Default ContentType="image/jpeg" Extension="tmp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1747837" y="2671197"/>
            <a:ext cx="861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Gopika K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:24BSAI25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NMID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041FCFC6469C48FAC55454F57D5149CA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B.SC ARTIFICIAL INTELLIGENCE AND  MACHINE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SRI KRISHNA ADITHYA COLLEGE OF ARTS AND SCIENCE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:BHARATHIYAR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33650" y="1325634"/>
            <a:ext cx="7906739" cy="51604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194621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personal portfolio website using HTML, CSS, and JavaScript.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online presence.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enhanced with: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Dark/Light mode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projects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backend/email service for real form submission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41979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                </a:t>
            </a:r>
            <a:r>
              <a:rPr lang="en-IN" sz="42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PORTFOLIO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                  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676400" y="2413338"/>
            <a:ext cx="68580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develop a personal portfolio website that showcases my profile, skills, and projects.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acts as an online resume and project showcase for academic and professional growth.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2057400" y="2019300"/>
            <a:ext cx="685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single-page responsive website built with HTML, CSS, and JavaScript.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 include: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(Hello + About Me)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Photo &amp; Personal Info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Showcase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with copyright.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3048000" y="21363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– For creating academic/project portfolios.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Recruiters/Employers – To review candidate profile &amp; projects quickly.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Faculty/Guides – To evaluate student’s technical skills and project work.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– As a digital resume for internships &amp; job opportunities.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17208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Languages: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– Structure of the webpage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– Styling and layout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Interactivity (form submission, smooth scroll, etc.)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Development and live preview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Hosting: i.ibb.co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48000" y="185934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Section – Title, Hello message, "View My Work" button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 – Profile picture + short intro (AI &amp; ML student)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– 3 horizontal project cards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– Contact form with Name, Email, Phone, Send button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– Copyright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13633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Responsive design – Works on desktop &amp; mobile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"View My Work" button links to Projects section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Contact form with input fields (Name, Email, Phone)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Footer auto-updates with current year using JavaScript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Simple, modern, and user-friendly layout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