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70" r:id="rId7"/>
    <p:sldId id="262" r:id="rId8"/>
    <p:sldId id="264" r:id="rId9"/>
    <p:sldId id="269" r:id="rId10"/>
    <p:sldId id="263" r:id="rId11"/>
    <p:sldId id="271" r:id="rId12"/>
    <p:sldId id="265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1" userDrawn="1">
          <p15:clr>
            <a:srgbClr val="A4A3A4"/>
          </p15:clr>
        </p15:guide>
        <p15:guide id="2" pos="21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DCEB90-22ED-4C9A-8994-AA4638715B4B}" v="3" dt="2025-09-09T14:41:51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76" d="100"/>
          <a:sy n="76" d="100"/>
        </p:scale>
        <p:origin x="91" y="235"/>
      </p:cViewPr>
      <p:guideLst>
        <p:guide orient="horz" pos="2831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stin wilfred" userId="d276aff768fe27b3" providerId="LiveId" clId="{9E5314B8-B68B-4515-A5F5-80F818400A5E}"/>
    <pc:docChg chg="custSel modSld">
      <pc:chgData name="justin wilfred" userId="d276aff768fe27b3" providerId="LiveId" clId="{9E5314B8-B68B-4515-A5F5-80F818400A5E}" dt="2025-09-09T14:42:04.206" v="72" actId="14100"/>
      <pc:docMkLst>
        <pc:docMk/>
      </pc:docMkLst>
      <pc:sldChg chg="modSp mod">
        <pc:chgData name="justin wilfred" userId="d276aff768fe27b3" providerId="LiveId" clId="{9E5314B8-B68B-4515-A5F5-80F818400A5E}" dt="2025-09-09T14:39:51.348" v="32"/>
        <pc:sldMkLst>
          <pc:docMk/>
          <pc:sldMk cId="0" sldId="256"/>
        </pc:sldMkLst>
        <pc:spChg chg="mod">
          <ac:chgData name="justin wilfred" userId="d276aff768fe27b3" providerId="LiveId" clId="{9E5314B8-B68B-4515-A5F5-80F818400A5E}" dt="2025-09-09T14:39:51.348" v="32"/>
          <ac:spMkLst>
            <pc:docMk/>
            <pc:sldMk cId="0" sldId="256"/>
            <ac:spMk id="14" creationId="{00000000-0000-0000-0000-000000000000}"/>
          </ac:spMkLst>
        </pc:spChg>
      </pc:sldChg>
      <pc:sldChg chg="addSp delSp modSp mod">
        <pc:chgData name="justin wilfred" userId="d276aff768fe27b3" providerId="LiveId" clId="{9E5314B8-B68B-4515-A5F5-80F818400A5E}" dt="2025-09-09T14:41:20.776" v="64" actId="962"/>
        <pc:sldMkLst>
          <pc:docMk/>
          <pc:sldMk cId="0" sldId="263"/>
        </pc:sldMkLst>
        <pc:picChg chg="del">
          <ac:chgData name="justin wilfred" userId="d276aff768fe27b3" providerId="LiveId" clId="{9E5314B8-B68B-4515-A5F5-80F818400A5E}" dt="2025-09-09T14:40:53.655" v="57" actId="21"/>
          <ac:picMkLst>
            <pc:docMk/>
            <pc:sldMk cId="0" sldId="263"/>
            <ac:picMk id="10" creationId="{00000000-0000-0000-0000-000000000000}"/>
          </ac:picMkLst>
        </pc:picChg>
        <pc:picChg chg="add mod">
          <ac:chgData name="justin wilfred" userId="d276aff768fe27b3" providerId="LiveId" clId="{9E5314B8-B68B-4515-A5F5-80F818400A5E}" dt="2025-09-09T14:41:20.776" v="64" actId="962"/>
          <ac:picMkLst>
            <pc:docMk/>
            <pc:sldMk cId="0" sldId="263"/>
            <ac:picMk id="12" creationId="{A610870E-70DE-9858-A39A-891A5A7C5323}"/>
          </ac:picMkLst>
        </pc:picChg>
      </pc:sldChg>
      <pc:sldChg chg="modSp mod">
        <pc:chgData name="justin wilfred" userId="d276aff768fe27b3" providerId="LiveId" clId="{9E5314B8-B68B-4515-A5F5-80F818400A5E}" dt="2025-09-09T14:40:10.455" v="56" actId="20577"/>
        <pc:sldMkLst>
          <pc:docMk/>
          <pc:sldMk cId="0" sldId="269"/>
        </pc:sldMkLst>
        <pc:spChg chg="mod">
          <ac:chgData name="justin wilfred" userId="d276aff768fe27b3" providerId="LiveId" clId="{9E5314B8-B68B-4515-A5F5-80F818400A5E}" dt="2025-09-09T14:40:10.455" v="56" actId="20577"/>
          <ac:spMkLst>
            <pc:docMk/>
            <pc:sldMk cId="0" sldId="269"/>
            <ac:spMk id="3" creationId="{00000000-0000-0000-0000-000000000000}"/>
          </ac:spMkLst>
        </pc:spChg>
      </pc:sldChg>
      <pc:sldChg chg="addSp delSp modSp mod">
        <pc:chgData name="justin wilfred" userId="d276aff768fe27b3" providerId="LiveId" clId="{9E5314B8-B68B-4515-A5F5-80F818400A5E}" dt="2025-09-09T14:42:04.206" v="72" actId="14100"/>
        <pc:sldMkLst>
          <pc:docMk/>
          <pc:sldMk cId="0" sldId="271"/>
        </pc:sldMkLst>
        <pc:spChg chg="del">
          <ac:chgData name="justin wilfred" userId="d276aff768fe27b3" providerId="LiveId" clId="{9E5314B8-B68B-4515-A5F5-80F818400A5E}" dt="2025-09-09T14:41:41.561" v="66" actId="21"/>
          <ac:spMkLst>
            <pc:docMk/>
            <pc:sldMk cId="0" sldId="271"/>
            <ac:spMk id="2" creationId="{00000000-0000-0000-0000-000000000000}"/>
          </ac:spMkLst>
        </pc:spChg>
        <pc:picChg chg="del">
          <ac:chgData name="justin wilfred" userId="d276aff768fe27b3" providerId="LiveId" clId="{9E5314B8-B68B-4515-A5F5-80F818400A5E}" dt="2025-09-09T14:41:31.831" v="65" actId="21"/>
          <ac:picMkLst>
            <pc:docMk/>
            <pc:sldMk cId="0" sldId="271"/>
            <ac:picMk id="3" creationId="{00000000-0000-0000-0000-000000000000}"/>
          </ac:picMkLst>
        </pc:picChg>
        <pc:picChg chg="add mod">
          <ac:chgData name="justin wilfred" userId="d276aff768fe27b3" providerId="LiveId" clId="{9E5314B8-B68B-4515-A5F5-80F818400A5E}" dt="2025-09-09T14:42:04.206" v="72" actId="14100"/>
          <ac:picMkLst>
            <pc:docMk/>
            <pc:sldMk cId="0" sldId="271"/>
            <ac:picMk id="5" creationId="{F8E94C17-4CD1-BB13-3C45-02CD85642B2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3715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142937" y="2971885"/>
            <a:ext cx="8610600" cy="304609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JUSTIN WILFRED C</a:t>
            </a:r>
            <a:endParaRPr lang="en-US" sz="2400" dirty="0"/>
          </a:p>
          <a:p>
            <a:r>
              <a:rPr lang="en-US" sz="2400" dirty="0"/>
              <a:t>REGISTER NO</a:t>
            </a:r>
            <a:r>
              <a:rPr lang="en-IN" altLang="en-US" sz="2400" dirty="0"/>
              <a:t>:24bsai133</a:t>
            </a:r>
            <a:endParaRPr lang="en-US" sz="2400" dirty="0"/>
          </a:p>
          <a:p>
            <a:r>
              <a:rPr lang="en-US" sz="2400" dirty="0"/>
              <a:t>NMID:</a:t>
            </a:r>
            <a:r>
              <a:rPr lang="en-US" altLang="en-GB" sz="2400" dirty="0">
                <a:cs typeface="Calibri" panose="020F0502020204030204"/>
              </a:rPr>
              <a:t>6FFEC7411B70126AD9549FC31E557A8C</a:t>
            </a:r>
          </a:p>
          <a:p>
            <a:r>
              <a:rPr lang="en-US" sz="2400" dirty="0"/>
              <a:t>DEPARTMENT: </a:t>
            </a:r>
            <a:r>
              <a:rPr lang="en-IN" altLang="en-US" sz="2400" dirty="0"/>
              <a:t>B.Sc.,ARTIFICIAL INTELLIGENCE AND MACHIN 			LEARNING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IN" altLang="en-US" sz="2400" dirty="0"/>
              <a:t>SRI KRISHNA ADITHYA COLLEGE OF ARTS AND SCIENCE</a:t>
            </a:r>
            <a:endParaRPr lang="en-US" sz="2400" dirty="0"/>
          </a:p>
          <a:p>
            <a:r>
              <a:rPr lang="en-US" sz="2400" dirty="0"/>
              <a:t>UNIVERSITY</a:t>
            </a:r>
            <a:r>
              <a:rPr lang="en-IN" altLang="en-US" sz="2400" dirty="0"/>
              <a:t>:BHARATHIYAR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 descr="A screenshot of a computer">
            <a:extLst>
              <a:ext uri="{FF2B5EF4-FFF2-40B4-BE49-F238E27FC236}">
                <a16:creationId xmlns:a16="http://schemas.microsoft.com/office/drawing/2014/main" id="{A610870E-70DE-9858-A39A-891A5A7C53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52" y="1695450"/>
            <a:ext cx="7975148" cy="38067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E94C17-4CD1-BB13-3C45-02CD85642B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4817" y="990600"/>
            <a:ext cx="10885184" cy="522965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905000" y="2514600"/>
            <a:ext cx="5739765" cy="259651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 Completed a professional portfolio website that highlights profile and projects.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Next steps: add project pages or live demos, connect a backend or email service to receive messages, add GitHub &amp; LinkedIn links.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 Box 20"/>
          <p:cNvSpPr txBox="1"/>
          <p:nvPr/>
        </p:nvSpPr>
        <p:spPr>
          <a:xfrm>
            <a:off x="3733800" y="2743200"/>
            <a:ext cx="3514090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IN" altLang="en-US" sz="3200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MY</a:t>
            </a:r>
            <a:r>
              <a:rPr lang="en-US" sz="3200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P</a:t>
            </a:r>
            <a:r>
              <a:rPr lang="en-IN" altLang="en-US" sz="3200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ORTFOLIO</a:t>
            </a:r>
            <a:r>
              <a:rPr lang="en-US" b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endParaRPr lang="en-US" altLang="en-US" b="1" dirty="0">
              <a:solidFill>
                <a:srgbClr val="0F0F0F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3" name="Text Box 12"/>
          <p:cNvSpPr txBox="1"/>
          <p:nvPr/>
        </p:nvSpPr>
        <p:spPr>
          <a:xfrm>
            <a:off x="1495425" y="2097405"/>
            <a:ext cx="5688965" cy="28467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Build a responsive personal portfolio website titled My Portfolio to showcase my profile, projects and contact details.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indent="0">
              <a:buFont typeface="Wingdings" panose="05000000000000000000" charset="0"/>
              <a:buNone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Provide a simple, professional online resume and project showcase for internships and interviews.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Text Box 8"/>
          <p:cNvSpPr txBox="1"/>
          <p:nvPr/>
        </p:nvSpPr>
        <p:spPr>
          <a:xfrm>
            <a:off x="1572260" y="2438400"/>
            <a:ext cx="6275705" cy="19183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Single-page responsive site using HTML, CSS, JavaScript.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 Sections: Header (Hello + intro + View My Work), Centered About Me (profile photo + AI/ML student lines), Projects (3 cards), Contact form (prefilled), Footer.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lstStyle/>
          <a:p>
            <a:r>
              <a:rPr lang="en-US" b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End Users</a:t>
            </a:r>
            <a:endParaRPr lang="en-GB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2133600" y="2057400"/>
            <a:ext cx="5080000" cy="28613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Recruiters &amp; employers — quickly review profile and projects</a:t>
            </a:r>
            <a:r>
              <a:rPr lang="en-IN"/>
              <a:t>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IN"/>
          </a:p>
          <a:p>
            <a:pPr marL="285750" indent="-285750">
              <a:buFont typeface="Wingdings" panose="05000000000000000000" charset="0"/>
              <a:buChar char="q"/>
            </a:pPr>
            <a:r>
              <a:t>Project guides &amp; faculty — assess academic work.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Peers &amp; collaborators — learn about skills and contact info.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Self — digital resume for applications and interviews.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Text Box 7"/>
          <p:cNvSpPr txBox="1"/>
          <p:nvPr/>
        </p:nvSpPr>
        <p:spPr>
          <a:xfrm>
            <a:off x="3200400" y="2019300"/>
            <a:ext cx="4371340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HTML5 — page structure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CSS3 — responsive layout &amp; styling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JavaScript — smooth scroll, form validation &amp; footer year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CodePen — rapid development and live preview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lang="en-US" altLang="en-GB"/>
          </a:p>
          <a:p>
            <a:pPr marL="285750" indent="-285750">
              <a:buFont typeface="Wingdings" panose="05000000000000000000" charset="0"/>
              <a:buChar char="q"/>
            </a:pPr>
            <a:r>
              <a:rPr lang="en-US" altLang="en-GB"/>
              <a:t>Image hosting (i.ibb.co) — profile picture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8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 panose="020B0603020202020204"/>
                <a:cs typeface="Trebuchet MS" panose="020B0603020202020204"/>
              </a:rPr>
              <a:t>POTFOLIO DESIGN AND LAYOUT</a:t>
            </a:r>
            <a:endParaRPr sz="40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 Box 1"/>
          <p:cNvSpPr txBox="1"/>
          <p:nvPr/>
        </p:nvSpPr>
        <p:spPr>
          <a:xfrm>
            <a:off x="1743075" y="1828800"/>
            <a:ext cx="5539105" cy="39693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t> Clean hero header with title and View My Work button.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Centered About Me with round profile photo and two-line AI/ML student description.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Projects section with three horizontal cards: Online Voting System, My Portfolio, Stress Management Sensor.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Contact section: vertical single-field inputs (Name, Email, Phone) and Send button.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/>
          </a:p>
          <a:p>
            <a:pPr marL="285750" indent="-285750">
              <a:buFont typeface="Wingdings" panose="05000000000000000000" charset="0"/>
              <a:buChar char="q"/>
            </a:pPr>
            <a:r>
              <a:t>Footer with current year.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209800" y="1981200"/>
            <a:ext cx="5080000" cy="2861310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charset="0"/>
              <a:buChar char="q"/>
            </a:pPr>
            <a:r>
              <a:rPr dirty="0"/>
              <a:t>Responsive design (desktop &amp; mobile).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dirty="0"/>
              <a:t>Smooth scroll navigation to Projects.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dirty="0"/>
              <a:t>Pre-filled contact form fields (Name: </a:t>
            </a:r>
            <a:r>
              <a:rPr lang="en-IN" dirty="0"/>
              <a:t>JUSTIN WILFRED C</a:t>
            </a:r>
            <a:r>
              <a:rPr dirty="0"/>
              <a:t>; Email &amp; Phone provided).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dirty="0"/>
              <a:t>Client-side validation and demo submission.</a:t>
            </a:r>
          </a:p>
          <a:p>
            <a:pPr marL="285750" indent="-285750">
              <a:buFont typeface="Wingdings" panose="05000000000000000000" charset="0"/>
              <a:buChar char="q"/>
            </a:pPr>
            <a:endParaRPr dirty="0"/>
          </a:p>
          <a:p>
            <a:pPr marL="285750" indent="-285750">
              <a:buFont typeface="Wingdings" panose="05000000000000000000" charset="0"/>
              <a:buChar char="q"/>
            </a:pPr>
            <a:r>
              <a:rPr dirty="0"/>
              <a:t>Lightweight, clean, and easy to extend.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420</Words>
  <Application>Microsoft Office PowerPoint</Application>
  <PresentationFormat>Widescreen</PresentationFormat>
  <Paragraphs>85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End Users</vt:lpstr>
      <vt:lpstr>TOOLS AND TECHNIQUES</vt:lpstr>
      <vt:lpstr>PowerPoint Presentation</vt:lpstr>
      <vt:lpstr>FEATURES AND FUNCTIONALITY</vt:lpstr>
      <vt:lpstr>RESULTS AND SCREENSHOTS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justin wilfred</cp:lastModifiedBy>
  <cp:revision>27</cp:revision>
  <dcterms:created xsi:type="dcterms:W3CDTF">2024-03-29T15:07:00Z</dcterms:created>
  <dcterms:modified xsi:type="dcterms:W3CDTF">2025-09-09T14:42:11Z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2024-03-21T22:00:00Z</vt:filetime>
  </property>
  <property fmtid="{D5CDD505-2E9C-101B-9397-08002B2CF9AE}" pid="3" name="LastSaved">
    <vt:filetime>2024-03-29T22:00:00Z</vt:filetime>
  </property>
  <property fmtid="{D5CDD505-2E9C-101B-9397-08002B2CF9AE}" pid="4" name="ICV">
    <vt:lpwstr>7852A2EFAD444D58B650FE204D2D55C4_13</vt:lpwstr>
  </property>
  <property fmtid="{D5CDD505-2E9C-101B-9397-08002B2CF9AE}" pid="5" name="KSOProductBuildVer">
    <vt:lpwstr>2057-12.2.0.21936</vt:lpwstr>
  </property>
</Properties>
</file>