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>
      <p:cViewPr varScale="1">
        <p:scale>
          <a:sx n="66" d="100"/>
          <a:sy n="66" d="100"/>
        </p:scale>
        <p:origin x="7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71197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AARATHI.S</a:t>
            </a:r>
            <a:endParaRPr lang="en-US" sz="2400" dirty="0"/>
          </a:p>
          <a:p>
            <a:r>
              <a:rPr lang="en-US" sz="2400" b="1" dirty="0"/>
              <a:t>REGISTER NO </a:t>
            </a:r>
            <a:r>
              <a:rPr lang="en-US" sz="2400" dirty="0" smtClean="0"/>
              <a:t>:24BSAI202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NMID</a:t>
            </a:r>
            <a:r>
              <a:rPr lang="en-US" sz="2400" dirty="0"/>
              <a:t>: </a:t>
            </a:r>
            <a:r>
              <a:rPr lang="en-US" sz="2400" dirty="0"/>
              <a:t>1CDE75104A06F5B81ED4CB339327A939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B.SC ARTIFICIAL INTELLIGENCE AND  MACHINE</a:t>
            </a:r>
          </a:p>
          <a:p>
            <a:r>
              <a:rPr lang="en-US" sz="2400" dirty="0" smtClean="0"/>
              <a:t>LEARNING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US" sz="2400" dirty="0"/>
              <a:t>: </a:t>
            </a:r>
            <a:r>
              <a:rPr lang="en-US" sz="2400" dirty="0" smtClean="0"/>
              <a:t>SRI KRISHNA ADITHYA COLLEGE OF ARTS AND SCIENCE</a:t>
            </a:r>
            <a:r>
              <a:rPr lang="en-US" sz="2400" dirty="0" smtClean="0"/>
              <a:t> </a:t>
            </a:r>
            <a:r>
              <a:rPr lang="en-US" sz="2400" b="1" dirty="0" smtClean="0"/>
              <a:t>UNIVERSITY</a:t>
            </a:r>
            <a:r>
              <a:rPr lang="en-US" sz="2400" dirty="0" smtClean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828801"/>
            <a:ext cx="683693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14400"/>
            <a:ext cx="8382000" cy="50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194621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personal portfolio website using HTML, CSS, and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online presence.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enhanced with: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backend/email service for real form submission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>                </a:t>
            </a:r>
            <a:r>
              <a:rPr lang="en-IN" sz="4250" spc="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</a:t>
            </a:r>
            <a:r>
              <a:rPr lang="en-IN" sz="42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/>
              <a:t> </a:t>
            </a:r>
            <a:r>
              <a:rPr lang="en-US" sz="4250" spc="25" dirty="0" smtClean="0"/>
              <a:t>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676400" y="2413338"/>
            <a:ext cx="6858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personal portfolio website that showcases my profile, skills, and projects.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acts as an online resume and project showcase for academic and professional growth.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057400" y="2019300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single-page responsive website built with HTML, CSS, and JavaScript.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(Hello + About Me)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Photo &amp; Personal Info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Showcase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with copyright.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63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For creating academic/project portfolios.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– To review candidate profile &amp; projects quickly.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Faculty/Guides – To evaluate student’s technical skills and project 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As a digital resume for internships &amp; job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Languages: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 of the webpage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and layout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(form submission, smooth scroll, etc.)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and live preview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Hosting: i.ibb.co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– Title, Hello message, "View My Work"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– Profile picture + short intro (AI &amp; ML student)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– 3 horizontal project cards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– Contact form with Name, Email, Phone, Send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Copyright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1363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Responsive design – Works on desktop &amp; mobile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"View My Work" button links to Projects section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Contact form with input fields (Name, Email, Phone)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Footer auto-updates with current year using JavaScript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Simple, modern, and user-friendly layout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379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Roboto</vt:lpstr>
      <vt:lpstr>Tahoma</vt:lpstr>
      <vt:lpstr>Times New Roman</vt:lpstr>
      <vt:lpstr>Trebuchet MS</vt:lpstr>
      <vt:lpstr>Office Theme</vt:lpstr>
      <vt:lpstr>Digital Portfolio  </vt:lpstr>
      <vt:lpstr>PROJECT TITLE                    MY PORTFOLIO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28</cp:revision>
  <dcterms:created xsi:type="dcterms:W3CDTF">2024-03-29T15:07:22Z</dcterms:created>
  <dcterms:modified xsi:type="dcterms:W3CDTF">2025-08-29T05:13:11Z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